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Override2.xml" ContentType="application/vnd.openxmlformats-officedocument.themeOverrid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bookmarkIdSeed="2">
  <p:sldMasterIdLst>
    <p:sldMasterId id="2147484097" r:id="rId4"/>
    <p:sldMasterId id="2147484147" r:id="rId5"/>
    <p:sldMasterId id="2147484155" r:id="rId6"/>
    <p:sldMasterId id="2147484170" r:id="rId7"/>
    <p:sldMasterId id="2147484195" r:id="rId8"/>
    <p:sldMasterId id="2147484220" r:id="rId9"/>
  </p:sldMasterIdLst>
  <p:notesMasterIdLst>
    <p:notesMasterId r:id="rId48"/>
  </p:notesMasterIdLst>
  <p:handoutMasterIdLst>
    <p:handoutMasterId r:id="rId49"/>
  </p:handoutMasterIdLst>
  <p:sldIdLst>
    <p:sldId id="792" r:id="rId10"/>
    <p:sldId id="956" r:id="rId11"/>
    <p:sldId id="791" r:id="rId12"/>
    <p:sldId id="794" r:id="rId13"/>
    <p:sldId id="796" r:id="rId14"/>
    <p:sldId id="799" r:id="rId15"/>
    <p:sldId id="953" r:id="rId16"/>
    <p:sldId id="932" r:id="rId17"/>
    <p:sldId id="935" r:id="rId18"/>
    <p:sldId id="928" r:id="rId19"/>
    <p:sldId id="934" r:id="rId20"/>
    <p:sldId id="929" r:id="rId21"/>
    <p:sldId id="936" r:id="rId22"/>
    <p:sldId id="931" r:id="rId23"/>
    <p:sldId id="937" r:id="rId24"/>
    <p:sldId id="930" r:id="rId25"/>
    <p:sldId id="923" r:id="rId26"/>
    <p:sldId id="938" r:id="rId27"/>
    <p:sldId id="954" r:id="rId28"/>
    <p:sldId id="939" r:id="rId29"/>
    <p:sldId id="940" r:id="rId30"/>
    <p:sldId id="941" r:id="rId31"/>
    <p:sldId id="933" r:id="rId32"/>
    <p:sldId id="942" r:id="rId33"/>
    <p:sldId id="943" r:id="rId34"/>
    <p:sldId id="944" r:id="rId35"/>
    <p:sldId id="945" r:id="rId36"/>
    <p:sldId id="946" r:id="rId37"/>
    <p:sldId id="947" r:id="rId38"/>
    <p:sldId id="948" r:id="rId39"/>
    <p:sldId id="949" r:id="rId40"/>
    <p:sldId id="950" r:id="rId41"/>
    <p:sldId id="955" r:id="rId42"/>
    <p:sldId id="951" r:id="rId43"/>
    <p:sldId id="952" r:id="rId44"/>
    <p:sldId id="925" r:id="rId45"/>
    <p:sldId id="914" r:id="rId46"/>
    <p:sldId id="840" r:id="rId47"/>
  </p:sldIdLst>
  <p:sldSz cx="12188825" cy="6858000"/>
  <p:notesSz cx="6858000" cy="9296400"/>
  <p:embeddedFontLst>
    <p:embeddedFont>
      <p:font typeface="Consolas" panose="020B0609020204030204" pitchFamily="49" charset="0"/>
      <p:regular r:id="rId50"/>
      <p:bold r:id="rId51"/>
      <p:italic r:id="rId52"/>
      <p:boldItalic r:id="rId53"/>
    </p:embeddedFont>
    <p:embeddedFont>
      <p:font typeface="Segoe UI Light" panose="020B0502040204020203" pitchFamily="34" charset="0"/>
      <p:regular r:id="rId54"/>
      <p:italic r:id="rId55"/>
    </p:embeddedFont>
    <p:embeddedFont>
      <p:font typeface="Segoe UI" panose="020B0502040204020203" pitchFamily="34" charset="0"/>
      <p:regular r:id="rId56"/>
      <p:bold r:id="rId57"/>
      <p:italic r:id="rId58"/>
      <p:boldItalic r:id="rId59"/>
    </p:embeddedFont>
    <p:embeddedFont>
      <p:font typeface="ＭＳ Ｐゴシック" panose="020B0600070205080204" pitchFamily="34" charset="-128"/>
      <p:regular r:id="rId60"/>
    </p:embeddedFont>
    <p:embeddedFont>
      <p:font typeface="Calibri" panose="020F0502020204030204" pitchFamily="34" charset="0"/>
      <p:regular r:id="rId61"/>
      <p:bold r:id="rId62"/>
      <p:italic r:id="rId63"/>
      <p:boldItalic r:id="rId64"/>
    </p:embeddedFont>
  </p:embeddedFontLst>
  <p:defaultText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
          <p15:clr>
            <a:srgbClr val="A4A3A4"/>
          </p15:clr>
        </p15:guide>
        <p15:guide id="2" orient="horz" pos="4176">
          <p15:clr>
            <a:srgbClr val="A4A3A4"/>
          </p15:clr>
        </p15:guide>
        <p15:guide id="3" orient="horz" pos="912">
          <p15:clr>
            <a:srgbClr val="A4A3A4"/>
          </p15:clr>
        </p15:guide>
        <p15:guide id="4" orient="horz" pos="1197">
          <p15:clr>
            <a:srgbClr val="A4A3A4"/>
          </p15:clr>
        </p15:guide>
        <p15:guide id="5" orient="horz" pos="1957">
          <p15:clr>
            <a:srgbClr val="A4A3A4"/>
          </p15:clr>
        </p15:guide>
        <p15:guide id="6" orient="horz" pos="2736">
          <p15:clr>
            <a:srgbClr val="A4A3A4"/>
          </p15:clr>
        </p15:guide>
        <p15:guide id="7" orient="horz" pos="2159">
          <p15:clr>
            <a:srgbClr val="A4A3A4"/>
          </p15:clr>
        </p15:guide>
        <p15:guide id="8" orient="horz" pos="4051">
          <p15:clr>
            <a:srgbClr val="A4A3A4"/>
          </p15:clr>
        </p15:guide>
        <p15:guide id="9" pos="128">
          <p15:clr>
            <a:srgbClr val="A4A3A4"/>
          </p15:clr>
        </p15:guide>
        <p15:guide id="10" pos="1768">
          <p15:clr>
            <a:srgbClr val="A4A3A4"/>
          </p15:clr>
        </p15:guide>
        <p15:guide id="11" pos="7547">
          <p15:clr>
            <a:srgbClr val="A4A3A4"/>
          </p15:clr>
        </p15:guide>
        <p15:guide id="12" pos="328">
          <p15:clr>
            <a:srgbClr val="A4A3A4"/>
          </p15:clr>
        </p15:guide>
        <p15:guide id="13" pos="7353">
          <p15:clr>
            <a:srgbClr val="A4A3A4"/>
          </p15:clr>
        </p15:guide>
        <p15:guide id="14" pos="613">
          <p15:clr>
            <a:srgbClr val="A4A3A4"/>
          </p15:clr>
        </p15:guide>
        <p15:guide id="15" pos="7062">
          <p15:clr>
            <a:srgbClr val="A4A3A4"/>
          </p15:clr>
        </p15:guide>
        <p15:guide id="16" pos="383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9"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737"/>
    <a:srgbClr val="FF8C00"/>
    <a:srgbClr val="2348FF"/>
    <a:srgbClr val="EFEFEF"/>
    <a:srgbClr val="19191A"/>
    <a:srgbClr val="FFFFFE"/>
    <a:srgbClr val="E37324"/>
    <a:srgbClr val="00188F"/>
    <a:srgbClr val="FFFFFF"/>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03" autoAdjust="0"/>
    <p:restoredTop sz="64556" autoAdjust="0"/>
  </p:normalViewPr>
  <p:slideViewPr>
    <p:cSldViewPr snapToGrid="0">
      <p:cViewPr varScale="1">
        <p:scale>
          <a:sx n="59" d="100"/>
          <a:sy n="59" d="100"/>
        </p:scale>
        <p:origin x="1440" y="78"/>
      </p:cViewPr>
      <p:guideLst>
        <p:guide orient="horz" pos="143"/>
        <p:guide orient="horz" pos="4176"/>
        <p:guide orient="horz" pos="912"/>
        <p:guide orient="horz" pos="1197"/>
        <p:guide orient="horz" pos="1957"/>
        <p:guide orient="horz" pos="2736"/>
        <p:guide orient="horz" pos="2159"/>
        <p:guide orient="horz" pos="4051"/>
        <p:guide pos="128"/>
        <p:guide pos="1768"/>
        <p:guide pos="7547"/>
        <p:guide pos="328"/>
        <p:guide pos="7353"/>
        <p:guide pos="613"/>
        <p:guide pos="7062"/>
        <p:guide pos="3836"/>
      </p:guideLst>
    </p:cSldViewPr>
  </p:slideViewPr>
  <p:notesTextViewPr>
    <p:cViewPr>
      <p:scale>
        <a:sx n="100" d="100"/>
        <a:sy n="100" d="100"/>
      </p:scale>
      <p:origin x="0" y="0"/>
    </p:cViewPr>
  </p:notesTextViewPr>
  <p:sorterViewPr>
    <p:cViewPr>
      <p:scale>
        <a:sx n="80" d="100"/>
        <a:sy n="80" d="100"/>
      </p:scale>
      <p:origin x="0" y="1602"/>
    </p:cViewPr>
  </p:sorterViewPr>
  <p:notesViewPr>
    <p:cSldViewPr snapToGrid="0" showGuides="1">
      <p:cViewPr varScale="1">
        <p:scale>
          <a:sx n="82" d="100"/>
          <a:sy n="82" d="100"/>
        </p:scale>
        <p:origin x="-2838"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handoutMaster" Target="handoutMasters/handout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font" Target="fonts/font10.fntdata"/><Relationship Id="rId67"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font" Target="fonts/font5.fntdata"/><Relationship Id="rId62"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r>
              <a:rPr lang="en-US" dirty="0" smtClean="0">
                <a:latin typeface="Segoe UI" pitchFamily="34" charset="0"/>
                <a:ea typeface="Segoe UI" pitchFamily="34" charset="0"/>
                <a:cs typeface="Segoe UI" pitchFamily="34" charset="0"/>
              </a:rPr>
              <a:t>Windows Server Management Marketing</a:t>
            </a:r>
            <a:endParaRPr lang="en-US" dirty="0">
              <a:latin typeface="Segoe UI" pitchFamily="34" charset="0"/>
              <a:ea typeface="Segoe UI" pitchFamily="34" charset="0"/>
              <a:cs typeface="Segoe UI" pitchFamily="34" charset="0"/>
            </a:endParaRPr>
          </a:p>
        </p:txBody>
      </p:sp>
      <p:sp>
        <p:nvSpPr>
          <p:cNvPr id="7" name="Date Placeholder 6"/>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ea typeface="Segoe UI" pitchFamily="34" charset="0"/>
                <a:cs typeface="Segoe UI" pitchFamily="34" charset="0"/>
              </a:rPr>
              <a:t>3/13/2014</a:t>
            </a:fld>
            <a:endParaRPr lang="en-US" dirty="0">
              <a:latin typeface="Segoe UI" pitchFamily="34" charset="0"/>
              <a:ea typeface="Segoe UI" pitchFamily="34" charset="0"/>
              <a:cs typeface="Segoe UI" pitchFamily="34" charset="0"/>
            </a:endParaRPr>
          </a:p>
        </p:txBody>
      </p:sp>
      <p:sp>
        <p:nvSpPr>
          <p:cNvPr id="8" name="Footer Placeholder 7"/>
          <p:cNvSpPr>
            <a:spLocks noGrp="1"/>
          </p:cNvSpPr>
          <p:nvPr>
            <p:ph type="ftr" sz="quarter" idx="2"/>
          </p:nvPr>
        </p:nvSpPr>
        <p:spPr>
          <a:xfrm>
            <a:off x="0" y="8829967"/>
            <a:ext cx="5795010" cy="337975"/>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Because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81" y="8829967"/>
            <a:ext cx="1072833" cy="46482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ea typeface="Segoe UI" pitchFamily="34" charset="0"/>
                <a:cs typeface="Segoe UI" pitchFamily="34" charset="0"/>
              </a:rPr>
              <a:t>‹#›</a:t>
            </a:fld>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331788" y="696913"/>
            <a:ext cx="6194425"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11" name="Date Placeholder 10"/>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000">
                <a:latin typeface="Segoe UI" pitchFamily="34" charset="0"/>
                <a:ea typeface="Segoe UI" pitchFamily="34" charset="0"/>
                <a:cs typeface="Segoe UI" pitchFamily="34" charset="0"/>
              </a:defRPr>
            </a:lvl1pPr>
          </a:lstStyle>
          <a:p>
            <a:fld id="{D51B1278-D92B-4AF3-A9C1-71DD298190CE}" type="datetimeFigureOut">
              <a:rPr lang="en-US" smtClean="0"/>
              <a:pPr/>
              <a:t>3/13/2014</a:t>
            </a:fld>
            <a:endParaRPr lang="en-US" dirty="0"/>
          </a:p>
        </p:txBody>
      </p:sp>
      <p:sp>
        <p:nvSpPr>
          <p:cNvPr id="12" name="Notes Placeholder 11"/>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12"/>
          <p:cNvSpPr>
            <a:spLocks noGrp="1"/>
          </p:cNvSpPr>
          <p:nvPr>
            <p:ph type="sldNum" sz="quarter" idx="5"/>
          </p:nvPr>
        </p:nvSpPr>
        <p:spPr>
          <a:xfrm>
            <a:off x="5909311" y="8829967"/>
            <a:ext cx="947103" cy="464820"/>
          </a:xfrm>
          <a:prstGeom prst="rect">
            <a:avLst/>
          </a:prstGeom>
        </p:spPr>
        <p:txBody>
          <a:bodyPr vert="horz" lIns="91440" tIns="45720" rIns="91440" bIns="45720" rtlCol="0" anchor="b"/>
          <a:lstStyle>
            <a:lvl1pPr algn="r">
              <a:defRPr sz="1000">
                <a:latin typeface="Segoe UI" pitchFamily="34" charset="0"/>
                <a:ea typeface="Segoe UI" pitchFamily="34" charset="0"/>
                <a:cs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25" rtl="0" eaLnBrk="1" latinLnBrk="0" hangingPunct="1">
      <a:lnSpc>
        <a:spcPct val="90000"/>
      </a:lnSpc>
      <a:spcAft>
        <a:spcPts val="333"/>
      </a:spcAft>
      <a:defRPr sz="1100" kern="1200">
        <a:solidFill>
          <a:schemeClr val="tx1"/>
        </a:solidFill>
        <a:latin typeface="Segoe UI" pitchFamily="34" charset="0"/>
        <a:ea typeface="+mn-ea"/>
        <a:cs typeface="+mn-cs"/>
      </a:defRPr>
    </a:lvl1pPr>
    <a:lvl2pPr marL="212972" indent="-105824" algn="l" defTabSz="914325" rtl="0" eaLnBrk="1" latinLnBrk="0" hangingPunct="1">
      <a:lnSpc>
        <a:spcPct val="90000"/>
      </a:lnSpc>
      <a:spcAft>
        <a:spcPts val="333"/>
      </a:spcAft>
      <a:buFont typeface="Arial" pitchFamily="34" charset="0"/>
      <a:buChar char="•"/>
      <a:defRPr sz="1100" kern="1200">
        <a:solidFill>
          <a:schemeClr val="tx1"/>
        </a:solidFill>
        <a:latin typeface="Segoe UI" pitchFamily="34" charset="0"/>
        <a:ea typeface="+mn-ea"/>
        <a:cs typeface="+mn-cs"/>
      </a:defRPr>
    </a:lvl2pPr>
    <a:lvl3pPr marL="328056" indent="-115085" algn="l" defTabSz="914325" rtl="0" eaLnBrk="1" latinLnBrk="0" hangingPunct="1">
      <a:lnSpc>
        <a:spcPct val="90000"/>
      </a:lnSpc>
      <a:spcAft>
        <a:spcPts val="333"/>
      </a:spcAft>
      <a:buFont typeface="Arial" pitchFamily="34" charset="0"/>
      <a:buChar char="•"/>
      <a:defRPr sz="1100" kern="1200">
        <a:solidFill>
          <a:schemeClr val="tx1"/>
        </a:solidFill>
        <a:latin typeface="Segoe UI" pitchFamily="34" charset="0"/>
        <a:ea typeface="+mn-ea"/>
        <a:cs typeface="+mn-cs"/>
      </a:defRPr>
    </a:lvl3pPr>
    <a:lvl4pPr marL="482826" indent="-146832" algn="l" defTabSz="914325" rtl="0" eaLnBrk="1" latinLnBrk="0" hangingPunct="1">
      <a:lnSpc>
        <a:spcPct val="90000"/>
      </a:lnSpc>
      <a:spcAft>
        <a:spcPts val="333"/>
      </a:spcAft>
      <a:buFont typeface="Arial" pitchFamily="34" charset="0"/>
      <a:buChar char="•"/>
      <a:defRPr sz="1100" kern="1200">
        <a:solidFill>
          <a:schemeClr val="tx1"/>
        </a:solidFill>
        <a:latin typeface="Segoe UI" pitchFamily="34" charset="0"/>
        <a:ea typeface="+mn-ea"/>
        <a:cs typeface="+mn-cs"/>
      </a:defRPr>
    </a:lvl4pPr>
    <a:lvl5pPr marL="615107" indent="-115085" algn="l" defTabSz="914325" rtl="0" eaLnBrk="1" latinLnBrk="0" hangingPunct="1">
      <a:lnSpc>
        <a:spcPct val="90000"/>
      </a:lnSpc>
      <a:spcAft>
        <a:spcPts val="333"/>
      </a:spcAft>
      <a:buFont typeface="Arial" pitchFamily="34" charset="0"/>
      <a:buChar char="•"/>
      <a:defRPr sz="1100" kern="1200">
        <a:solidFill>
          <a:schemeClr val="tx1"/>
        </a:solidFill>
        <a:latin typeface="Segoe UI" pitchFamily="34" charset="0"/>
        <a:ea typeface="+mn-ea"/>
        <a:cs typeface="+mn-cs"/>
      </a:defRPr>
    </a:lvl5pPr>
    <a:lvl6pPr marL="2285813" algn="l" defTabSz="914325" rtl="0" eaLnBrk="1" latinLnBrk="0" hangingPunct="1">
      <a:defRPr sz="1200" kern="1200">
        <a:solidFill>
          <a:schemeClr val="tx1"/>
        </a:solidFill>
        <a:latin typeface="+mn-lt"/>
        <a:ea typeface="+mn-ea"/>
        <a:cs typeface="+mn-cs"/>
      </a:defRPr>
    </a:lvl6pPr>
    <a:lvl7pPr marL="2742976" algn="l" defTabSz="914325" rtl="0" eaLnBrk="1" latinLnBrk="0" hangingPunct="1">
      <a:defRPr sz="1200" kern="1200">
        <a:solidFill>
          <a:schemeClr val="tx1"/>
        </a:solidFill>
        <a:latin typeface="+mn-lt"/>
        <a:ea typeface="+mn-ea"/>
        <a:cs typeface="+mn-cs"/>
      </a:defRPr>
    </a:lvl7pPr>
    <a:lvl8pPr marL="3200139" algn="l" defTabSz="914325" rtl="0" eaLnBrk="1" latinLnBrk="0" hangingPunct="1">
      <a:defRPr sz="1200" kern="1200">
        <a:solidFill>
          <a:schemeClr val="tx1"/>
        </a:solidFill>
        <a:latin typeface="+mn-lt"/>
        <a:ea typeface="+mn-ea"/>
        <a:cs typeface="+mn-cs"/>
      </a:defRPr>
    </a:lvl8pPr>
    <a:lvl9pPr marL="3657301" algn="l" defTabSz="91432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technet.microsoft.com/en-us/library/dd464018(WS.10).aspx"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technet.microsoft.com/library/understanding-active-directory-functional-levels(v=WS.10).aspx" TargetMode="External"/><Relationship Id="rId4" Type="http://schemas.openxmlformats.org/officeDocument/2006/relationships/hyperlink" Target="http://technet.microsoft.com/en-us/library/d7d7f393-6ca8-4ade-88a9-802d51717952#BKMK_Sup4ClaimsCAarmorin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technet.microsoft.com/library/hh831734.aspx"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technet.microsoft.com/en-us/library/jj574229.aspx"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technet.microsoft.com/library/cc754463(WS.10).aspx#BKMK_2008"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technet.microsoft.com/library/cc794920(v=WS.10).aspx" TargetMode="External"/><Relationship Id="rId4" Type="http://schemas.openxmlformats.org/officeDocument/2006/relationships/hyperlink" Target="http://technet.microsoft.com/library/cc754463(WS.10).aspx#BKMK_2008R2"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technet.microsoft.com/en-us/library/hh974719"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technet.microsoft.com/library/hh472162.asp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go.microsoft.com/fwlink/?LinkId=252725" TargetMode="External"/><Relationship Id="rId3" Type="http://schemas.openxmlformats.org/officeDocument/2006/relationships/hyperlink" Target="http://technet.microsoft.com/library/jj647765.aspx" TargetMode="External"/><Relationship Id="rId7" Type="http://schemas.openxmlformats.org/officeDocument/2006/relationships/hyperlink" Target="http://technet.microsoft.com/library/hh831652.aspx"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technet.microsoft.com/library/jj574133.aspx" TargetMode="External"/><Relationship Id="rId11" Type="http://schemas.openxmlformats.org/officeDocument/2006/relationships/hyperlink" Target="http://technet.microsoft.com/en-us/library/jj134202.aspx" TargetMode="External"/><Relationship Id="rId5" Type="http://schemas.openxmlformats.org/officeDocument/2006/relationships/hyperlink" Target="http://technet.microsoft.com/library/jj574113.aspx" TargetMode="External"/><Relationship Id="rId10" Type="http://schemas.openxmlformats.org/officeDocument/2006/relationships/hyperlink" Target="http://technet.microsoft.com/library/hh852339.aspx" TargetMode="External"/><Relationship Id="rId4" Type="http://schemas.openxmlformats.org/officeDocument/2006/relationships/hyperlink" Target="http://go.microsoft.com/fwlink/?LinkId=252646" TargetMode="External"/><Relationship Id="rId9" Type="http://schemas.openxmlformats.org/officeDocument/2006/relationships/hyperlink" Target="http://technet.microsoft.com/library/hh831423.aspx"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aka.ms/ws2012tp"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virtuallycloud9.com/index.php/2012/09/it-pro-windows-server-2012-lab-download-link-and-guide/"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technet.microsoft.com/en-us/library/hh994618.aspx"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r>
              <a:rPr lang="en-US" sz="900" dirty="0" smtClean="0"/>
              <a:t>For questions</a:t>
            </a:r>
            <a:r>
              <a:rPr lang="en-US" sz="900" baseline="0" dirty="0" smtClean="0"/>
              <a:t> concerning this deck, contact Blain Barton at</a:t>
            </a:r>
            <a:r>
              <a:rPr lang="en-US" sz="900" b="1" baseline="0" dirty="0" smtClean="0"/>
              <a:t> blainbar@Microsoft.com </a:t>
            </a:r>
          </a:p>
          <a:p>
            <a:r>
              <a:rPr lang="en-US" sz="900" b="0" baseline="0" dirty="0" smtClean="0"/>
              <a:t>For the Hyper-V section contact Tommy Patterson at </a:t>
            </a:r>
            <a:r>
              <a:rPr lang="en-US" sz="900" b="1" baseline="0" dirty="0" smtClean="0"/>
              <a:t>topatter@Microsoft.com </a:t>
            </a:r>
            <a:endParaRPr lang="en-US" sz="900" b="1" dirty="0"/>
          </a:p>
        </p:txBody>
      </p:sp>
      <p:sp>
        <p:nvSpPr>
          <p:cNvPr id="8" name="Date Placeholder 7"/>
          <p:cNvSpPr>
            <a:spLocks noGrp="1"/>
          </p:cNvSpPr>
          <p:nvPr>
            <p:ph type="dt" idx="10"/>
          </p:nvPr>
        </p:nvSpPr>
        <p:spPr/>
        <p:txBody>
          <a:bodyPr/>
          <a:lstStyle/>
          <a:p>
            <a:fld id="{F65AA4DB-35E7-4399-B709-0EA35C753B54}" type="datetime1">
              <a:rPr lang="en-US" smtClean="0"/>
              <a:t>3/13/2014</a:t>
            </a:fld>
            <a:endParaRPr lang="en-US" dirty="0"/>
          </a:p>
        </p:txBody>
      </p:sp>
      <p:sp>
        <p:nvSpPr>
          <p:cNvPr id="10" name="Slide Number Placeholder 9"/>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2865526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35C9408-5CB9-4852-80F2-1AACC329BCED}" type="datetime1">
              <a:rPr lang="en-US" smtClean="0"/>
              <a:t>3/13/2014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79020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noFill/>
            <a:miter lim="800000"/>
            <a:headEnd/>
            <a:tailEnd/>
          </a:ln>
          <a:effectLst/>
        </p:spPr>
        <p:txBody>
          <a:bodyPr vert="horz" wrap="square" lIns="93313" tIns="46657" rIns="93313" bIns="46657" numCol="1" anchor="t" anchorCtr="0" compatLnSpc="1">
            <a:prstTxWarp prst="textNoShape">
              <a:avLst/>
            </a:prstTxWarp>
            <a:normAutofit/>
          </a:bodyPr>
          <a:lstStyle/>
          <a:p>
            <a:r>
              <a:rPr lang="en-US" sz="1200" dirty="0" smtClean="0">
                <a:effectLst/>
              </a:rPr>
              <a:t>Domain controllers that run 64-bit versions of Windows Server 2008 or Windows Server 2008 R2 can be upgraded to Windows Server 2012. </a:t>
            </a:r>
          </a:p>
          <a:p>
            <a:endParaRPr lang="en-US" sz="1200" dirty="0" smtClean="0">
              <a:effectLst/>
            </a:endParaRPr>
          </a:p>
          <a:p>
            <a:r>
              <a:rPr lang="en-US" sz="1200" dirty="0" smtClean="0">
                <a:effectLst/>
              </a:rPr>
              <a:t>You cannot upgrade domain controllers that run Windows Server 2003 or 32-bit versions of Windows Server 2008. To replace them, install domain controllers that run Windows Server 2012 in the domain, and then remove the domain controllers that Windows Server 2003. </a:t>
            </a:r>
          </a:p>
          <a:p>
            <a:endParaRPr lang="en-US" sz="1200" kern="1200" dirty="0" smtClean="0">
              <a:solidFill>
                <a:schemeClr val="tx1"/>
              </a:solidFill>
              <a:effectLst/>
              <a:latin typeface="+mn-lt"/>
              <a:ea typeface="+mn-ea"/>
              <a:cs typeface="+mn-cs"/>
            </a:endParaRPr>
          </a:p>
          <a:p>
            <a:pPr marL="0" marR="0" indent="0" algn="l" defTabSz="914325" rtl="0" eaLnBrk="1" fontAlgn="auto" latinLnBrk="0" hangingPunct="1">
              <a:lnSpc>
                <a:spcPct val="90000"/>
              </a:lnSpc>
              <a:spcBef>
                <a:spcPts val="0"/>
              </a:spcBef>
              <a:spcAft>
                <a:spcPts val="333"/>
              </a:spcAft>
              <a:buClrTx/>
              <a:buSzTx/>
              <a:buFontTx/>
              <a:buNone/>
              <a:tabLst/>
              <a:defRPr/>
            </a:pPr>
            <a:r>
              <a:rPr lang="en-US" sz="1200" kern="1200" dirty="0" smtClean="0">
                <a:solidFill>
                  <a:schemeClr val="tx1"/>
                </a:solidFill>
                <a:effectLst/>
                <a:latin typeface="+mn-lt"/>
                <a:ea typeface="+mn-ea"/>
                <a:cs typeface="+mn-cs"/>
              </a:rPr>
              <a:t>Note</a:t>
            </a:r>
            <a:r>
              <a:rPr lang="en-US" sz="1200" kern="1200" baseline="0" dirty="0" smtClean="0">
                <a:solidFill>
                  <a:schemeClr val="tx1"/>
                </a:solidFill>
                <a:effectLst/>
                <a:latin typeface="+mn-lt"/>
                <a:ea typeface="+mn-ea"/>
                <a:cs typeface="+mn-cs"/>
              </a:rPr>
              <a:t> - </a:t>
            </a:r>
            <a:r>
              <a:rPr lang="en-US" sz="1200" dirty="0" smtClean="0"/>
              <a:t>Most Windows Server 2012 roles are backward compatible with other Windows Server 2008 Active Directory</a:t>
            </a:r>
            <a:endParaRPr lang="en-US" sz="1200" dirty="0" smtClean="0">
              <a:effectLst/>
            </a:endParaRPr>
          </a:p>
          <a:p>
            <a:endParaRPr lang="en-US" sz="1200" kern="1200" dirty="0">
              <a:solidFill>
                <a:schemeClr val="tx1"/>
              </a:solidFill>
              <a:effectLst/>
              <a:latin typeface="+mn-lt"/>
              <a:ea typeface="+mn-ea"/>
              <a:cs typeface="+mn-cs"/>
            </a:endParaRPr>
          </a:p>
        </p:txBody>
      </p:sp>
      <p:sp>
        <p:nvSpPr>
          <p:cNvPr id="5" name="Rectangle 7"/>
          <p:cNvSpPr>
            <a:spLocks noGrp="1" noChangeArrowheads="1"/>
          </p:cNvSpPr>
          <p:nvPr>
            <p:ph type="sldNum" sz="quarter" idx="5"/>
          </p:nvPr>
        </p:nvSpPr>
        <p:spPr bwMode="auto">
          <a:xfrm>
            <a:off x="3978135" y="8989397"/>
            <a:ext cx="3043343" cy="473212"/>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11</a:t>
            </a:fld>
            <a:endParaRPr lang="en-US" b="1" dirty="0">
              <a:solidFill>
                <a:prstClr val="black"/>
              </a:solidFill>
            </a:endParaRPr>
          </a:p>
        </p:txBody>
      </p:sp>
      <p:sp>
        <p:nvSpPr>
          <p:cNvPr id="8" name="Date Placeholder 7"/>
          <p:cNvSpPr>
            <a:spLocks noGrp="1"/>
          </p:cNvSpPr>
          <p:nvPr>
            <p:ph type="dt" idx="1"/>
          </p:nvPr>
        </p:nvSpPr>
        <p:spPr>
          <a:xfrm>
            <a:off x="0" y="0"/>
            <a:ext cx="3043238" cy="472890"/>
          </a:xfrm>
        </p:spPr>
        <p:txBody>
          <a:bodyPr/>
          <a:lstStyle/>
          <a:p>
            <a:pPr algn="l"/>
            <a:fld id="{D5010A51-A839-417E-828F-30CDA28FC0BF}" type="datetime1">
              <a:rPr lang="en-US" sz="1000" smtClean="0">
                <a:solidFill>
                  <a:prstClr val="black"/>
                </a:solidFill>
                <a:latin typeface="Segoe UI" pitchFamily="34" charset="0"/>
                <a:ea typeface="Segoe UI" pitchFamily="34" charset="0"/>
                <a:cs typeface="Segoe UI" pitchFamily="34" charset="0"/>
              </a:rPr>
              <a:pPr algn="l"/>
              <a:t>3/13/2014</a:t>
            </a:fld>
            <a:endParaRPr lang="en-US" sz="1000" dirty="0">
              <a:solidFill>
                <a:prstClr val="black"/>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54879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35C9408-5CB9-4852-80F2-1AACC329BCED}" type="datetime1">
              <a:rPr lang="en-US" smtClean="0"/>
              <a:t>3/13/2014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416913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noFill/>
            <a:miter lim="800000"/>
            <a:headEnd/>
            <a:tailEnd/>
          </a:ln>
          <a:effectLst/>
        </p:spPr>
        <p:txBody>
          <a:bodyPr vert="horz" wrap="square" lIns="93313" tIns="46657" rIns="93313" bIns="46657" numCol="1" anchor="t" anchorCtr="0" compatLnSpc="1">
            <a:prstTxWarp prst="textNoShape">
              <a:avLst/>
            </a:prstTxWarp>
            <a:normAutofit fontScale="85000" lnSpcReduction="20000"/>
          </a:bodyPr>
          <a:lstStyle/>
          <a:p>
            <a:r>
              <a:rPr lang="en-US" sz="900" dirty="0" smtClean="0">
                <a:effectLst/>
              </a:rPr>
              <a:t>Windows Server 2012 requires a Windows Server 2003 forest functional level. That is, before you can add a domain controller that runs Windows Server 2012 to an existing Active Directory forest, the forest functional level must be Windows Server 2003 or higher. </a:t>
            </a:r>
          </a:p>
          <a:p>
            <a:endParaRPr lang="en-US" sz="900" dirty="0" smtClean="0">
              <a:effectLst/>
            </a:endParaRPr>
          </a:p>
          <a:p>
            <a:r>
              <a:rPr lang="en-US" sz="900" dirty="0" smtClean="0">
                <a:effectLst/>
              </a:rPr>
              <a:t>This means that domain controllers that run Windows Server 2008 R2, Windows Server 2008, or Windows Server 2003 can operate in the same forest, but domain controllers that run Windows 2000 Server are not supported and will block installation of a domain controller that runs Windows Server 2012. If the forest functional level is Windows 2000, the installation is also blocked. </a:t>
            </a:r>
          </a:p>
          <a:p>
            <a:endParaRPr lang="en-US" sz="900" dirty="0" smtClean="0">
              <a:effectLst/>
            </a:endParaRPr>
          </a:p>
          <a:p>
            <a:r>
              <a:rPr lang="en-US" sz="900" dirty="0" smtClean="0">
                <a:effectLst/>
              </a:rPr>
              <a:t>The only supported path from running Windows 2000 domain controllers to running Windows Server 2012 domain controllers is: </a:t>
            </a:r>
          </a:p>
          <a:p>
            <a:r>
              <a:rPr lang="en-US" sz="900" dirty="0" smtClean="0">
                <a:effectLst/>
              </a:rPr>
              <a:t>Install domain controllers that run Windows Server 2003 or later. These domain controllers can be deployed on an evaluation version of Windows Server. This step also requires </a:t>
            </a:r>
            <a:r>
              <a:rPr lang="en-US" sz="900" dirty="0" smtClean="0">
                <a:effectLst/>
                <a:hlinkClick r:id="rId3"/>
              </a:rPr>
              <a:t>running adprep.exe</a:t>
            </a:r>
            <a:r>
              <a:rPr lang="en-US" sz="900" dirty="0" smtClean="0">
                <a:effectLst/>
              </a:rPr>
              <a:t> as a prerequisite.</a:t>
            </a:r>
            <a:br>
              <a:rPr lang="en-US" sz="900" dirty="0" smtClean="0">
                <a:effectLst/>
              </a:rPr>
            </a:br>
            <a:r>
              <a:rPr lang="en-US" sz="900" dirty="0" smtClean="0">
                <a:effectLst/>
              </a:rPr>
              <a:t/>
            </a:r>
            <a:br>
              <a:rPr lang="en-US" sz="900" dirty="0" smtClean="0">
                <a:effectLst/>
              </a:rPr>
            </a:br>
            <a:endParaRPr lang="en-US" sz="900" dirty="0" smtClean="0">
              <a:effectLst/>
            </a:endParaRPr>
          </a:p>
          <a:p>
            <a:r>
              <a:rPr lang="en-US" sz="900" dirty="0" smtClean="0">
                <a:effectLst/>
              </a:rPr>
              <a:t>Remove the Windows 2000 domain controllers.</a:t>
            </a:r>
            <a:br>
              <a:rPr lang="en-US" sz="900" dirty="0" smtClean="0">
                <a:effectLst/>
              </a:rPr>
            </a:br>
            <a:r>
              <a:rPr lang="en-US" sz="900" dirty="0" smtClean="0">
                <a:effectLst/>
              </a:rPr>
              <a:t/>
            </a:r>
            <a:br>
              <a:rPr lang="en-US" sz="900" dirty="0" smtClean="0">
                <a:effectLst/>
              </a:rPr>
            </a:br>
            <a:endParaRPr lang="en-US" sz="900" dirty="0" smtClean="0">
              <a:effectLst/>
            </a:endParaRPr>
          </a:p>
          <a:p>
            <a:r>
              <a:rPr lang="en-US" sz="900" dirty="0" smtClean="0">
                <a:effectLst/>
              </a:rPr>
              <a:t>Raise the forest functional level to Windows Server 2003 or higher.</a:t>
            </a:r>
            <a:br>
              <a:rPr lang="en-US" sz="900" dirty="0" smtClean="0">
                <a:effectLst/>
              </a:rPr>
            </a:br>
            <a:r>
              <a:rPr lang="en-US" sz="900" dirty="0" smtClean="0">
                <a:effectLst/>
              </a:rPr>
              <a:t/>
            </a:r>
            <a:br>
              <a:rPr lang="en-US" sz="900" dirty="0" smtClean="0">
                <a:effectLst/>
              </a:rPr>
            </a:br>
            <a:endParaRPr lang="en-US" sz="900" dirty="0" smtClean="0">
              <a:effectLst/>
            </a:endParaRPr>
          </a:p>
          <a:p>
            <a:r>
              <a:rPr lang="en-US" sz="900" dirty="0" smtClean="0">
                <a:effectLst/>
              </a:rPr>
              <a:t>Install domain controllers that run Windows Serer 2012.</a:t>
            </a:r>
            <a:br>
              <a:rPr lang="en-US" sz="900" dirty="0" smtClean="0">
                <a:effectLst/>
              </a:rPr>
            </a:br>
            <a:r>
              <a:rPr lang="en-US" sz="900" dirty="0" smtClean="0">
                <a:effectLst/>
              </a:rPr>
              <a:t/>
            </a:r>
            <a:br>
              <a:rPr lang="en-US" sz="900" dirty="0" smtClean="0">
                <a:effectLst/>
              </a:rPr>
            </a:br>
            <a:endParaRPr lang="en-US" sz="900" dirty="0" smtClean="0">
              <a:effectLst/>
            </a:endParaRPr>
          </a:p>
          <a:p>
            <a:r>
              <a:rPr lang="en-US" sz="900" dirty="0" smtClean="0">
                <a:effectLst/>
              </a:rPr>
              <a:t>Remove domain controllers that run earlier versions of Windows Server.</a:t>
            </a:r>
            <a:br>
              <a:rPr lang="en-US" sz="900" dirty="0" smtClean="0">
                <a:effectLst/>
              </a:rPr>
            </a:br>
            <a:r>
              <a:rPr lang="en-US" sz="900" dirty="0" smtClean="0">
                <a:effectLst/>
              </a:rPr>
              <a:t/>
            </a:r>
            <a:br>
              <a:rPr lang="en-US" sz="900" dirty="0" smtClean="0">
                <a:effectLst/>
              </a:rPr>
            </a:br>
            <a:endParaRPr lang="en-US" sz="900" dirty="0" smtClean="0">
              <a:effectLst/>
            </a:endParaRPr>
          </a:p>
          <a:p>
            <a:r>
              <a:rPr lang="en-US" sz="900" dirty="0" smtClean="0">
                <a:effectLst/>
              </a:rPr>
              <a:t>The new Windows Server 2012 domain functional level enables one new feature: the </a:t>
            </a:r>
            <a:r>
              <a:rPr lang="en-US" sz="900" b="1" dirty="0" smtClean="0">
                <a:effectLst/>
              </a:rPr>
              <a:t>KDC support for claims, compound authentication, and Kerberos armoring</a:t>
            </a:r>
            <a:r>
              <a:rPr lang="en-US" sz="900" dirty="0" smtClean="0">
                <a:effectLst/>
              </a:rPr>
              <a:t> KDC administrative template policy has two settings (</a:t>
            </a:r>
            <a:r>
              <a:rPr lang="en-US" sz="900" b="1" dirty="0" smtClean="0">
                <a:effectLst/>
              </a:rPr>
              <a:t>Always provide claims</a:t>
            </a:r>
            <a:r>
              <a:rPr lang="en-US" sz="900" dirty="0" smtClean="0">
                <a:effectLst/>
              </a:rPr>
              <a:t> and </a:t>
            </a:r>
            <a:r>
              <a:rPr lang="en-US" sz="900" b="1" dirty="0" smtClean="0">
                <a:effectLst/>
              </a:rPr>
              <a:t>Fail unarmored authentication requests</a:t>
            </a:r>
            <a:r>
              <a:rPr lang="en-US" sz="900" dirty="0" smtClean="0">
                <a:effectLst/>
              </a:rPr>
              <a:t>) that require Windows Server 2012 domain functional level. For more information, see </a:t>
            </a:r>
            <a:r>
              <a:rPr lang="en-US" sz="900" dirty="0" smtClean="0">
                <a:effectLst/>
                <a:hlinkClick r:id="rId4"/>
              </a:rPr>
              <a:t>Support for claims, compound authentication, and Kerberos armoring</a:t>
            </a:r>
            <a:r>
              <a:rPr lang="en-US" sz="900" dirty="0" smtClean="0">
                <a:effectLst/>
              </a:rPr>
              <a:t>.</a:t>
            </a:r>
          </a:p>
          <a:p>
            <a:endParaRPr lang="en-US" sz="900" dirty="0" smtClean="0">
              <a:effectLst/>
            </a:endParaRPr>
          </a:p>
          <a:p>
            <a:r>
              <a:rPr lang="en-US" sz="900" dirty="0" smtClean="0">
                <a:effectLst/>
              </a:rPr>
              <a:t>The Windows Server 2012 forest functional level does not provide any new features, but it ensures that any new domain created in the forest will automatically operate at the Windows Server 2012 domain functional level. The Windows Server 2012 domain functional level does not provide other new features beyond KDC support for claims, compound authentication, and Kerberos armoring. But it ensures that any domain controller in the domain runs Windows Server 2012. For more information about other features that are available at different functional levels, see </a:t>
            </a:r>
            <a:r>
              <a:rPr lang="en-US" sz="900" dirty="0" smtClean="0">
                <a:effectLst/>
                <a:hlinkClick r:id="rId5"/>
              </a:rPr>
              <a:t>Understanding Active Directory Domain Services (AD DS) Functional Levels</a:t>
            </a:r>
            <a:r>
              <a:rPr lang="en-US" sz="900" dirty="0" smtClean="0">
                <a:effectLst/>
              </a:rPr>
              <a:t>.</a:t>
            </a:r>
            <a:endParaRPr lang="en-US" sz="900" dirty="0">
              <a:effectLst/>
            </a:endParaRPr>
          </a:p>
        </p:txBody>
      </p:sp>
      <p:sp>
        <p:nvSpPr>
          <p:cNvPr id="5" name="Rectangle 7"/>
          <p:cNvSpPr>
            <a:spLocks noGrp="1" noChangeArrowheads="1"/>
          </p:cNvSpPr>
          <p:nvPr>
            <p:ph type="sldNum" sz="quarter" idx="5"/>
          </p:nvPr>
        </p:nvSpPr>
        <p:spPr bwMode="auto">
          <a:xfrm>
            <a:off x="3978135" y="8989397"/>
            <a:ext cx="3043343" cy="473212"/>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13</a:t>
            </a:fld>
            <a:endParaRPr lang="en-US" b="1" dirty="0">
              <a:solidFill>
                <a:prstClr val="black"/>
              </a:solidFill>
            </a:endParaRPr>
          </a:p>
        </p:txBody>
      </p:sp>
      <p:sp>
        <p:nvSpPr>
          <p:cNvPr id="8" name="Date Placeholder 7"/>
          <p:cNvSpPr>
            <a:spLocks noGrp="1"/>
          </p:cNvSpPr>
          <p:nvPr>
            <p:ph type="dt" idx="1"/>
          </p:nvPr>
        </p:nvSpPr>
        <p:spPr>
          <a:xfrm>
            <a:off x="0" y="0"/>
            <a:ext cx="3043238" cy="472890"/>
          </a:xfrm>
        </p:spPr>
        <p:txBody>
          <a:bodyPr/>
          <a:lstStyle/>
          <a:p>
            <a:pPr algn="l"/>
            <a:fld id="{D5010A51-A839-417E-828F-30CDA28FC0BF}" type="datetime1">
              <a:rPr lang="en-US" sz="1000" smtClean="0">
                <a:solidFill>
                  <a:prstClr val="black"/>
                </a:solidFill>
                <a:latin typeface="Segoe UI" pitchFamily="34" charset="0"/>
                <a:ea typeface="Segoe UI" pitchFamily="34" charset="0"/>
                <a:cs typeface="Segoe UI" pitchFamily="34" charset="0"/>
              </a:rPr>
              <a:pPr algn="l"/>
              <a:t>3/13/2014</a:t>
            </a:fld>
            <a:endParaRPr lang="en-US" sz="1000" dirty="0">
              <a:solidFill>
                <a:prstClr val="black"/>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43545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35C9408-5CB9-4852-80F2-1AACC329BCED}" type="datetime1">
              <a:rPr lang="en-US" smtClean="0"/>
              <a:t>3/13/2014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046709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noFill/>
            <a:miter lim="800000"/>
            <a:headEnd/>
            <a:tailEnd/>
          </a:ln>
          <a:effectLst/>
        </p:spPr>
        <p:txBody>
          <a:bodyPr vert="horz" wrap="square" lIns="93313" tIns="46657" rIns="93313" bIns="46657" numCol="1" anchor="t" anchorCtr="0" compatLnSpc="1">
            <a:prstTxWarp prst="textNoShape">
              <a:avLst/>
            </a:prstTxWarp>
            <a:normAutofit/>
          </a:bodyPr>
          <a:lstStyle/>
          <a:p>
            <a:r>
              <a:rPr lang="en-US" sz="900" dirty="0" smtClean="0">
                <a:effectLst/>
              </a:rPr>
              <a:t>Some new features in 2012 that affect operations master roles:</a:t>
            </a:r>
          </a:p>
          <a:p>
            <a:endParaRPr lang="en-US" sz="900" dirty="0" smtClean="0">
              <a:effectLst/>
            </a:endParaRPr>
          </a:p>
          <a:p>
            <a:r>
              <a:rPr lang="en-US" sz="900" dirty="0" smtClean="0">
                <a:effectLst/>
              </a:rPr>
              <a:t>The PDC emulator must be running Windows Server 2012 to support cloning virtual domain controllers. There are additional prerequisites for cloning DCs. For more information, see </a:t>
            </a:r>
            <a:r>
              <a:rPr lang="en-US" sz="900" dirty="0" smtClean="0">
                <a:effectLst/>
                <a:hlinkClick r:id="rId3"/>
              </a:rPr>
              <a:t>Active Directory Domain Services (AD DS) Virtualization</a:t>
            </a:r>
            <a:r>
              <a:rPr lang="en-US" sz="900" dirty="0" smtClean="0">
                <a:effectLst/>
              </a:rPr>
              <a:t>. </a:t>
            </a:r>
            <a:br>
              <a:rPr lang="en-US" sz="900" dirty="0" smtClean="0">
                <a:effectLst/>
              </a:rPr>
            </a:br>
            <a:r>
              <a:rPr lang="en-US" sz="900" dirty="0" smtClean="0">
                <a:effectLst/>
              </a:rPr>
              <a:t/>
            </a:r>
            <a:br>
              <a:rPr lang="en-US" sz="900" dirty="0" smtClean="0">
                <a:effectLst/>
              </a:rPr>
            </a:br>
            <a:r>
              <a:rPr lang="en-US" sz="900" dirty="0" smtClean="0">
                <a:effectLst/>
              </a:rPr>
              <a:t>New </a:t>
            </a:r>
            <a:r>
              <a:rPr lang="en-US" sz="900" b="1" dirty="0" smtClean="0">
                <a:effectLst/>
              </a:rPr>
              <a:t>security principals </a:t>
            </a:r>
            <a:r>
              <a:rPr lang="en-US" sz="900" dirty="0" smtClean="0">
                <a:effectLst/>
              </a:rPr>
              <a:t>are created when the PDC emulator runs Windows Server 2012.</a:t>
            </a:r>
          </a:p>
          <a:p>
            <a:r>
              <a:rPr lang="en-US" sz="900" dirty="0" smtClean="0">
                <a:effectLst/>
              </a:rPr>
              <a:t>Security principals are a foundation for controlling access to securable resources.</a:t>
            </a:r>
            <a:br>
              <a:rPr lang="en-US" sz="900" dirty="0" smtClean="0">
                <a:effectLst/>
              </a:rPr>
            </a:br>
            <a:endParaRPr lang="en-US" sz="900" dirty="0" smtClean="0">
              <a:effectLst/>
            </a:endParaRPr>
          </a:p>
          <a:p>
            <a:r>
              <a:rPr lang="en-US" sz="900" dirty="0" smtClean="0">
                <a:effectLst/>
              </a:rPr>
              <a:t>The RID Master has new RID issuance and monitoring functionality. The improvements include better event logging, more appropriate limits, and the ability to - in an emergency - increase the overall RID pool allocation by one bit. For more information, see </a:t>
            </a:r>
            <a:r>
              <a:rPr lang="en-US" sz="900" dirty="0" smtClean="0">
                <a:effectLst/>
                <a:hlinkClick r:id="rId4"/>
              </a:rPr>
              <a:t>Managing RID Issuance</a:t>
            </a:r>
            <a:r>
              <a:rPr lang="en-US" sz="900" dirty="0" smtClean="0">
                <a:effectLst/>
              </a:rPr>
              <a:t>. </a:t>
            </a:r>
          </a:p>
          <a:p>
            <a:endParaRPr lang="en-US" sz="900" dirty="0" smtClean="0">
              <a:effectLst/>
            </a:endParaRPr>
          </a:p>
          <a:p>
            <a:pPr marL="0" marR="0" indent="0" algn="l" defTabSz="914325" rtl="0" eaLnBrk="1" fontAlgn="auto" latinLnBrk="0" hangingPunct="1">
              <a:lnSpc>
                <a:spcPct val="90000"/>
              </a:lnSpc>
              <a:spcBef>
                <a:spcPts val="0"/>
              </a:spcBef>
              <a:spcAft>
                <a:spcPts val="333"/>
              </a:spcAft>
              <a:buClrTx/>
              <a:buSzTx/>
              <a:buFontTx/>
              <a:buNone/>
              <a:tabLst/>
              <a:defRPr/>
            </a:pPr>
            <a:r>
              <a:rPr lang="en-US" sz="900" dirty="0" smtClean="0">
                <a:effectLst/>
              </a:rPr>
              <a:t>The relative identifier (RID) operations master allocates blocks of RIDs to each domain controller in the domain. Whenever a domain controller creates a new security principal, such as a user, group, or computer object, it assigns the object a unique security identifier (SID). </a:t>
            </a:r>
          </a:p>
          <a:p>
            <a:pPr marL="0" marR="0" indent="0" algn="l" defTabSz="914325" rtl="0" eaLnBrk="1" fontAlgn="auto" latinLnBrk="0" hangingPunct="1">
              <a:lnSpc>
                <a:spcPct val="90000"/>
              </a:lnSpc>
              <a:spcBef>
                <a:spcPts val="0"/>
              </a:spcBef>
              <a:spcAft>
                <a:spcPts val="333"/>
              </a:spcAft>
              <a:buClrTx/>
              <a:buSzTx/>
              <a:buFontTx/>
              <a:buNone/>
              <a:tabLst/>
              <a:defRPr/>
            </a:pPr>
            <a:endParaRPr lang="en-US" sz="900" dirty="0" smtClean="0">
              <a:effectLst/>
            </a:endParaRPr>
          </a:p>
          <a:p>
            <a:pPr marL="0" marR="0" indent="0" algn="l" defTabSz="914325" rtl="0" eaLnBrk="1" fontAlgn="auto" latinLnBrk="0" hangingPunct="1">
              <a:lnSpc>
                <a:spcPct val="90000"/>
              </a:lnSpc>
              <a:spcBef>
                <a:spcPts val="0"/>
              </a:spcBef>
              <a:spcAft>
                <a:spcPts val="333"/>
              </a:spcAft>
              <a:buClrTx/>
              <a:buSzTx/>
              <a:buFontTx/>
              <a:buNone/>
              <a:tabLst/>
              <a:defRPr/>
            </a:pPr>
            <a:r>
              <a:rPr lang="en-US" sz="900" dirty="0" smtClean="0">
                <a:effectLst/>
              </a:rPr>
              <a:t>This SID consists of a domain SID, which is the same for all security principals created in the domain, and a RID, which uniquely identifies each security principal created in the domain.</a:t>
            </a:r>
          </a:p>
          <a:p>
            <a:endParaRPr lang="en-US" sz="900" dirty="0" smtClean="0">
              <a:effectLst/>
            </a:endParaRPr>
          </a:p>
          <a:p>
            <a:r>
              <a:rPr lang="en-US" sz="900" dirty="0" smtClean="0">
                <a:effectLst/>
              </a:rPr>
              <a:t>Note Though they are not operations master roles, another change in AD DS installation is that the DNS server role and the global catalog are installed by default on all domain controllers that run Windows Server 2012.</a:t>
            </a:r>
            <a:endParaRPr lang="en-US" sz="900" dirty="0">
              <a:effectLst/>
            </a:endParaRPr>
          </a:p>
        </p:txBody>
      </p:sp>
      <p:sp>
        <p:nvSpPr>
          <p:cNvPr id="5" name="Rectangle 7"/>
          <p:cNvSpPr>
            <a:spLocks noGrp="1" noChangeArrowheads="1"/>
          </p:cNvSpPr>
          <p:nvPr>
            <p:ph type="sldNum" sz="quarter" idx="5"/>
          </p:nvPr>
        </p:nvSpPr>
        <p:spPr bwMode="auto">
          <a:xfrm>
            <a:off x="3978135" y="8989397"/>
            <a:ext cx="3043343" cy="473212"/>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15</a:t>
            </a:fld>
            <a:endParaRPr lang="en-US" b="1" dirty="0">
              <a:solidFill>
                <a:prstClr val="black"/>
              </a:solidFill>
            </a:endParaRPr>
          </a:p>
        </p:txBody>
      </p:sp>
      <p:sp>
        <p:nvSpPr>
          <p:cNvPr id="8" name="Date Placeholder 7"/>
          <p:cNvSpPr>
            <a:spLocks noGrp="1"/>
          </p:cNvSpPr>
          <p:nvPr>
            <p:ph type="dt" idx="1"/>
          </p:nvPr>
        </p:nvSpPr>
        <p:spPr>
          <a:xfrm>
            <a:off x="0" y="0"/>
            <a:ext cx="3043238" cy="472890"/>
          </a:xfrm>
        </p:spPr>
        <p:txBody>
          <a:bodyPr/>
          <a:lstStyle/>
          <a:p>
            <a:pPr algn="l"/>
            <a:fld id="{D5010A51-A839-417E-828F-30CDA28FC0BF}" type="datetime1">
              <a:rPr lang="en-US" sz="1000" smtClean="0">
                <a:solidFill>
                  <a:prstClr val="black"/>
                </a:solidFill>
                <a:latin typeface="Segoe UI" pitchFamily="34" charset="0"/>
                <a:ea typeface="Segoe UI" pitchFamily="34" charset="0"/>
                <a:cs typeface="Segoe UI" pitchFamily="34" charset="0"/>
              </a:rPr>
              <a:pPr algn="l"/>
              <a:t>3/13/2014</a:t>
            </a:fld>
            <a:endParaRPr lang="en-US" sz="1000" dirty="0">
              <a:solidFill>
                <a:prstClr val="black"/>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03465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35C9408-5CB9-4852-80F2-1AACC329BCED}" type="datetime1">
              <a:rPr lang="en-US" smtClean="0"/>
              <a:t>3/13/2014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64751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noFill/>
            <a:miter lim="800000"/>
            <a:headEnd/>
            <a:tailEnd/>
          </a:ln>
          <a:effectLst/>
        </p:spPr>
        <p:txBody>
          <a:bodyPr vert="horz" wrap="square" lIns="93313" tIns="46657" rIns="93313" bIns="46657" numCol="1" anchor="t" anchorCtr="0" compatLnSpc="1">
            <a:prstTxWarp prst="textNoShape">
              <a:avLst/>
            </a:prstTxWarp>
            <a:normAutofit/>
          </a:bodyPr>
          <a:lstStyle/>
          <a:p>
            <a:r>
              <a:rPr lang="en-US" sz="900" dirty="0" smtClean="0">
                <a:effectLst/>
              </a:rPr>
              <a:t>This section covers disk space requirements only for upgrading domain controllers from Windows Server 2008 or Windows Server 2008 R2 to Windows Server 2012. For more information about disk space requirements for upgrading domain controllers to earlier versions of Windows Server, see </a:t>
            </a:r>
            <a:r>
              <a:rPr lang="en-US" sz="900" dirty="0" smtClean="0">
                <a:effectLst/>
                <a:hlinkClick r:id="rId3"/>
              </a:rPr>
              <a:t>Disk space requirements for upgrading to Windows Server 2008</a:t>
            </a:r>
            <a:r>
              <a:rPr lang="en-US" sz="900" dirty="0" smtClean="0">
                <a:effectLst/>
              </a:rPr>
              <a:t> or </a:t>
            </a:r>
            <a:r>
              <a:rPr lang="en-US" sz="900" dirty="0" smtClean="0">
                <a:effectLst/>
                <a:hlinkClick r:id="rId4"/>
              </a:rPr>
              <a:t>Disk space requirements for upgrading to Windows Server 2008 R2</a:t>
            </a:r>
            <a:r>
              <a:rPr lang="en-US" sz="900" dirty="0" smtClean="0">
                <a:effectLst/>
              </a:rPr>
              <a:t>. </a:t>
            </a:r>
          </a:p>
          <a:p>
            <a:endParaRPr lang="en-US" sz="900" dirty="0" smtClean="0">
              <a:effectLst/>
            </a:endParaRPr>
          </a:p>
          <a:p>
            <a:r>
              <a:rPr lang="en-US" sz="900" dirty="0" smtClean="0">
                <a:effectLst/>
              </a:rPr>
              <a:t>On domain controllers that you plan to upgrade to Windows Server 2012, make sure that the drive that hosts the Active Directory database (NTDS.DIT) has free disk space that represents at least 20% of the NTDS.DIT file before you begin the operating system upgrade. If there is insufficient free disk space on the volume, the upgrade can fail and the upgrade compatibility report returns an error indicating insufficient free disk space:</a:t>
            </a:r>
          </a:p>
          <a:p>
            <a:endParaRPr lang="en-US" sz="900" dirty="0" smtClean="0">
              <a:effectLst/>
            </a:endParaRPr>
          </a:p>
          <a:p>
            <a:r>
              <a:rPr lang="en-US" sz="900" dirty="0" smtClean="0">
                <a:effectLst/>
              </a:rPr>
              <a:t>In this case, you can try an offline defragmentation of the Active Directory database to recapture additional space, and then retry the upgrade. For more information, see </a:t>
            </a:r>
            <a:r>
              <a:rPr lang="en-US" sz="900" dirty="0" smtClean="0">
                <a:effectLst/>
                <a:hlinkClick r:id="rId5"/>
              </a:rPr>
              <a:t>Compact the Directory Database File (Offline Defragmentation)</a:t>
            </a:r>
            <a:r>
              <a:rPr lang="en-US" sz="900" dirty="0" smtClean="0">
                <a:effectLst/>
              </a:rPr>
              <a:t>. </a:t>
            </a:r>
          </a:p>
          <a:p>
            <a:endParaRPr lang="en-US" sz="900" kern="1200" dirty="0">
              <a:solidFill>
                <a:schemeClr val="tx1"/>
              </a:solidFill>
              <a:effectLst/>
              <a:latin typeface="+mn-lt"/>
              <a:ea typeface="+mn-ea"/>
              <a:cs typeface="+mn-cs"/>
            </a:endParaRPr>
          </a:p>
        </p:txBody>
      </p:sp>
      <p:sp>
        <p:nvSpPr>
          <p:cNvPr id="5" name="Rectangle 7"/>
          <p:cNvSpPr>
            <a:spLocks noGrp="1" noChangeArrowheads="1"/>
          </p:cNvSpPr>
          <p:nvPr>
            <p:ph type="sldNum" sz="quarter" idx="5"/>
          </p:nvPr>
        </p:nvSpPr>
        <p:spPr bwMode="auto">
          <a:xfrm>
            <a:off x="3978135" y="8989397"/>
            <a:ext cx="3043343" cy="473212"/>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17</a:t>
            </a:fld>
            <a:endParaRPr lang="en-US" b="1" dirty="0">
              <a:solidFill>
                <a:prstClr val="black"/>
              </a:solidFill>
            </a:endParaRPr>
          </a:p>
        </p:txBody>
      </p:sp>
      <p:sp>
        <p:nvSpPr>
          <p:cNvPr id="8" name="Date Placeholder 7"/>
          <p:cNvSpPr>
            <a:spLocks noGrp="1"/>
          </p:cNvSpPr>
          <p:nvPr>
            <p:ph type="dt" idx="1"/>
          </p:nvPr>
        </p:nvSpPr>
        <p:spPr>
          <a:xfrm>
            <a:off x="0" y="0"/>
            <a:ext cx="3043238" cy="472890"/>
          </a:xfrm>
        </p:spPr>
        <p:txBody>
          <a:bodyPr/>
          <a:lstStyle/>
          <a:p>
            <a:pPr algn="l"/>
            <a:fld id="{D5010A51-A839-417E-828F-30CDA28FC0BF}" type="datetime1">
              <a:rPr lang="en-US" sz="1000" smtClean="0">
                <a:solidFill>
                  <a:prstClr val="black"/>
                </a:solidFill>
                <a:latin typeface="Segoe UI" pitchFamily="34" charset="0"/>
                <a:ea typeface="Segoe UI" pitchFamily="34" charset="0"/>
                <a:cs typeface="Segoe UI" pitchFamily="34" charset="0"/>
              </a:rPr>
              <a:pPr algn="l"/>
              <a:t>3/13/2014</a:t>
            </a:fld>
            <a:endParaRPr lang="en-US" sz="1000" dirty="0">
              <a:solidFill>
                <a:prstClr val="black"/>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81680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noFill/>
            <a:miter lim="800000"/>
            <a:headEnd/>
            <a:tailEnd/>
          </a:ln>
          <a:effectLst/>
        </p:spPr>
        <p:txBody>
          <a:bodyPr vert="horz" wrap="square" lIns="93313" tIns="46657" rIns="93313" bIns="46657" numCol="1" anchor="t" anchorCtr="0" compatLnSpc="1">
            <a:prstTxWarp prst="textNoShape">
              <a:avLst/>
            </a:prstTxWarp>
            <a:normAutofit/>
          </a:bodyPr>
          <a:lstStyle/>
          <a:p>
            <a:r>
              <a:rPr lang="en-US" sz="900" dirty="0" smtClean="0"/>
              <a:t>In Windows Server 2003 through Windows Server 2008 R2, you ran the x86 or X64 version of the </a:t>
            </a:r>
            <a:r>
              <a:rPr lang="en-US" sz="900" b="1" dirty="0" smtClean="0"/>
              <a:t>Adprep.exe</a:t>
            </a:r>
            <a:r>
              <a:rPr lang="en-US" sz="900" dirty="0" smtClean="0"/>
              <a:t> command-line tool before running the Active Directory Installation Wizard, Dcpromo.exe, and Dcpromo.exe had optional variants to install from media or for unattended installation. </a:t>
            </a:r>
          </a:p>
          <a:p>
            <a:endParaRPr lang="en-US" sz="900" dirty="0" smtClean="0"/>
          </a:p>
          <a:p>
            <a:r>
              <a:rPr lang="en-US" sz="900" dirty="0" smtClean="0"/>
              <a:t>In Windows Server 2012, command-line installations are performed by using the </a:t>
            </a:r>
            <a:r>
              <a:rPr lang="en-US" sz="900" dirty="0" err="1" smtClean="0">
                <a:hlinkClick r:id="rId3"/>
              </a:rPr>
              <a:t>ADDSDeployment</a:t>
            </a:r>
            <a:r>
              <a:rPr lang="en-US" sz="900" dirty="0" smtClean="0">
                <a:hlinkClick r:id="rId3"/>
              </a:rPr>
              <a:t> Module in Windows PowerShell.</a:t>
            </a:r>
            <a:r>
              <a:rPr lang="en-US" sz="900" dirty="0" smtClean="0"/>
              <a:t> GUI-based promotions are performed in </a:t>
            </a:r>
            <a:r>
              <a:rPr lang="en-US" sz="900" b="1" dirty="0" smtClean="0"/>
              <a:t>Server Manager </a:t>
            </a:r>
            <a:r>
              <a:rPr lang="en-US" sz="900" dirty="0" smtClean="0"/>
              <a:t>using a completely new </a:t>
            </a:r>
            <a:r>
              <a:rPr lang="en-US" sz="900" b="1" dirty="0" smtClean="0"/>
              <a:t>Active</a:t>
            </a:r>
            <a:r>
              <a:rPr lang="en-US" sz="900" b="1" baseline="0" dirty="0" smtClean="0"/>
              <a:t> Directory</a:t>
            </a:r>
            <a:r>
              <a:rPr lang="en-US" sz="900" b="1" dirty="0" smtClean="0"/>
              <a:t> Domain</a:t>
            </a:r>
            <a:r>
              <a:rPr lang="en-US" sz="900" b="1" baseline="0" dirty="0" smtClean="0"/>
              <a:t> </a:t>
            </a:r>
            <a:r>
              <a:rPr lang="en-US" sz="900" b="1" dirty="0" smtClean="0"/>
              <a:t>Services Configuration Wizard</a:t>
            </a:r>
            <a:r>
              <a:rPr lang="en-US" sz="900" dirty="0" smtClean="0"/>
              <a:t>. </a:t>
            </a:r>
            <a:endParaRPr lang="en-US" sz="900" dirty="0"/>
          </a:p>
        </p:txBody>
      </p:sp>
      <p:sp>
        <p:nvSpPr>
          <p:cNvPr id="5" name="Rectangle 7"/>
          <p:cNvSpPr>
            <a:spLocks noGrp="1" noChangeArrowheads="1"/>
          </p:cNvSpPr>
          <p:nvPr>
            <p:ph type="sldNum" sz="quarter" idx="5"/>
          </p:nvPr>
        </p:nvSpPr>
        <p:spPr bwMode="auto">
          <a:xfrm>
            <a:off x="3978135" y="8989397"/>
            <a:ext cx="3043343" cy="473212"/>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18</a:t>
            </a:fld>
            <a:endParaRPr lang="en-US" b="1" dirty="0">
              <a:solidFill>
                <a:prstClr val="black"/>
              </a:solidFill>
            </a:endParaRPr>
          </a:p>
        </p:txBody>
      </p:sp>
      <p:sp>
        <p:nvSpPr>
          <p:cNvPr id="8" name="Date Placeholder 7"/>
          <p:cNvSpPr>
            <a:spLocks noGrp="1"/>
          </p:cNvSpPr>
          <p:nvPr>
            <p:ph type="dt" idx="1"/>
          </p:nvPr>
        </p:nvSpPr>
        <p:spPr>
          <a:xfrm>
            <a:off x="0" y="0"/>
            <a:ext cx="3043238" cy="472890"/>
          </a:xfrm>
        </p:spPr>
        <p:txBody>
          <a:bodyPr/>
          <a:lstStyle/>
          <a:p>
            <a:pPr algn="l"/>
            <a:fld id="{D5010A51-A839-417E-828F-30CDA28FC0BF}" type="datetime1">
              <a:rPr lang="en-US" sz="1000" smtClean="0">
                <a:solidFill>
                  <a:prstClr val="black"/>
                </a:solidFill>
                <a:latin typeface="Segoe UI" pitchFamily="34" charset="0"/>
                <a:ea typeface="Segoe UI" pitchFamily="34" charset="0"/>
                <a:cs typeface="Segoe UI" pitchFamily="34" charset="0"/>
              </a:rPr>
              <a:pPr algn="l"/>
              <a:t>3/13/2014</a:t>
            </a:fld>
            <a:endParaRPr lang="en-US" sz="1000" dirty="0">
              <a:solidFill>
                <a:prstClr val="black"/>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34602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To simplify the installation process, </a:t>
            </a:r>
            <a:r>
              <a:rPr lang="en-US" sz="900" b="1" dirty="0" smtClean="0"/>
              <a:t>ADPREP has been integrated into the AD Domain Services installation and runs automatically as needed</a:t>
            </a:r>
            <a:r>
              <a:rPr lang="en-US" sz="900" dirty="0" smtClean="0"/>
              <a:t>. The Windows PowerShell–based AD DS Configuration Wizard automatically targets the schema and infrastructure master roles in the domains where Windows Server 2012 DCs are being added, then remotely runs the required ADPREP commands on the relevant domain controllers. </a:t>
            </a:r>
          </a:p>
          <a:p>
            <a:endParaRPr lang="en-US" sz="900" dirty="0" smtClean="0"/>
          </a:p>
          <a:p>
            <a:r>
              <a:rPr lang="en-US" sz="900" dirty="0" smtClean="0"/>
              <a:t>Prerequisite checks in the AD DS Installation Wizard identify potential errors before the installation begins. Error conditions can be corrected to eliminate concerns from a partially complete upgrade. The wizard also exports a Windows PowerShell script that contains all the options that were specified during the graphical installation.</a:t>
            </a:r>
          </a:p>
          <a:p>
            <a:endParaRPr lang="en-US" sz="900" dirty="0" smtClean="0"/>
          </a:p>
          <a:p>
            <a:r>
              <a:rPr lang="en-US" sz="900" dirty="0" smtClean="0"/>
              <a:t>Taken together, the AD DS installation changes in Windows Server 2012 simplify the DC role installation process and reduce the likelihood of administrative errors, especially when you are deploying multiple domain controllers across global regions and domains. </a:t>
            </a:r>
          </a:p>
          <a:p>
            <a:endParaRPr lang="en-US" sz="900" dirty="0" smtClean="0"/>
          </a:p>
          <a:p>
            <a:r>
              <a:rPr lang="en-US" sz="900" dirty="0" smtClean="0"/>
              <a:t>More detailed information on GUI and Windows PowerShell-based installations, including command line syntax and step-by-step wizard instructions, see </a:t>
            </a:r>
            <a:r>
              <a:rPr lang="en-US" sz="900" dirty="0" smtClean="0">
                <a:hlinkClick r:id="rId3"/>
              </a:rPr>
              <a:t>Install Active Directory Domain Services</a:t>
            </a:r>
            <a:r>
              <a:rPr lang="en-US" sz="900" dirty="0" smtClean="0"/>
              <a:t>. For administrators that want to control the introduction of schema changes in an Active Directory forest independent of the installation of Windows Server 2012 DCs in an existing forest, Adprep.exe commands can still be run at an elevated.</a:t>
            </a:r>
          </a:p>
          <a:p>
            <a:endParaRPr lang="en-US" dirty="0"/>
          </a:p>
        </p:txBody>
      </p:sp>
      <p:sp>
        <p:nvSpPr>
          <p:cNvPr id="4" name="Date Placeholder 3"/>
          <p:cNvSpPr>
            <a:spLocks noGrp="1"/>
          </p:cNvSpPr>
          <p:nvPr>
            <p:ph type="dt" idx="10"/>
          </p:nvPr>
        </p:nvSpPr>
        <p:spPr/>
        <p:txBody>
          <a:bodyPr/>
          <a:lstStyle/>
          <a:p>
            <a:fld id="{F0789850-CFD5-468C-9759-08B683413F6A}" type="datetime1">
              <a:rPr lang="en-US" smtClean="0"/>
              <a:t>3/13/2014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28336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700088"/>
            <a:ext cx="6223000" cy="3502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alpha val="99000"/>
                  </a:prstClr>
                </a:solidFill>
              </a:rPr>
              <a:pPr/>
              <a:t>2</a:t>
            </a:fld>
            <a:endParaRPr lang="en-US">
              <a:solidFill>
                <a:prstClr val="black">
                  <a:alpha val="99000"/>
                </a:prstClr>
              </a:solidFill>
            </a:endParaRPr>
          </a:p>
        </p:txBody>
      </p:sp>
    </p:spTree>
    <p:extLst>
      <p:ext uri="{BB962C8B-B14F-4D97-AF65-F5344CB8AC3E}">
        <p14:creationId xmlns:p14="http://schemas.microsoft.com/office/powerpoint/2010/main" val="2151102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noFill/>
            <a:miter lim="800000"/>
            <a:headEnd/>
            <a:tailEnd/>
          </a:ln>
          <a:effectLst/>
        </p:spPr>
        <p:txBody>
          <a:bodyPr vert="horz" wrap="square" lIns="93313" tIns="46657" rIns="93313" bIns="46657" numCol="1" anchor="t" anchorCtr="0" compatLnSpc="1">
            <a:prstTxWarp prst="textNoShape">
              <a:avLst/>
            </a:prstTxWarp>
            <a:normAutofit/>
          </a:bodyPr>
          <a:lstStyle/>
          <a:p>
            <a:r>
              <a:rPr lang="en-US" sz="900" dirty="0" smtClean="0"/>
              <a:t>There’s only one version of Adprep.exe and it can be run as needed on 64-bit domain controllers that run Windows Server 2008 or later. </a:t>
            </a:r>
            <a:r>
              <a:rPr lang="en-US" sz="900" b="1" dirty="0" smtClean="0"/>
              <a:t>Adprep32.exe</a:t>
            </a:r>
            <a:r>
              <a:rPr lang="en-US" sz="900" b="1" baseline="0" dirty="0" smtClean="0"/>
              <a:t> can still</a:t>
            </a:r>
            <a:r>
              <a:rPr lang="en-US" sz="900" b="1" dirty="0" smtClean="0"/>
              <a:t> be ran remotely, and must be run remotely if that targeted operations master role is hosted on a 32-bit operating system or Windows Server 2003. </a:t>
            </a:r>
          </a:p>
          <a:p>
            <a:r>
              <a:rPr lang="en-US" sz="900" dirty="0" smtClean="0"/>
              <a:t> </a:t>
            </a:r>
          </a:p>
          <a:p>
            <a:r>
              <a:rPr lang="en-US" sz="900" b="1" dirty="0" smtClean="0"/>
              <a:t>Deprecation of Dcpromo.exe</a:t>
            </a:r>
            <a:r>
              <a:rPr lang="en-US" sz="900" dirty="0" smtClean="0"/>
              <a:t> </a:t>
            </a:r>
            <a:br>
              <a:rPr lang="en-US" sz="900" dirty="0" smtClean="0"/>
            </a:br>
            <a:r>
              <a:rPr lang="en-US" sz="900" dirty="0" smtClean="0"/>
              <a:t>Dcpromo is deprecated although in Windows Server 2012 only it can still be run with an answer file to give organizations time to transition existing automation to the new Windows PowerShell installation options.</a:t>
            </a:r>
          </a:p>
          <a:p>
            <a:endParaRPr lang="en-US" sz="900" dirty="0" smtClean="0"/>
          </a:p>
          <a:p>
            <a:r>
              <a:rPr lang="en-US" sz="900" dirty="0" smtClean="0"/>
              <a:t>Bonus -  </a:t>
            </a:r>
          </a:p>
          <a:p>
            <a:r>
              <a:rPr lang="en-US" sz="900" b="1" dirty="0" err="1" smtClean="0"/>
              <a:t>LMHash</a:t>
            </a:r>
            <a:r>
              <a:rPr lang="en-US" sz="900" b="1" dirty="0" smtClean="0"/>
              <a:t> is disabled on user accounts</a:t>
            </a:r>
            <a:r>
              <a:rPr lang="en-US" sz="900" dirty="0" smtClean="0"/>
              <a:t> </a:t>
            </a:r>
            <a:br>
              <a:rPr lang="en-US" sz="900" dirty="0" smtClean="0"/>
            </a:br>
            <a:r>
              <a:rPr lang="en-US" sz="900" dirty="0" smtClean="0"/>
              <a:t>Secure defaults in Security templates on Windows Server 2008, Windows Server 2008 R2 and Windows Server 2012 enable the </a:t>
            </a:r>
            <a:r>
              <a:rPr lang="en-US" sz="900" dirty="0" err="1" smtClean="0"/>
              <a:t>NoLMHash</a:t>
            </a:r>
            <a:r>
              <a:rPr lang="en-US" sz="900" dirty="0" smtClean="0"/>
              <a:t> policy which is disabled in the security templates of Windows 2000 and Windows Server 2003 DCs. Disable the </a:t>
            </a:r>
            <a:r>
              <a:rPr lang="en-US" sz="900" dirty="0" err="1" smtClean="0"/>
              <a:t>NoLMHash</a:t>
            </a:r>
            <a:r>
              <a:rPr lang="en-US" sz="900" dirty="0" smtClean="0"/>
              <a:t> policy for </a:t>
            </a:r>
            <a:r>
              <a:rPr lang="en-US" sz="900" dirty="0" err="1" smtClean="0"/>
              <a:t>LMHash</a:t>
            </a:r>
            <a:r>
              <a:rPr lang="en-US" sz="900" dirty="0" smtClean="0"/>
              <a:t>-dependent clients as required, </a:t>
            </a:r>
            <a:endParaRPr lang="en-US" sz="900" dirty="0">
              <a:effectLst/>
            </a:endParaRPr>
          </a:p>
        </p:txBody>
      </p:sp>
      <p:sp>
        <p:nvSpPr>
          <p:cNvPr id="5" name="Rectangle 7"/>
          <p:cNvSpPr>
            <a:spLocks noGrp="1" noChangeArrowheads="1"/>
          </p:cNvSpPr>
          <p:nvPr>
            <p:ph type="sldNum" sz="quarter" idx="5"/>
          </p:nvPr>
        </p:nvSpPr>
        <p:spPr bwMode="auto">
          <a:xfrm>
            <a:off x="3978135" y="8989397"/>
            <a:ext cx="3043343" cy="473212"/>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20</a:t>
            </a:fld>
            <a:endParaRPr lang="en-US" b="1" dirty="0">
              <a:solidFill>
                <a:prstClr val="black"/>
              </a:solidFill>
            </a:endParaRPr>
          </a:p>
        </p:txBody>
      </p:sp>
      <p:sp>
        <p:nvSpPr>
          <p:cNvPr id="8" name="Date Placeholder 7"/>
          <p:cNvSpPr>
            <a:spLocks noGrp="1"/>
          </p:cNvSpPr>
          <p:nvPr>
            <p:ph type="dt" idx="1"/>
          </p:nvPr>
        </p:nvSpPr>
        <p:spPr>
          <a:xfrm>
            <a:off x="0" y="0"/>
            <a:ext cx="3043238" cy="472890"/>
          </a:xfrm>
        </p:spPr>
        <p:txBody>
          <a:bodyPr/>
          <a:lstStyle/>
          <a:p>
            <a:pPr algn="l"/>
            <a:fld id="{D5010A51-A839-417E-828F-30CDA28FC0BF}" type="datetime1">
              <a:rPr lang="en-US" sz="1000" smtClean="0">
                <a:solidFill>
                  <a:prstClr val="black"/>
                </a:solidFill>
                <a:latin typeface="Segoe UI" pitchFamily="34" charset="0"/>
                <a:ea typeface="Segoe UI" pitchFamily="34" charset="0"/>
                <a:cs typeface="Segoe UI" pitchFamily="34" charset="0"/>
              </a:rPr>
              <a:pPr algn="l"/>
              <a:t>3/13/2014</a:t>
            </a:fld>
            <a:endParaRPr lang="en-US" sz="1000" dirty="0">
              <a:solidFill>
                <a:prstClr val="black"/>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43851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35C9408-5CB9-4852-80F2-1AACC329BCED}" type="datetime1">
              <a:rPr lang="en-US" smtClean="0"/>
              <a:t>3/13/2014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109209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noFill/>
            <a:miter lim="800000"/>
            <a:headEnd/>
            <a:tailEnd/>
          </a:ln>
          <a:effectLst/>
        </p:spPr>
        <p:txBody>
          <a:bodyPr vert="horz" wrap="square" lIns="93313" tIns="46657" rIns="93313" bIns="46657" numCol="1" anchor="t" anchorCtr="0" compatLnSpc="1">
            <a:prstTxWarp prst="textNoShape">
              <a:avLst/>
            </a:prstTxWarp>
            <a:normAutofit fontScale="25000" lnSpcReduction="20000"/>
          </a:bodyPr>
          <a:lstStyle/>
          <a:p>
            <a:r>
              <a:rPr lang="en-US" sz="800" kern="1200" dirty="0" smtClean="0">
                <a:solidFill>
                  <a:schemeClr val="tx1"/>
                </a:solidFill>
                <a:effectLst/>
                <a:latin typeface="Segoe UI" pitchFamily="34" charset="0"/>
                <a:ea typeface="+mn-ea"/>
                <a:cs typeface="+mn-cs"/>
              </a:rPr>
              <a:t>You can migrate from:</a:t>
            </a:r>
          </a:p>
          <a:p>
            <a:pPr lvl="1"/>
            <a:r>
              <a:rPr lang="en-US" sz="800" kern="1200" dirty="0" smtClean="0">
                <a:solidFill>
                  <a:schemeClr val="tx1"/>
                </a:solidFill>
                <a:effectLst/>
                <a:latin typeface="Segoe UI" pitchFamily="34" charset="0"/>
                <a:ea typeface="+mn-ea"/>
                <a:cs typeface="+mn-cs"/>
              </a:rPr>
              <a:t>Windows Server 2003 SP2 (x86 or x64) </a:t>
            </a:r>
          </a:p>
          <a:p>
            <a:pPr lvl="1"/>
            <a:r>
              <a:rPr lang="en-US" sz="800" kern="1200" dirty="0" smtClean="0">
                <a:solidFill>
                  <a:schemeClr val="tx1"/>
                </a:solidFill>
                <a:effectLst/>
                <a:latin typeface="Segoe UI" pitchFamily="34" charset="0"/>
                <a:ea typeface="+mn-ea"/>
                <a:cs typeface="+mn-cs"/>
              </a:rPr>
              <a:t>Windows Server 2003 SP2 (x86 or x64) </a:t>
            </a:r>
          </a:p>
          <a:p>
            <a:pPr lvl="1"/>
            <a:r>
              <a:rPr lang="en-US" sz="800" kern="1200" dirty="0" smtClean="0">
                <a:solidFill>
                  <a:schemeClr val="tx1"/>
                </a:solidFill>
                <a:effectLst/>
                <a:latin typeface="Segoe UI" pitchFamily="34" charset="0"/>
                <a:ea typeface="+mn-ea"/>
                <a:cs typeface="+mn-cs"/>
              </a:rPr>
              <a:t>Windows Server 2003 SP2 (x86 or x64) </a:t>
            </a:r>
          </a:p>
          <a:p>
            <a:pPr lvl="1"/>
            <a:r>
              <a:rPr lang="en-US" sz="800" kern="1200" dirty="0" smtClean="0">
                <a:solidFill>
                  <a:schemeClr val="tx1"/>
                </a:solidFill>
                <a:effectLst/>
                <a:latin typeface="Segoe UI" pitchFamily="34" charset="0"/>
                <a:ea typeface="+mn-ea"/>
                <a:cs typeface="+mn-cs"/>
              </a:rPr>
              <a:t>Windows Server 2008 (Full installation)</a:t>
            </a:r>
          </a:p>
          <a:p>
            <a:pPr lvl="1"/>
            <a:r>
              <a:rPr lang="en-US" sz="800" kern="1200" dirty="0" smtClean="0">
                <a:solidFill>
                  <a:schemeClr val="tx1"/>
                </a:solidFill>
                <a:effectLst/>
                <a:latin typeface="Segoe UI" pitchFamily="34" charset="0"/>
                <a:ea typeface="+mn-ea"/>
                <a:cs typeface="+mn-cs"/>
              </a:rPr>
              <a:t>Windows Server 2008 R2 (Full installation or Core)</a:t>
            </a:r>
          </a:p>
          <a:p>
            <a:pPr lvl="1"/>
            <a:r>
              <a:rPr lang="en-US" sz="800" kern="1200" dirty="0" smtClean="0">
                <a:solidFill>
                  <a:schemeClr val="tx1"/>
                </a:solidFill>
                <a:effectLst/>
                <a:latin typeface="Segoe UI" pitchFamily="34" charset="0"/>
                <a:ea typeface="+mn-ea"/>
                <a:cs typeface="+mn-cs"/>
              </a:rPr>
              <a:t>Windows Server 2012 (Full installation or Core)</a:t>
            </a:r>
          </a:p>
          <a:p>
            <a:pPr lvl="1"/>
            <a:endParaRPr lang="en-US" sz="800" kern="1200" dirty="0" smtClean="0">
              <a:solidFill>
                <a:schemeClr val="tx1"/>
              </a:solidFill>
              <a:effectLst/>
              <a:latin typeface="Segoe UI" pitchFamily="34" charset="0"/>
              <a:ea typeface="+mn-ea"/>
              <a:cs typeface="+mn-cs"/>
            </a:endParaRPr>
          </a:p>
          <a:p>
            <a:r>
              <a:rPr lang="en-US" sz="800" kern="1200" dirty="0" smtClean="0">
                <a:solidFill>
                  <a:schemeClr val="tx1"/>
                </a:solidFill>
                <a:effectLst/>
                <a:latin typeface="Segoe UI" pitchFamily="34" charset="0"/>
                <a:ea typeface="+mn-ea"/>
                <a:cs typeface="+mn-cs"/>
              </a:rPr>
              <a:t>The migration tools will allow you to migrate a variety of roles and services.</a:t>
            </a:r>
          </a:p>
          <a:p>
            <a:pPr lvl="1"/>
            <a:r>
              <a:rPr lang="en-US" sz="800" u="sng" kern="1200" dirty="0" smtClean="0">
                <a:solidFill>
                  <a:schemeClr val="tx1"/>
                </a:solidFill>
                <a:effectLst/>
                <a:latin typeface="Segoe UI" pitchFamily="34" charset="0"/>
                <a:ea typeface="+mn-ea"/>
                <a:cs typeface="+mn-cs"/>
                <a:hlinkClick r:id="rId3"/>
              </a:rPr>
              <a:t>Migrate Active Directory Federation Services Role Services to Windows Server 2012</a:t>
            </a:r>
            <a:endParaRPr lang="en-US" sz="800" kern="1200" dirty="0" smtClean="0">
              <a:solidFill>
                <a:schemeClr val="tx1"/>
              </a:solidFill>
              <a:effectLst/>
              <a:latin typeface="Segoe UI" pitchFamily="34" charset="0"/>
              <a:ea typeface="+mn-ea"/>
              <a:cs typeface="+mn-cs"/>
            </a:endParaRPr>
          </a:p>
          <a:p>
            <a:pPr lvl="1"/>
            <a:r>
              <a:rPr lang="en-US" sz="800" u="sng" kern="1200" dirty="0" smtClean="0">
                <a:solidFill>
                  <a:schemeClr val="tx1"/>
                </a:solidFill>
                <a:effectLst/>
                <a:latin typeface="Segoe UI" pitchFamily="34" charset="0"/>
                <a:ea typeface="+mn-ea"/>
                <a:cs typeface="+mn-cs"/>
                <a:hlinkClick r:id="rId4"/>
              </a:rPr>
              <a:t>Migrate Health Registration Authority to Windows Server 2012</a:t>
            </a:r>
            <a:endParaRPr lang="en-US" sz="800" kern="1200" dirty="0" smtClean="0">
              <a:solidFill>
                <a:schemeClr val="tx1"/>
              </a:solidFill>
              <a:effectLst/>
              <a:latin typeface="Segoe UI" pitchFamily="34" charset="0"/>
              <a:ea typeface="+mn-ea"/>
              <a:cs typeface="+mn-cs"/>
            </a:endParaRPr>
          </a:p>
          <a:p>
            <a:pPr lvl="1"/>
            <a:r>
              <a:rPr lang="en-US" sz="800" u="sng" kern="1200" dirty="0" smtClean="0">
                <a:solidFill>
                  <a:schemeClr val="tx1"/>
                </a:solidFill>
                <a:effectLst/>
                <a:latin typeface="Segoe UI" pitchFamily="34" charset="0"/>
                <a:ea typeface="+mn-ea"/>
                <a:cs typeface="+mn-cs"/>
                <a:hlinkClick r:id="rId5"/>
              </a:rPr>
              <a:t>Migrate Hyper-V to Windows Server 2012</a:t>
            </a:r>
            <a:endParaRPr lang="en-US" sz="800" kern="1200" dirty="0" smtClean="0">
              <a:solidFill>
                <a:schemeClr val="tx1"/>
              </a:solidFill>
              <a:effectLst/>
              <a:latin typeface="Segoe UI" pitchFamily="34" charset="0"/>
              <a:ea typeface="+mn-ea"/>
              <a:cs typeface="+mn-cs"/>
            </a:endParaRPr>
          </a:p>
          <a:p>
            <a:pPr lvl="1"/>
            <a:r>
              <a:rPr lang="en-US" sz="800" u="sng" kern="1200" dirty="0" smtClean="0">
                <a:solidFill>
                  <a:schemeClr val="tx1"/>
                </a:solidFill>
                <a:effectLst/>
                <a:latin typeface="Segoe UI" pitchFamily="34" charset="0"/>
                <a:ea typeface="+mn-ea"/>
                <a:cs typeface="+mn-cs"/>
                <a:hlinkClick r:id="rId6"/>
              </a:rPr>
              <a:t>Migrate IP Configuration to Windows Server 2012</a:t>
            </a:r>
            <a:endParaRPr lang="en-US" sz="800" kern="1200" dirty="0" smtClean="0">
              <a:solidFill>
                <a:schemeClr val="tx1"/>
              </a:solidFill>
              <a:effectLst/>
              <a:latin typeface="Segoe UI" pitchFamily="34" charset="0"/>
              <a:ea typeface="+mn-ea"/>
              <a:cs typeface="+mn-cs"/>
            </a:endParaRPr>
          </a:p>
          <a:p>
            <a:pPr lvl="1"/>
            <a:r>
              <a:rPr lang="en-US" sz="800" u="sng" kern="1200" dirty="0" smtClean="0">
                <a:solidFill>
                  <a:schemeClr val="tx1"/>
                </a:solidFill>
                <a:effectLst/>
                <a:latin typeface="Segoe UI" pitchFamily="34" charset="0"/>
                <a:ea typeface="+mn-ea"/>
                <a:cs typeface="+mn-cs"/>
                <a:hlinkClick r:id="rId7"/>
              </a:rPr>
              <a:t>Migrating Network Policy Server to Windows Server 2012</a:t>
            </a:r>
            <a:endParaRPr lang="en-US" sz="800" kern="1200" dirty="0" smtClean="0">
              <a:solidFill>
                <a:schemeClr val="tx1"/>
              </a:solidFill>
              <a:effectLst/>
              <a:latin typeface="Segoe UI" pitchFamily="34" charset="0"/>
              <a:ea typeface="+mn-ea"/>
              <a:cs typeface="+mn-cs"/>
            </a:endParaRPr>
          </a:p>
          <a:p>
            <a:pPr lvl="1"/>
            <a:r>
              <a:rPr lang="en-US" sz="800" u="sng" kern="1200" dirty="0" smtClean="0">
                <a:solidFill>
                  <a:schemeClr val="tx1"/>
                </a:solidFill>
                <a:effectLst/>
                <a:latin typeface="Segoe UI" pitchFamily="34" charset="0"/>
                <a:ea typeface="+mn-ea"/>
                <a:cs typeface="+mn-cs"/>
                <a:hlinkClick r:id="rId8"/>
              </a:rPr>
              <a:t>Migrate Print and Document Services to Windows Server 2012</a:t>
            </a:r>
            <a:endParaRPr lang="en-US" sz="800" kern="1200" dirty="0" smtClean="0">
              <a:solidFill>
                <a:schemeClr val="tx1"/>
              </a:solidFill>
              <a:effectLst/>
              <a:latin typeface="Segoe UI" pitchFamily="34" charset="0"/>
              <a:ea typeface="+mn-ea"/>
              <a:cs typeface="+mn-cs"/>
            </a:endParaRPr>
          </a:p>
          <a:p>
            <a:pPr lvl="1"/>
            <a:r>
              <a:rPr lang="en-US" sz="800" u="sng" kern="1200" dirty="0" smtClean="0">
                <a:solidFill>
                  <a:schemeClr val="tx1"/>
                </a:solidFill>
                <a:effectLst/>
                <a:latin typeface="Segoe UI" pitchFamily="34" charset="0"/>
                <a:ea typeface="+mn-ea"/>
                <a:cs typeface="+mn-cs"/>
                <a:hlinkClick r:id="rId9"/>
              </a:rPr>
              <a:t>Migrate Remote Access to Windows Server 2012</a:t>
            </a:r>
            <a:endParaRPr lang="en-US" sz="800" kern="1200" dirty="0" smtClean="0">
              <a:solidFill>
                <a:schemeClr val="tx1"/>
              </a:solidFill>
              <a:effectLst/>
              <a:latin typeface="Segoe UI" pitchFamily="34" charset="0"/>
              <a:ea typeface="+mn-ea"/>
              <a:cs typeface="+mn-cs"/>
            </a:endParaRPr>
          </a:p>
          <a:p>
            <a:pPr lvl="1"/>
            <a:r>
              <a:rPr lang="en-US" sz="800" u="sng" kern="1200" dirty="0" smtClean="0">
                <a:solidFill>
                  <a:schemeClr val="tx1"/>
                </a:solidFill>
                <a:effectLst/>
                <a:latin typeface="Segoe UI" pitchFamily="34" charset="0"/>
                <a:ea typeface="+mn-ea"/>
                <a:cs typeface="+mn-cs"/>
                <a:hlinkClick r:id="rId10"/>
              </a:rPr>
              <a:t>Migrate Windows Server Update Services to Windows Server 2012</a:t>
            </a:r>
            <a:endParaRPr lang="en-US" sz="800" u="sng" kern="1200" dirty="0" smtClean="0">
              <a:solidFill>
                <a:schemeClr val="tx1"/>
              </a:solidFill>
              <a:effectLst/>
              <a:latin typeface="Segoe UI" pitchFamily="34" charset="0"/>
              <a:ea typeface="+mn-ea"/>
              <a:cs typeface="+mn-cs"/>
            </a:endParaRPr>
          </a:p>
          <a:p>
            <a:pPr lvl="1"/>
            <a:endParaRPr lang="en-US" sz="800" kern="1200" dirty="0" smtClean="0">
              <a:solidFill>
                <a:schemeClr val="tx1"/>
              </a:solidFill>
              <a:effectLst/>
              <a:latin typeface="Segoe UI" pitchFamily="34" charset="0"/>
              <a:ea typeface="+mn-ea"/>
              <a:cs typeface="+mn-cs"/>
            </a:endParaRPr>
          </a:p>
          <a:p>
            <a:r>
              <a:rPr lang="en-US" sz="800" kern="1200" dirty="0" smtClean="0">
                <a:solidFill>
                  <a:schemeClr val="tx1"/>
                </a:solidFill>
                <a:effectLst/>
                <a:latin typeface="Segoe UI" pitchFamily="34" charset="0"/>
                <a:ea typeface="+mn-ea"/>
                <a:cs typeface="+mn-cs"/>
              </a:rPr>
              <a:t>As you can see these tools are extremely powerful.  Before you can start to use these tools you first have to install the tools.  To install the tools you will follow this basic procedure:</a:t>
            </a:r>
          </a:p>
          <a:p>
            <a:pPr lvl="1"/>
            <a:r>
              <a:rPr lang="en-US" sz="800" kern="1200" dirty="0" smtClean="0">
                <a:solidFill>
                  <a:schemeClr val="tx1"/>
                </a:solidFill>
                <a:effectLst/>
                <a:latin typeface="Segoe UI" pitchFamily="34" charset="0"/>
                <a:ea typeface="+mn-ea"/>
                <a:cs typeface="+mn-cs"/>
              </a:rPr>
              <a:t>Installing Windows Server Migration Tools on destination servers that run Windows Server 2012.</a:t>
            </a:r>
          </a:p>
          <a:p>
            <a:pPr lvl="1"/>
            <a:r>
              <a:rPr lang="en-US" sz="800" kern="1200" dirty="0" smtClean="0">
                <a:solidFill>
                  <a:schemeClr val="tx1"/>
                </a:solidFill>
                <a:effectLst/>
                <a:latin typeface="Segoe UI" pitchFamily="34" charset="0"/>
                <a:ea typeface="+mn-ea"/>
                <a:cs typeface="+mn-cs"/>
              </a:rPr>
              <a:t>Creating deployment folders on destination servers that run Windows Server 2012</a:t>
            </a:r>
          </a:p>
          <a:p>
            <a:pPr lvl="1"/>
            <a:r>
              <a:rPr lang="en-US" sz="800" kern="1200" dirty="0" smtClean="0">
                <a:solidFill>
                  <a:schemeClr val="tx1"/>
                </a:solidFill>
                <a:effectLst/>
                <a:latin typeface="Segoe UI" pitchFamily="34" charset="0"/>
                <a:ea typeface="+mn-ea"/>
                <a:cs typeface="+mn-cs"/>
              </a:rPr>
              <a:t>Copying deployment folders from destination servers to source servers.</a:t>
            </a:r>
          </a:p>
          <a:p>
            <a:pPr lvl="1"/>
            <a:r>
              <a:rPr lang="en-US" sz="800" kern="1200" dirty="0" smtClean="0">
                <a:solidFill>
                  <a:schemeClr val="tx1"/>
                </a:solidFill>
                <a:effectLst/>
                <a:latin typeface="Segoe UI" pitchFamily="34" charset="0"/>
                <a:ea typeface="+mn-ea"/>
                <a:cs typeface="+mn-cs"/>
              </a:rPr>
              <a:t>Registering Windows Server Migration Tools on source servers.</a:t>
            </a:r>
          </a:p>
          <a:p>
            <a:pPr lvl="1"/>
            <a:endParaRPr lang="en-US" sz="800" kern="1200" dirty="0" smtClean="0">
              <a:solidFill>
                <a:schemeClr val="tx1"/>
              </a:solidFill>
              <a:effectLst/>
              <a:latin typeface="Segoe UI" pitchFamily="34" charset="0"/>
              <a:ea typeface="+mn-ea"/>
              <a:cs typeface="+mn-cs"/>
            </a:endParaRPr>
          </a:p>
          <a:p>
            <a:r>
              <a:rPr lang="en-US" sz="800" b="1" kern="1200" dirty="0" smtClean="0">
                <a:solidFill>
                  <a:schemeClr val="tx1"/>
                </a:solidFill>
                <a:effectLst/>
                <a:latin typeface="Segoe UI" pitchFamily="34" charset="0"/>
                <a:ea typeface="+mn-ea"/>
                <a:cs typeface="+mn-cs"/>
              </a:rPr>
              <a:t>Install the Windows Server 2012 Migration Tools </a:t>
            </a:r>
          </a:p>
          <a:p>
            <a:r>
              <a:rPr lang="en-US" sz="800" kern="1200" dirty="0" smtClean="0">
                <a:solidFill>
                  <a:schemeClr val="tx1"/>
                </a:solidFill>
                <a:effectLst/>
                <a:latin typeface="Segoe UI" pitchFamily="34" charset="0"/>
                <a:ea typeface="+mn-ea"/>
                <a:cs typeface="+mn-cs"/>
              </a:rPr>
              <a:t>You can install the Server Migration tools either via PowerShell or the Add Roles and Features wizard on your destination server.  To install the tools a core server you will have to use PowerShell.  The following </a:t>
            </a:r>
            <a:r>
              <a:rPr lang="en-US" sz="800" kern="1200" dirty="0" err="1" smtClean="0">
                <a:solidFill>
                  <a:schemeClr val="tx1"/>
                </a:solidFill>
                <a:effectLst/>
                <a:latin typeface="Segoe UI" pitchFamily="34" charset="0"/>
                <a:ea typeface="+mn-ea"/>
                <a:cs typeface="+mn-cs"/>
              </a:rPr>
              <a:t>cmdlet</a:t>
            </a:r>
            <a:r>
              <a:rPr lang="en-US" sz="800" kern="1200" dirty="0" smtClean="0">
                <a:solidFill>
                  <a:schemeClr val="tx1"/>
                </a:solidFill>
                <a:effectLst/>
                <a:latin typeface="Segoe UI" pitchFamily="34" charset="0"/>
                <a:ea typeface="+mn-ea"/>
                <a:cs typeface="+mn-cs"/>
              </a:rPr>
              <a:t> will install the migration tools on Server1.  Make sure you are in an administrative tools session:</a:t>
            </a:r>
          </a:p>
          <a:p>
            <a:endParaRPr lang="en-US" sz="800" kern="1200" dirty="0" smtClean="0">
              <a:solidFill>
                <a:schemeClr val="tx1"/>
              </a:solidFill>
              <a:effectLst/>
              <a:latin typeface="Segoe UI" pitchFamily="34" charset="0"/>
              <a:ea typeface="+mn-ea"/>
              <a:cs typeface="+mn-cs"/>
            </a:endParaRPr>
          </a:p>
          <a:p>
            <a:r>
              <a:rPr lang="en-US" sz="800" b="1" i="1" kern="1200" dirty="0" smtClean="0">
                <a:solidFill>
                  <a:schemeClr val="tx1"/>
                </a:solidFill>
                <a:effectLst/>
                <a:latin typeface="Segoe UI" pitchFamily="34" charset="0"/>
                <a:ea typeface="+mn-ea"/>
                <a:cs typeface="+mn-cs"/>
              </a:rPr>
              <a:t>Install-</a:t>
            </a:r>
            <a:r>
              <a:rPr lang="en-US" sz="800" b="1" i="1" kern="1200" dirty="0" err="1" smtClean="0">
                <a:solidFill>
                  <a:schemeClr val="tx1"/>
                </a:solidFill>
                <a:effectLst/>
                <a:latin typeface="Segoe UI" pitchFamily="34" charset="0"/>
                <a:ea typeface="+mn-ea"/>
                <a:cs typeface="+mn-cs"/>
              </a:rPr>
              <a:t>WindowsFeature</a:t>
            </a:r>
            <a:r>
              <a:rPr lang="en-US" sz="800" b="1" i="1" kern="1200" dirty="0" smtClean="0">
                <a:solidFill>
                  <a:schemeClr val="tx1"/>
                </a:solidFill>
                <a:effectLst/>
                <a:latin typeface="Segoe UI" pitchFamily="34" charset="0"/>
                <a:ea typeface="+mn-ea"/>
                <a:cs typeface="+mn-cs"/>
              </a:rPr>
              <a:t> Migration –</a:t>
            </a:r>
            <a:r>
              <a:rPr lang="en-US" sz="800" b="1" i="1" kern="1200" dirty="0" err="1" smtClean="0">
                <a:solidFill>
                  <a:schemeClr val="tx1"/>
                </a:solidFill>
                <a:effectLst/>
                <a:latin typeface="Segoe UI" pitchFamily="34" charset="0"/>
                <a:ea typeface="+mn-ea"/>
                <a:cs typeface="+mn-cs"/>
              </a:rPr>
              <a:t>ComputerName</a:t>
            </a:r>
            <a:r>
              <a:rPr lang="en-US" sz="800" b="1" i="1" kern="1200" dirty="0" smtClean="0">
                <a:solidFill>
                  <a:schemeClr val="tx1"/>
                </a:solidFill>
                <a:effectLst/>
                <a:latin typeface="Segoe UI" pitchFamily="34" charset="0"/>
                <a:ea typeface="+mn-ea"/>
                <a:cs typeface="+mn-cs"/>
              </a:rPr>
              <a:t> Server1</a:t>
            </a:r>
            <a:endParaRPr lang="en-US" sz="800" kern="1200" dirty="0" smtClean="0">
              <a:solidFill>
                <a:schemeClr val="tx1"/>
              </a:solidFill>
              <a:effectLst/>
              <a:latin typeface="Segoe UI" pitchFamily="34" charset="0"/>
              <a:ea typeface="+mn-ea"/>
              <a:cs typeface="+mn-cs"/>
            </a:endParaRPr>
          </a:p>
          <a:p>
            <a:r>
              <a:rPr lang="en-US" sz="800" b="1" kern="1200" dirty="0" smtClean="0">
                <a:solidFill>
                  <a:schemeClr val="tx1"/>
                </a:solidFill>
                <a:effectLst/>
                <a:latin typeface="Segoe UI" pitchFamily="34" charset="0"/>
                <a:ea typeface="+mn-ea"/>
                <a:cs typeface="+mn-cs"/>
              </a:rPr>
              <a:t>Creating and Copy Deployment Folders for the to Source Servers</a:t>
            </a:r>
            <a:endParaRPr lang="en-US" sz="800" kern="1200" dirty="0" smtClean="0">
              <a:solidFill>
                <a:schemeClr val="tx1"/>
              </a:solidFill>
              <a:effectLst/>
              <a:latin typeface="Segoe UI" pitchFamily="34" charset="0"/>
              <a:ea typeface="+mn-ea"/>
              <a:cs typeface="+mn-cs"/>
            </a:endParaRPr>
          </a:p>
          <a:p>
            <a:r>
              <a:rPr lang="en-US" sz="800" kern="1200" dirty="0" smtClean="0">
                <a:solidFill>
                  <a:schemeClr val="tx1"/>
                </a:solidFill>
                <a:effectLst/>
                <a:latin typeface="Segoe UI" pitchFamily="34" charset="0"/>
                <a:ea typeface="+mn-ea"/>
                <a:cs typeface="+mn-cs"/>
              </a:rPr>
              <a:t>After you have installed the tools on your Windows Server 2012 you will then create a folder with the tools and then copy them down to your source servers.  When you install the migration tools you get the full set of tools for all the supported source servers.  So you will have tools for Windows Server 2003 x86 and tools for Windows Server 2008 R2.  So when you create your deployment folder you will have to know what your source servers are so you can install the proper tools.  Once you know the source server OS, then complete the following procedure from an administrative </a:t>
            </a:r>
            <a:r>
              <a:rPr lang="en-US" sz="800" kern="1200" dirty="0" err="1" smtClean="0">
                <a:solidFill>
                  <a:schemeClr val="tx1"/>
                </a:solidFill>
                <a:effectLst/>
                <a:latin typeface="Segoe UI" pitchFamily="34" charset="0"/>
                <a:ea typeface="+mn-ea"/>
                <a:cs typeface="+mn-cs"/>
              </a:rPr>
              <a:t>cmd</a:t>
            </a:r>
            <a:r>
              <a:rPr lang="en-US" sz="800" kern="1200" dirty="0" smtClean="0">
                <a:solidFill>
                  <a:schemeClr val="tx1"/>
                </a:solidFill>
                <a:effectLst/>
                <a:latin typeface="Segoe UI" pitchFamily="34" charset="0"/>
                <a:ea typeface="+mn-ea"/>
                <a:cs typeface="+mn-cs"/>
              </a:rPr>
              <a:t> prompt:</a:t>
            </a:r>
          </a:p>
          <a:p>
            <a:endParaRPr lang="en-US" sz="800" kern="1200" dirty="0" smtClean="0">
              <a:solidFill>
                <a:schemeClr val="tx1"/>
              </a:solidFill>
              <a:effectLst/>
              <a:latin typeface="Segoe UI" pitchFamily="34" charset="0"/>
              <a:ea typeface="+mn-ea"/>
              <a:cs typeface="+mn-cs"/>
            </a:endParaRPr>
          </a:p>
          <a:p>
            <a:pPr lvl="1"/>
            <a:r>
              <a:rPr lang="en-US" sz="800" kern="1200" dirty="0" smtClean="0">
                <a:solidFill>
                  <a:schemeClr val="tx1"/>
                </a:solidFill>
                <a:effectLst/>
                <a:latin typeface="Segoe UI" pitchFamily="34" charset="0"/>
                <a:ea typeface="+mn-ea"/>
                <a:cs typeface="+mn-cs"/>
              </a:rPr>
              <a:t>Navigate to the </a:t>
            </a:r>
            <a:r>
              <a:rPr lang="en-US" sz="800" kern="1200" dirty="0" err="1" smtClean="0">
                <a:solidFill>
                  <a:schemeClr val="tx1"/>
                </a:solidFill>
                <a:effectLst/>
                <a:latin typeface="Segoe UI" pitchFamily="34" charset="0"/>
                <a:ea typeface="+mn-ea"/>
                <a:cs typeface="+mn-cs"/>
              </a:rPr>
              <a:t>ServerMigrationTools</a:t>
            </a:r>
            <a:r>
              <a:rPr lang="en-US" sz="800" kern="1200" dirty="0" smtClean="0">
                <a:solidFill>
                  <a:schemeClr val="tx1"/>
                </a:solidFill>
                <a:effectLst/>
                <a:latin typeface="Segoe UI" pitchFamily="34" charset="0"/>
                <a:ea typeface="+mn-ea"/>
                <a:cs typeface="+mn-cs"/>
              </a:rPr>
              <a:t> directory located in the system32 folder:  </a:t>
            </a:r>
            <a:r>
              <a:rPr lang="en-US" sz="800" b="1" i="1" kern="1200" dirty="0" smtClean="0">
                <a:solidFill>
                  <a:schemeClr val="tx1"/>
                </a:solidFill>
                <a:effectLst/>
                <a:latin typeface="Segoe UI" pitchFamily="34" charset="0"/>
                <a:ea typeface="+mn-ea"/>
                <a:cs typeface="+mn-cs"/>
              </a:rPr>
              <a:t>cd %</a:t>
            </a:r>
            <a:r>
              <a:rPr lang="en-US" sz="800" b="1" i="1" kern="1200" dirty="0" err="1" smtClean="0">
                <a:solidFill>
                  <a:schemeClr val="tx1"/>
                </a:solidFill>
                <a:effectLst/>
                <a:latin typeface="Segoe UI" pitchFamily="34" charset="0"/>
                <a:ea typeface="+mn-ea"/>
                <a:cs typeface="+mn-cs"/>
              </a:rPr>
              <a:t>Windir</a:t>
            </a:r>
            <a:r>
              <a:rPr lang="en-US" sz="800" b="1" i="1" kern="1200" dirty="0" smtClean="0">
                <a:solidFill>
                  <a:schemeClr val="tx1"/>
                </a:solidFill>
                <a:effectLst/>
                <a:latin typeface="Segoe UI" pitchFamily="34" charset="0"/>
                <a:ea typeface="+mn-ea"/>
                <a:cs typeface="+mn-cs"/>
              </a:rPr>
              <a:t>%\System32\</a:t>
            </a:r>
            <a:r>
              <a:rPr lang="en-US" sz="800" b="1" i="1" kern="1200" dirty="0" err="1" smtClean="0">
                <a:solidFill>
                  <a:schemeClr val="tx1"/>
                </a:solidFill>
                <a:effectLst/>
                <a:latin typeface="Segoe UI" pitchFamily="34" charset="0"/>
                <a:ea typeface="+mn-ea"/>
                <a:cs typeface="+mn-cs"/>
              </a:rPr>
              <a:t>ServerMigrationTools</a:t>
            </a:r>
            <a:r>
              <a:rPr lang="en-US" sz="800" b="1" i="1" kern="1200" dirty="0" smtClean="0">
                <a:solidFill>
                  <a:schemeClr val="tx1"/>
                </a:solidFill>
                <a:effectLst/>
                <a:latin typeface="Segoe UI" pitchFamily="34" charset="0"/>
                <a:ea typeface="+mn-ea"/>
                <a:cs typeface="+mn-cs"/>
              </a:rPr>
              <a:t>\</a:t>
            </a:r>
            <a:r>
              <a:rPr lang="en-US" sz="800" i="1" kern="1200" dirty="0" smtClean="0">
                <a:solidFill>
                  <a:schemeClr val="tx1"/>
                </a:solidFill>
                <a:effectLst/>
                <a:latin typeface="Segoe UI" pitchFamily="34" charset="0"/>
                <a:ea typeface="+mn-ea"/>
                <a:cs typeface="+mn-cs"/>
              </a:rPr>
              <a:t>  </a:t>
            </a:r>
            <a:endParaRPr lang="en-US" sz="800" kern="1200" dirty="0" smtClean="0">
              <a:solidFill>
                <a:schemeClr val="tx1"/>
              </a:solidFill>
              <a:effectLst/>
              <a:latin typeface="Segoe UI" pitchFamily="34" charset="0"/>
              <a:ea typeface="+mn-ea"/>
              <a:cs typeface="+mn-cs"/>
            </a:endParaRPr>
          </a:p>
          <a:p>
            <a:pPr lvl="1"/>
            <a:r>
              <a:rPr lang="en-US" sz="800" kern="1200" dirty="0" smtClean="0">
                <a:solidFill>
                  <a:schemeClr val="tx1"/>
                </a:solidFill>
                <a:effectLst/>
                <a:latin typeface="Segoe UI" pitchFamily="34" charset="0"/>
                <a:ea typeface="+mn-ea"/>
                <a:cs typeface="+mn-cs"/>
              </a:rPr>
              <a:t>To create a deployment folder in the d:\deploy directory for the x64 version of Windows Server 2003 run the following command: </a:t>
            </a:r>
            <a:br>
              <a:rPr lang="en-US" sz="800" kern="1200" dirty="0" smtClean="0">
                <a:solidFill>
                  <a:schemeClr val="tx1"/>
                </a:solidFill>
                <a:effectLst/>
                <a:latin typeface="Segoe UI" pitchFamily="34" charset="0"/>
                <a:ea typeface="+mn-ea"/>
                <a:cs typeface="+mn-cs"/>
              </a:rPr>
            </a:br>
            <a:r>
              <a:rPr lang="en-US" sz="800" b="1" i="1" kern="1200" dirty="0" smtClean="0">
                <a:solidFill>
                  <a:schemeClr val="tx1"/>
                </a:solidFill>
                <a:effectLst/>
                <a:latin typeface="Segoe UI" pitchFamily="34" charset="0"/>
                <a:ea typeface="+mn-ea"/>
                <a:cs typeface="+mn-cs"/>
              </a:rPr>
              <a:t>SmigDeploy.exe /package /architecture amd64 /</a:t>
            </a:r>
            <a:r>
              <a:rPr lang="en-US" sz="800" b="1" i="1" kern="1200" dirty="0" err="1" smtClean="0">
                <a:solidFill>
                  <a:schemeClr val="tx1"/>
                </a:solidFill>
                <a:effectLst/>
                <a:latin typeface="Segoe UI" pitchFamily="34" charset="0"/>
                <a:ea typeface="+mn-ea"/>
                <a:cs typeface="+mn-cs"/>
              </a:rPr>
              <a:t>os</a:t>
            </a:r>
            <a:r>
              <a:rPr lang="en-US" sz="800" b="1" i="1" kern="1200" dirty="0" smtClean="0">
                <a:solidFill>
                  <a:schemeClr val="tx1"/>
                </a:solidFill>
                <a:effectLst/>
                <a:latin typeface="Segoe UI" pitchFamily="34" charset="0"/>
                <a:ea typeface="+mn-ea"/>
                <a:cs typeface="+mn-cs"/>
              </a:rPr>
              <a:t> WS03 /path d:\deploy </a:t>
            </a:r>
            <a:br>
              <a:rPr lang="en-US" sz="800" b="1" i="1" kern="1200" dirty="0" smtClean="0">
                <a:solidFill>
                  <a:schemeClr val="tx1"/>
                </a:solidFill>
                <a:effectLst/>
                <a:latin typeface="Segoe UI" pitchFamily="34" charset="0"/>
                <a:ea typeface="+mn-ea"/>
                <a:cs typeface="+mn-cs"/>
              </a:rPr>
            </a:br>
            <a:r>
              <a:rPr lang="en-US" sz="800" b="1" i="1" kern="1200" dirty="0" smtClean="0">
                <a:solidFill>
                  <a:schemeClr val="tx1"/>
                </a:solidFill>
                <a:effectLst/>
                <a:latin typeface="Segoe UI" pitchFamily="34" charset="0"/>
                <a:ea typeface="+mn-ea"/>
                <a:cs typeface="+mn-cs"/>
              </a:rPr>
              <a:t/>
            </a:r>
            <a:br>
              <a:rPr lang="en-US" sz="800" b="1" i="1" kern="1200" dirty="0" smtClean="0">
                <a:solidFill>
                  <a:schemeClr val="tx1"/>
                </a:solidFill>
                <a:effectLst/>
                <a:latin typeface="Segoe UI" pitchFamily="34" charset="0"/>
                <a:ea typeface="+mn-ea"/>
                <a:cs typeface="+mn-cs"/>
              </a:rPr>
            </a:br>
            <a:r>
              <a:rPr lang="en-US" sz="800" kern="1200" dirty="0" smtClean="0">
                <a:solidFill>
                  <a:schemeClr val="tx1"/>
                </a:solidFill>
                <a:effectLst/>
                <a:latin typeface="Segoe UI" pitchFamily="34" charset="0"/>
                <a:ea typeface="+mn-ea"/>
                <a:cs typeface="+mn-cs"/>
              </a:rPr>
              <a:t>This will create a folder in the deployment path directory that will follow this structure.  </a:t>
            </a:r>
            <a:r>
              <a:rPr lang="en-US" sz="800" i="1" kern="1200" dirty="0" smtClean="0">
                <a:solidFill>
                  <a:schemeClr val="tx1"/>
                </a:solidFill>
                <a:effectLst/>
                <a:latin typeface="Segoe UI" pitchFamily="34" charset="0"/>
                <a:ea typeface="+mn-ea"/>
                <a:cs typeface="+mn-cs"/>
              </a:rPr>
              <a:t>SMT_&lt;Operating System&gt;_&lt;Architecture&gt;</a:t>
            </a:r>
            <a:r>
              <a:rPr lang="en-US" sz="800" kern="1200" dirty="0" smtClean="0">
                <a:solidFill>
                  <a:schemeClr val="tx1"/>
                </a:solidFill>
                <a:effectLst/>
                <a:latin typeface="Segoe UI" pitchFamily="34" charset="0"/>
                <a:ea typeface="+mn-ea"/>
                <a:cs typeface="+mn-cs"/>
              </a:rPr>
              <a:t>  For the above example the folder name would be </a:t>
            </a:r>
            <a:r>
              <a:rPr lang="en-US" sz="800" b="1" i="1" kern="1200" dirty="0" smtClean="0">
                <a:solidFill>
                  <a:schemeClr val="tx1"/>
                </a:solidFill>
                <a:effectLst/>
                <a:latin typeface="Segoe UI" pitchFamily="34" charset="0"/>
                <a:ea typeface="+mn-ea"/>
                <a:cs typeface="+mn-cs"/>
              </a:rPr>
              <a:t>SMT_WS03_amd64</a:t>
            </a:r>
          </a:p>
          <a:p>
            <a:pPr lvl="1"/>
            <a:endParaRPr lang="en-US" sz="800" b="1" i="1" kern="1200" dirty="0" smtClean="0">
              <a:solidFill>
                <a:schemeClr val="tx1"/>
              </a:solidFill>
              <a:effectLst/>
              <a:latin typeface="Segoe UI" pitchFamily="34" charset="0"/>
              <a:ea typeface="+mn-ea"/>
              <a:cs typeface="+mn-cs"/>
            </a:endParaRPr>
          </a:p>
          <a:p>
            <a:pPr lvl="1"/>
            <a:r>
              <a:rPr lang="en-US" sz="800" kern="1200" dirty="0" smtClean="0">
                <a:solidFill>
                  <a:schemeClr val="tx1"/>
                </a:solidFill>
                <a:effectLst/>
                <a:latin typeface="Segoe UI" pitchFamily="34" charset="0"/>
                <a:ea typeface="+mn-ea"/>
                <a:cs typeface="+mn-cs"/>
              </a:rPr>
              <a:t>This contains the tools for your source operating system.  For the other operating system choices look to this article for the full list of commands: </a:t>
            </a:r>
            <a:r>
              <a:rPr lang="en-US" sz="800" u="sng" kern="1200" dirty="0" smtClean="0">
                <a:solidFill>
                  <a:schemeClr val="tx1"/>
                </a:solidFill>
                <a:effectLst/>
                <a:latin typeface="Segoe UI" pitchFamily="34" charset="0"/>
                <a:ea typeface="+mn-ea"/>
                <a:cs typeface="+mn-cs"/>
                <a:hlinkClick r:id="rId11" tooltip="http://technet.microsoft.com/en-us/library/jj134202.aspx"/>
              </a:rPr>
              <a:t>Install, Use, and Remove Windows Server Migration Tools</a:t>
            </a:r>
            <a:r>
              <a:rPr lang="en-US" sz="800" kern="1200" dirty="0" smtClean="0">
                <a:solidFill>
                  <a:schemeClr val="tx1"/>
                </a:solidFill>
                <a:effectLst/>
                <a:latin typeface="Segoe UI" pitchFamily="34" charset="0"/>
                <a:ea typeface="+mn-ea"/>
                <a:cs typeface="+mn-cs"/>
              </a:rPr>
              <a:t> </a:t>
            </a:r>
          </a:p>
          <a:p>
            <a:pPr lvl="1"/>
            <a:r>
              <a:rPr lang="en-US" sz="800" kern="1200" dirty="0" smtClean="0">
                <a:solidFill>
                  <a:schemeClr val="tx1"/>
                </a:solidFill>
                <a:effectLst/>
                <a:latin typeface="Segoe UI" pitchFamily="34" charset="0"/>
                <a:ea typeface="+mn-ea"/>
                <a:cs typeface="+mn-cs"/>
              </a:rPr>
              <a:t>Copy the directory you just created to the source servers to a local directory.</a:t>
            </a:r>
          </a:p>
          <a:p>
            <a:r>
              <a:rPr lang="en-US" sz="800" b="1" kern="1200" dirty="0" smtClean="0">
                <a:solidFill>
                  <a:schemeClr val="tx1"/>
                </a:solidFill>
                <a:effectLst/>
                <a:latin typeface="Segoe UI" pitchFamily="34" charset="0"/>
                <a:ea typeface="+mn-ea"/>
                <a:cs typeface="+mn-cs"/>
              </a:rPr>
              <a:t>Register Server Migration Tools </a:t>
            </a:r>
          </a:p>
          <a:p>
            <a:r>
              <a:rPr lang="en-US" sz="800" kern="1200" dirty="0" smtClean="0">
                <a:solidFill>
                  <a:schemeClr val="tx1"/>
                </a:solidFill>
                <a:effectLst/>
                <a:latin typeface="Segoe UI" pitchFamily="34" charset="0"/>
                <a:ea typeface="+mn-ea"/>
                <a:cs typeface="+mn-cs"/>
              </a:rPr>
              <a:t>Once the tools have been copied to the source servers from the destination servers, you will then need to register them.  Prior to registering them there you may need to install some pre-requisites on the servers.  They will differ based the source servers OS.   Here is a list for more details take a look here: </a:t>
            </a:r>
          </a:p>
          <a:p>
            <a:pPr lvl="1"/>
            <a:r>
              <a:rPr lang="en-US" sz="800" b="1" kern="1200" dirty="0" smtClean="0">
                <a:solidFill>
                  <a:schemeClr val="tx1"/>
                </a:solidFill>
                <a:effectLst/>
                <a:latin typeface="Segoe UI" pitchFamily="34" charset="0"/>
                <a:ea typeface="+mn-ea"/>
                <a:cs typeface="+mn-cs"/>
              </a:rPr>
              <a:t>Windows Server 2008 R2 source server</a:t>
            </a:r>
            <a:endParaRPr lang="en-US" sz="800" kern="1200" dirty="0" smtClean="0">
              <a:solidFill>
                <a:schemeClr val="tx1"/>
              </a:solidFill>
              <a:effectLst/>
              <a:latin typeface="Segoe UI" pitchFamily="34" charset="0"/>
              <a:ea typeface="+mn-ea"/>
              <a:cs typeface="+mn-cs"/>
            </a:endParaRPr>
          </a:p>
          <a:p>
            <a:pPr lvl="2"/>
            <a:r>
              <a:rPr lang="en-US" sz="800" kern="1200" dirty="0" smtClean="0">
                <a:solidFill>
                  <a:schemeClr val="tx1"/>
                </a:solidFill>
                <a:effectLst/>
                <a:latin typeface="Segoe UI" pitchFamily="34" charset="0"/>
                <a:ea typeface="+mn-ea"/>
                <a:cs typeface="+mn-cs"/>
              </a:rPr>
              <a:t>Verify that the source server has sufficient disk space (at least 23 MB) to store the Windows Server Migration Tools deployment folder.</a:t>
            </a:r>
          </a:p>
          <a:p>
            <a:pPr lvl="1"/>
            <a:r>
              <a:rPr lang="en-US" sz="800" b="1" kern="1200" dirty="0" smtClean="0">
                <a:solidFill>
                  <a:schemeClr val="tx1"/>
                </a:solidFill>
                <a:effectLst/>
                <a:latin typeface="Segoe UI" pitchFamily="34" charset="0"/>
                <a:ea typeface="+mn-ea"/>
                <a:cs typeface="+mn-cs"/>
              </a:rPr>
              <a:t>Windows Server 2008 source server</a:t>
            </a:r>
            <a:endParaRPr lang="en-US" sz="800" kern="1200" dirty="0" smtClean="0">
              <a:solidFill>
                <a:schemeClr val="tx1"/>
              </a:solidFill>
              <a:effectLst/>
              <a:latin typeface="Segoe UI" pitchFamily="34" charset="0"/>
              <a:ea typeface="+mn-ea"/>
              <a:cs typeface="+mn-cs"/>
            </a:endParaRPr>
          </a:p>
          <a:p>
            <a:pPr lvl="2"/>
            <a:r>
              <a:rPr lang="en-US" sz="800" kern="1200" dirty="0" smtClean="0">
                <a:solidFill>
                  <a:schemeClr val="tx1"/>
                </a:solidFill>
                <a:effectLst/>
                <a:latin typeface="Segoe UI" pitchFamily="34" charset="0"/>
                <a:ea typeface="+mn-ea"/>
                <a:cs typeface="+mn-cs"/>
              </a:rPr>
              <a:t>Verify that the source server has sufficient disk space (at least 23 MB) to store the Windows Server Migration Tools deployment folder. </a:t>
            </a:r>
          </a:p>
          <a:p>
            <a:pPr lvl="2"/>
            <a:r>
              <a:rPr lang="en-US" sz="800" kern="1200" dirty="0" smtClean="0">
                <a:solidFill>
                  <a:schemeClr val="tx1"/>
                </a:solidFill>
                <a:effectLst/>
                <a:latin typeface="Segoe UI" pitchFamily="34" charset="0"/>
                <a:ea typeface="+mn-ea"/>
                <a:cs typeface="+mn-cs"/>
              </a:rPr>
              <a:t>Install Windows PowerShell by using Server Manager or by running the Server Manager command prompt tool, ServerManagerCmd.exe. For more information about how to add features to the server by using ServerManagerCmd.exe, see Overview of Server Manager Commands in the Windows Server 2008 Server Manager Help.</a:t>
            </a:r>
          </a:p>
          <a:p>
            <a:pPr lvl="1"/>
            <a:r>
              <a:rPr lang="en-US" sz="800" b="1" kern="1200" dirty="0" smtClean="0">
                <a:solidFill>
                  <a:schemeClr val="tx1"/>
                </a:solidFill>
                <a:effectLst/>
                <a:latin typeface="Segoe UI" pitchFamily="34" charset="0"/>
                <a:ea typeface="+mn-ea"/>
                <a:cs typeface="+mn-cs"/>
              </a:rPr>
              <a:t>Windows Server 2003 or Windows Server 2003 R2 source server</a:t>
            </a:r>
            <a:endParaRPr lang="en-US" sz="800" kern="1200" dirty="0" smtClean="0">
              <a:solidFill>
                <a:schemeClr val="tx1"/>
              </a:solidFill>
              <a:effectLst/>
              <a:latin typeface="Segoe UI" pitchFamily="34" charset="0"/>
              <a:ea typeface="+mn-ea"/>
              <a:cs typeface="+mn-cs"/>
            </a:endParaRPr>
          </a:p>
          <a:p>
            <a:pPr lvl="2"/>
            <a:r>
              <a:rPr lang="en-US" sz="800" kern="1200" dirty="0" smtClean="0">
                <a:solidFill>
                  <a:schemeClr val="tx1"/>
                </a:solidFill>
                <a:effectLst/>
                <a:latin typeface="Segoe UI" pitchFamily="34" charset="0"/>
                <a:ea typeface="+mn-ea"/>
                <a:cs typeface="+mn-cs"/>
              </a:rPr>
              <a:t>Verify that the source server has sufficient disk space (at least 25 MB) to store the Windows Server Migration Tools deployment folder.</a:t>
            </a:r>
          </a:p>
          <a:p>
            <a:pPr lvl="2"/>
            <a:r>
              <a:rPr lang="en-US" sz="800" kern="1200" dirty="0" smtClean="0">
                <a:solidFill>
                  <a:schemeClr val="tx1"/>
                </a:solidFill>
                <a:effectLst/>
                <a:latin typeface="Segoe UI" pitchFamily="34" charset="0"/>
                <a:ea typeface="+mn-ea"/>
                <a:cs typeface="+mn-cs"/>
              </a:rPr>
              <a:t>Download and install Microsoft .NET Framework 2.0. Microsoft .NET Framework 2.0 is available for download from the Microsoft Web site.</a:t>
            </a:r>
          </a:p>
          <a:p>
            <a:pPr lvl="2"/>
            <a:r>
              <a:rPr lang="en-US" sz="800" kern="1200" dirty="0" smtClean="0">
                <a:solidFill>
                  <a:schemeClr val="tx1"/>
                </a:solidFill>
                <a:effectLst/>
                <a:latin typeface="Segoe UI" pitchFamily="34" charset="0"/>
                <a:ea typeface="+mn-ea"/>
                <a:cs typeface="+mn-cs"/>
              </a:rPr>
              <a:t>Download and install Windows PowerShell 1.0, or a later version. Windows PowerShell 1.0 is available for download from the Microsoft Web site.</a:t>
            </a:r>
          </a:p>
          <a:p>
            <a:r>
              <a:rPr lang="en-US" sz="800" kern="1200" dirty="0" smtClean="0">
                <a:solidFill>
                  <a:schemeClr val="tx1"/>
                </a:solidFill>
                <a:effectLst/>
                <a:latin typeface="Segoe UI" pitchFamily="34" charset="0"/>
                <a:ea typeface="+mn-ea"/>
                <a:cs typeface="+mn-cs"/>
              </a:rPr>
              <a:t>When your ready to register tools, you just need to open an administrative console on your source server, navigate to the directory you copied the tools into and run the following command:</a:t>
            </a:r>
          </a:p>
          <a:p>
            <a:r>
              <a:rPr lang="en-US" sz="800" b="1" i="1" kern="1200" dirty="0" smtClean="0">
                <a:solidFill>
                  <a:schemeClr val="tx1"/>
                </a:solidFill>
                <a:effectLst/>
                <a:latin typeface="Segoe UI" pitchFamily="34" charset="0"/>
                <a:ea typeface="+mn-ea"/>
                <a:cs typeface="+mn-cs"/>
              </a:rPr>
              <a:t>.\Smigdeploy.exe</a:t>
            </a:r>
            <a:r>
              <a:rPr lang="en-US" sz="800" kern="1200" dirty="0" smtClean="0">
                <a:solidFill>
                  <a:schemeClr val="tx1"/>
                </a:solidFill>
                <a:effectLst/>
                <a:latin typeface="Segoe UI" pitchFamily="34" charset="0"/>
                <a:ea typeface="+mn-ea"/>
                <a:cs typeface="+mn-cs"/>
              </a:rPr>
              <a:t> </a:t>
            </a:r>
          </a:p>
          <a:p>
            <a:endParaRPr lang="en-US" sz="800" kern="1200" dirty="0" smtClean="0">
              <a:solidFill>
                <a:schemeClr val="tx1"/>
              </a:solidFill>
              <a:effectLst/>
              <a:latin typeface="Segoe UI" pitchFamily="34" charset="0"/>
              <a:ea typeface="+mn-ea"/>
              <a:cs typeface="+mn-cs"/>
            </a:endParaRPr>
          </a:p>
          <a:p>
            <a:r>
              <a:rPr lang="en-US" sz="800" kern="1200" dirty="0" smtClean="0">
                <a:solidFill>
                  <a:schemeClr val="tx1"/>
                </a:solidFill>
                <a:effectLst/>
                <a:latin typeface="Segoe UI" pitchFamily="34" charset="0"/>
                <a:ea typeface="+mn-ea"/>
                <a:cs typeface="+mn-cs"/>
              </a:rPr>
              <a:t>After you register the tools, then you can begin the migration process.  This process will vary depending the roles you are trying to migrate and for detail directions take a look here:</a:t>
            </a:r>
          </a:p>
          <a:p>
            <a:endParaRPr lang="en-US" sz="800" kern="1200" dirty="0" smtClean="0">
              <a:solidFill>
                <a:schemeClr val="tx1"/>
              </a:solidFill>
              <a:effectLst/>
              <a:latin typeface="Segoe UI" pitchFamily="34" charset="0"/>
              <a:ea typeface="+mn-ea"/>
              <a:cs typeface="+mn-cs"/>
            </a:endParaRPr>
          </a:p>
          <a:p>
            <a:pPr lvl="1"/>
            <a:r>
              <a:rPr lang="en-US" sz="800" u="sng" kern="1200" dirty="0" smtClean="0">
                <a:solidFill>
                  <a:schemeClr val="tx1"/>
                </a:solidFill>
                <a:effectLst/>
                <a:latin typeface="Segoe UI" pitchFamily="34" charset="0"/>
                <a:ea typeface="+mn-ea"/>
                <a:cs typeface="+mn-cs"/>
                <a:hlinkClick r:id="rId3"/>
              </a:rPr>
              <a:t>Migrate Active Directory Federation Services Role Services to Windows Server 2012</a:t>
            </a:r>
            <a:endParaRPr lang="en-US" sz="800" kern="1200" dirty="0" smtClean="0">
              <a:solidFill>
                <a:schemeClr val="tx1"/>
              </a:solidFill>
              <a:effectLst/>
              <a:latin typeface="Segoe UI" pitchFamily="34" charset="0"/>
              <a:ea typeface="+mn-ea"/>
              <a:cs typeface="+mn-cs"/>
            </a:endParaRPr>
          </a:p>
          <a:p>
            <a:pPr lvl="1"/>
            <a:r>
              <a:rPr lang="en-US" sz="800" u="sng" kern="1200" dirty="0" smtClean="0">
                <a:solidFill>
                  <a:schemeClr val="tx1"/>
                </a:solidFill>
                <a:effectLst/>
                <a:latin typeface="Segoe UI" pitchFamily="34" charset="0"/>
                <a:ea typeface="+mn-ea"/>
                <a:cs typeface="+mn-cs"/>
                <a:hlinkClick r:id="rId4"/>
              </a:rPr>
              <a:t>Migrate Health Registration Authority to Windows Server 2012</a:t>
            </a:r>
            <a:endParaRPr lang="en-US" sz="800" kern="1200" dirty="0" smtClean="0">
              <a:solidFill>
                <a:schemeClr val="tx1"/>
              </a:solidFill>
              <a:effectLst/>
              <a:latin typeface="Segoe UI" pitchFamily="34" charset="0"/>
              <a:ea typeface="+mn-ea"/>
              <a:cs typeface="+mn-cs"/>
            </a:endParaRPr>
          </a:p>
          <a:p>
            <a:pPr lvl="1"/>
            <a:r>
              <a:rPr lang="en-US" sz="800" u="sng" kern="1200" dirty="0" smtClean="0">
                <a:solidFill>
                  <a:schemeClr val="tx1"/>
                </a:solidFill>
                <a:effectLst/>
                <a:latin typeface="Segoe UI" pitchFamily="34" charset="0"/>
                <a:ea typeface="+mn-ea"/>
                <a:cs typeface="+mn-cs"/>
                <a:hlinkClick r:id="rId5"/>
              </a:rPr>
              <a:t>Migrate Hyper-V to Windows Server 2012</a:t>
            </a:r>
            <a:endParaRPr lang="en-US" sz="800" kern="1200" dirty="0" smtClean="0">
              <a:solidFill>
                <a:schemeClr val="tx1"/>
              </a:solidFill>
              <a:effectLst/>
              <a:latin typeface="Segoe UI" pitchFamily="34" charset="0"/>
              <a:ea typeface="+mn-ea"/>
              <a:cs typeface="+mn-cs"/>
            </a:endParaRPr>
          </a:p>
          <a:p>
            <a:pPr lvl="1"/>
            <a:r>
              <a:rPr lang="en-US" sz="800" u="sng" kern="1200" dirty="0" smtClean="0">
                <a:solidFill>
                  <a:schemeClr val="tx1"/>
                </a:solidFill>
                <a:effectLst/>
                <a:latin typeface="Segoe UI" pitchFamily="34" charset="0"/>
                <a:ea typeface="+mn-ea"/>
                <a:cs typeface="+mn-cs"/>
                <a:hlinkClick r:id="rId6"/>
              </a:rPr>
              <a:t>Migrate IP Configuration to Windows Server 2012</a:t>
            </a:r>
            <a:endParaRPr lang="en-US" sz="800" kern="1200" dirty="0" smtClean="0">
              <a:solidFill>
                <a:schemeClr val="tx1"/>
              </a:solidFill>
              <a:effectLst/>
              <a:latin typeface="Segoe UI" pitchFamily="34" charset="0"/>
              <a:ea typeface="+mn-ea"/>
              <a:cs typeface="+mn-cs"/>
            </a:endParaRPr>
          </a:p>
          <a:p>
            <a:pPr lvl="1"/>
            <a:r>
              <a:rPr lang="en-US" sz="800" u="sng" kern="1200" dirty="0" smtClean="0">
                <a:solidFill>
                  <a:schemeClr val="tx1"/>
                </a:solidFill>
                <a:effectLst/>
                <a:latin typeface="Segoe UI" pitchFamily="34" charset="0"/>
                <a:ea typeface="+mn-ea"/>
                <a:cs typeface="+mn-cs"/>
                <a:hlinkClick r:id="rId7"/>
              </a:rPr>
              <a:t>Migrating Network Policy Server to Windows Server 2012</a:t>
            </a:r>
            <a:endParaRPr lang="en-US" sz="800" kern="1200" dirty="0" smtClean="0">
              <a:solidFill>
                <a:schemeClr val="tx1"/>
              </a:solidFill>
              <a:effectLst/>
              <a:latin typeface="Segoe UI" pitchFamily="34" charset="0"/>
              <a:ea typeface="+mn-ea"/>
              <a:cs typeface="+mn-cs"/>
            </a:endParaRPr>
          </a:p>
          <a:p>
            <a:pPr lvl="1"/>
            <a:r>
              <a:rPr lang="en-US" sz="800" u="sng" kern="1200" dirty="0" smtClean="0">
                <a:solidFill>
                  <a:schemeClr val="tx1"/>
                </a:solidFill>
                <a:effectLst/>
                <a:latin typeface="Segoe UI" pitchFamily="34" charset="0"/>
                <a:ea typeface="+mn-ea"/>
                <a:cs typeface="+mn-cs"/>
                <a:hlinkClick r:id="rId8"/>
              </a:rPr>
              <a:t>Migrate Print and Document Services to Windows Server 2012</a:t>
            </a:r>
            <a:endParaRPr lang="en-US" sz="800" kern="1200" dirty="0" smtClean="0">
              <a:solidFill>
                <a:schemeClr val="tx1"/>
              </a:solidFill>
              <a:effectLst/>
              <a:latin typeface="Segoe UI" pitchFamily="34" charset="0"/>
              <a:ea typeface="+mn-ea"/>
              <a:cs typeface="+mn-cs"/>
            </a:endParaRPr>
          </a:p>
          <a:p>
            <a:pPr lvl="1"/>
            <a:r>
              <a:rPr lang="en-US" sz="800" u="sng" kern="1200" dirty="0" smtClean="0">
                <a:solidFill>
                  <a:schemeClr val="tx1"/>
                </a:solidFill>
                <a:effectLst/>
                <a:latin typeface="Segoe UI" pitchFamily="34" charset="0"/>
                <a:ea typeface="+mn-ea"/>
                <a:cs typeface="+mn-cs"/>
                <a:hlinkClick r:id="rId9"/>
              </a:rPr>
              <a:t>Migrate Remote Access to Windows Server 2012</a:t>
            </a:r>
            <a:endParaRPr lang="en-US" sz="800" kern="1200" dirty="0" smtClean="0">
              <a:solidFill>
                <a:schemeClr val="tx1"/>
              </a:solidFill>
              <a:effectLst/>
              <a:latin typeface="Segoe UI" pitchFamily="34" charset="0"/>
              <a:ea typeface="+mn-ea"/>
              <a:cs typeface="+mn-cs"/>
            </a:endParaRPr>
          </a:p>
          <a:p>
            <a:pPr lvl="1"/>
            <a:r>
              <a:rPr lang="en-US" sz="800" u="sng" kern="1200" dirty="0" smtClean="0">
                <a:solidFill>
                  <a:schemeClr val="tx1"/>
                </a:solidFill>
                <a:effectLst/>
                <a:latin typeface="Segoe UI" pitchFamily="34" charset="0"/>
                <a:ea typeface="+mn-ea"/>
                <a:cs typeface="+mn-cs"/>
                <a:hlinkClick r:id="rId10"/>
              </a:rPr>
              <a:t>Migrate Windows Server Update Services to Windows Server 2012</a:t>
            </a:r>
            <a:endParaRPr lang="en-US" sz="800" u="sng" kern="1200" dirty="0" smtClean="0">
              <a:solidFill>
                <a:schemeClr val="tx1"/>
              </a:solidFill>
              <a:effectLst/>
              <a:latin typeface="Segoe UI" pitchFamily="34" charset="0"/>
              <a:ea typeface="+mn-ea"/>
              <a:cs typeface="+mn-cs"/>
            </a:endParaRPr>
          </a:p>
          <a:p>
            <a:pPr lvl="1"/>
            <a:endParaRPr lang="en-US" sz="800" kern="1200" dirty="0" smtClean="0">
              <a:solidFill>
                <a:schemeClr val="tx1"/>
              </a:solidFill>
              <a:effectLst/>
              <a:latin typeface="Segoe UI" pitchFamily="34" charset="0"/>
              <a:ea typeface="+mn-ea"/>
              <a:cs typeface="+mn-cs"/>
            </a:endParaRPr>
          </a:p>
          <a:p>
            <a:r>
              <a:rPr lang="en-US" sz="800" b="1" kern="1200" dirty="0" smtClean="0">
                <a:solidFill>
                  <a:schemeClr val="tx1"/>
                </a:solidFill>
                <a:effectLst/>
                <a:latin typeface="Segoe UI" pitchFamily="34" charset="0"/>
                <a:ea typeface="+mn-ea"/>
                <a:cs typeface="+mn-cs"/>
              </a:rPr>
              <a:t>Remove the Server Migration Tools</a:t>
            </a:r>
            <a:endParaRPr lang="en-US" sz="800" kern="1200" dirty="0" smtClean="0">
              <a:solidFill>
                <a:schemeClr val="tx1"/>
              </a:solidFill>
              <a:effectLst/>
              <a:latin typeface="Segoe UI" pitchFamily="34" charset="0"/>
              <a:ea typeface="+mn-ea"/>
              <a:cs typeface="+mn-cs"/>
            </a:endParaRPr>
          </a:p>
          <a:p>
            <a:r>
              <a:rPr lang="en-US" sz="800" kern="1200" dirty="0" smtClean="0">
                <a:solidFill>
                  <a:schemeClr val="tx1"/>
                </a:solidFill>
                <a:effectLst/>
                <a:latin typeface="Segoe UI" pitchFamily="34" charset="0"/>
                <a:ea typeface="+mn-ea"/>
                <a:cs typeface="+mn-cs"/>
              </a:rPr>
              <a:t>When your done with the migration tools you easily remove the tools.  On you destination Windows Server 2012 systems, you can remove them via the remove roles and features tools or with this PowerShell command, the command would remove the tools from server1:</a:t>
            </a:r>
          </a:p>
          <a:p>
            <a:endParaRPr lang="en-US" sz="800" kern="1200" dirty="0" smtClean="0">
              <a:solidFill>
                <a:schemeClr val="tx1"/>
              </a:solidFill>
              <a:effectLst/>
              <a:latin typeface="Segoe UI" pitchFamily="34" charset="0"/>
              <a:ea typeface="+mn-ea"/>
              <a:cs typeface="+mn-cs"/>
            </a:endParaRPr>
          </a:p>
          <a:p>
            <a:r>
              <a:rPr lang="en-US" sz="800" b="1" i="1" kern="1200" dirty="0" smtClean="0">
                <a:solidFill>
                  <a:schemeClr val="tx1"/>
                </a:solidFill>
                <a:effectLst/>
                <a:latin typeface="Segoe UI" pitchFamily="34" charset="0"/>
                <a:ea typeface="+mn-ea"/>
                <a:cs typeface="+mn-cs"/>
              </a:rPr>
              <a:t>Uninstall-</a:t>
            </a:r>
            <a:r>
              <a:rPr lang="en-US" sz="800" b="1" i="1" kern="1200" dirty="0" err="1" smtClean="0">
                <a:solidFill>
                  <a:schemeClr val="tx1"/>
                </a:solidFill>
                <a:effectLst/>
                <a:latin typeface="Segoe UI" pitchFamily="34" charset="0"/>
                <a:ea typeface="+mn-ea"/>
                <a:cs typeface="+mn-cs"/>
              </a:rPr>
              <a:t>WindowsFeature</a:t>
            </a:r>
            <a:r>
              <a:rPr lang="en-US" sz="800" b="1" i="1" kern="1200" dirty="0" smtClean="0">
                <a:solidFill>
                  <a:schemeClr val="tx1"/>
                </a:solidFill>
                <a:effectLst/>
                <a:latin typeface="Segoe UI" pitchFamily="34" charset="0"/>
                <a:ea typeface="+mn-ea"/>
                <a:cs typeface="+mn-cs"/>
              </a:rPr>
              <a:t> Migration –</a:t>
            </a:r>
            <a:r>
              <a:rPr lang="en-US" sz="800" b="1" i="1" kern="1200" dirty="0" err="1" smtClean="0">
                <a:solidFill>
                  <a:schemeClr val="tx1"/>
                </a:solidFill>
                <a:effectLst/>
                <a:latin typeface="Segoe UI" pitchFamily="34" charset="0"/>
                <a:ea typeface="+mn-ea"/>
                <a:cs typeface="+mn-cs"/>
              </a:rPr>
              <a:t>ComputerName</a:t>
            </a:r>
            <a:r>
              <a:rPr lang="en-US" sz="800" b="1" i="1" kern="1200" dirty="0" smtClean="0">
                <a:solidFill>
                  <a:schemeClr val="tx1"/>
                </a:solidFill>
                <a:effectLst/>
                <a:latin typeface="Segoe UI" pitchFamily="34" charset="0"/>
                <a:ea typeface="+mn-ea"/>
                <a:cs typeface="+mn-cs"/>
              </a:rPr>
              <a:t> server1</a:t>
            </a:r>
            <a:endParaRPr lang="en-US" sz="800" kern="1200" dirty="0" smtClean="0">
              <a:solidFill>
                <a:schemeClr val="tx1"/>
              </a:solidFill>
              <a:effectLst/>
              <a:latin typeface="Segoe UI" pitchFamily="34" charset="0"/>
              <a:ea typeface="+mn-ea"/>
              <a:cs typeface="+mn-cs"/>
            </a:endParaRPr>
          </a:p>
          <a:p>
            <a:r>
              <a:rPr lang="en-US" sz="800" kern="1200" dirty="0" smtClean="0">
                <a:solidFill>
                  <a:schemeClr val="tx1"/>
                </a:solidFill>
                <a:effectLst/>
                <a:latin typeface="Segoe UI" pitchFamily="34" charset="0"/>
                <a:ea typeface="+mn-ea"/>
                <a:cs typeface="+mn-cs"/>
              </a:rPr>
              <a:t>On your destination servers you will need to first unregister the tools.  Navigate to your migration tools directory and run the following command from and administrative command prompt:</a:t>
            </a:r>
          </a:p>
          <a:p>
            <a:r>
              <a:rPr lang="en-US" sz="800" b="1" i="1" kern="1200" dirty="0" smtClean="0">
                <a:solidFill>
                  <a:schemeClr val="tx1"/>
                </a:solidFill>
                <a:effectLst/>
                <a:latin typeface="Segoe UI" pitchFamily="34" charset="0"/>
                <a:ea typeface="+mn-ea"/>
                <a:cs typeface="+mn-cs"/>
              </a:rPr>
              <a:t>SmigDeploy.exe /unregister</a:t>
            </a:r>
            <a:r>
              <a:rPr lang="en-US" sz="800" kern="1200" dirty="0" smtClean="0">
                <a:solidFill>
                  <a:schemeClr val="tx1"/>
                </a:solidFill>
                <a:effectLst/>
                <a:latin typeface="Segoe UI" pitchFamily="34" charset="0"/>
                <a:ea typeface="+mn-ea"/>
                <a:cs typeface="+mn-cs"/>
              </a:rPr>
              <a:t> </a:t>
            </a:r>
          </a:p>
          <a:p>
            <a:r>
              <a:rPr lang="en-US" sz="800" kern="1200" dirty="0" smtClean="0">
                <a:solidFill>
                  <a:schemeClr val="tx1"/>
                </a:solidFill>
                <a:effectLst/>
                <a:latin typeface="Segoe UI" pitchFamily="34" charset="0"/>
                <a:ea typeface="+mn-ea"/>
                <a:cs typeface="+mn-cs"/>
              </a:rPr>
              <a:t>After you have unregister the tools you can then simply delete the folder and the contents.</a:t>
            </a:r>
          </a:p>
          <a:p>
            <a:endParaRPr lang="en-US" sz="800" dirty="0">
              <a:effectLst/>
            </a:endParaRPr>
          </a:p>
        </p:txBody>
      </p:sp>
      <p:sp>
        <p:nvSpPr>
          <p:cNvPr id="5" name="Rectangle 7"/>
          <p:cNvSpPr>
            <a:spLocks noGrp="1" noChangeArrowheads="1"/>
          </p:cNvSpPr>
          <p:nvPr>
            <p:ph type="sldNum" sz="quarter" idx="5"/>
          </p:nvPr>
        </p:nvSpPr>
        <p:spPr bwMode="auto">
          <a:xfrm>
            <a:off x="3978135" y="8989397"/>
            <a:ext cx="3043343" cy="473212"/>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22</a:t>
            </a:fld>
            <a:endParaRPr lang="en-US" b="1" dirty="0">
              <a:solidFill>
                <a:prstClr val="black"/>
              </a:solidFill>
            </a:endParaRPr>
          </a:p>
        </p:txBody>
      </p:sp>
      <p:sp>
        <p:nvSpPr>
          <p:cNvPr id="8" name="Date Placeholder 7"/>
          <p:cNvSpPr>
            <a:spLocks noGrp="1"/>
          </p:cNvSpPr>
          <p:nvPr>
            <p:ph type="dt" idx="1"/>
          </p:nvPr>
        </p:nvSpPr>
        <p:spPr>
          <a:xfrm>
            <a:off x="0" y="0"/>
            <a:ext cx="3043238" cy="472890"/>
          </a:xfrm>
        </p:spPr>
        <p:txBody>
          <a:bodyPr/>
          <a:lstStyle/>
          <a:p>
            <a:pPr algn="l"/>
            <a:fld id="{D5010A51-A839-417E-828F-30CDA28FC0BF}" type="datetime1">
              <a:rPr lang="en-US" sz="1000" smtClean="0">
                <a:solidFill>
                  <a:prstClr val="black"/>
                </a:solidFill>
                <a:latin typeface="Segoe UI" pitchFamily="34" charset="0"/>
                <a:ea typeface="Segoe UI" pitchFamily="34" charset="0"/>
                <a:cs typeface="Segoe UI" pitchFamily="34" charset="0"/>
              </a:rPr>
              <a:pPr algn="l"/>
              <a:t>3/13/2014</a:t>
            </a:fld>
            <a:endParaRPr lang="en-US" sz="1000" dirty="0">
              <a:solidFill>
                <a:prstClr val="black"/>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39356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35C9408-5CB9-4852-80F2-1AACC329BCED}" type="datetime1">
              <a:rPr lang="en-US" smtClean="0"/>
              <a:t>3/13/2014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946736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25" rtl="0" eaLnBrk="1" fontAlgn="auto" latinLnBrk="0" hangingPunct="1">
              <a:lnSpc>
                <a:spcPct val="90000"/>
              </a:lnSpc>
              <a:spcBef>
                <a:spcPts val="0"/>
              </a:spcBef>
              <a:spcAft>
                <a:spcPts val="333"/>
              </a:spcAft>
              <a:buClrTx/>
              <a:buSzTx/>
              <a:buFontTx/>
              <a:buNone/>
              <a:tabLst/>
              <a:defRPr/>
            </a:pPr>
            <a:r>
              <a:rPr lang="en-US" sz="1100" dirty="0" smtClean="0"/>
              <a:t>Standard, Enterprise, and Datacenter editions of Windows Server running Hyper-V are supported as either source or destination servers.</a:t>
            </a:r>
          </a:p>
          <a:p>
            <a:endParaRPr lang="en-US" dirty="0"/>
          </a:p>
        </p:txBody>
      </p:sp>
      <p:sp>
        <p:nvSpPr>
          <p:cNvPr id="4" name="Date Placeholder 3"/>
          <p:cNvSpPr>
            <a:spLocks noGrp="1"/>
          </p:cNvSpPr>
          <p:nvPr>
            <p:ph type="dt" idx="10"/>
          </p:nvPr>
        </p:nvSpPr>
        <p:spPr/>
        <p:txBody>
          <a:bodyPr/>
          <a:lstStyle/>
          <a:p>
            <a:fld id="{67F43E59-1F51-41EE-9227-E1B332B732D1}" type="datetime1">
              <a:rPr lang="en-US" smtClean="0"/>
              <a:t>3/13/2014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655615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xfrm>
            <a:off x="671513" y="587375"/>
            <a:ext cx="5259387" cy="2960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685800" y="4112688"/>
            <a:ext cx="5486400" cy="52454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sz="900" dirty="0" smtClean="0"/>
              <a:t>The best way to upgrade your Hyper-V infrastructure is to simply blow away the current operating system, then install Server 2012 fresh on the hardware.  </a:t>
            </a:r>
          </a:p>
          <a:p>
            <a:endParaRPr lang="en-US" sz="900" dirty="0" smtClean="0"/>
          </a:p>
          <a:p>
            <a:r>
              <a:rPr lang="en-US" sz="900" dirty="0" smtClean="0"/>
              <a:t>The following steps will describe the migration process of your virtual machines without upgrading the OS in place. </a:t>
            </a:r>
          </a:p>
          <a:p>
            <a:endParaRPr lang="en-US" sz="900" dirty="0" smtClean="0"/>
          </a:p>
          <a:p>
            <a:r>
              <a:rPr lang="en-US" sz="900" dirty="0" smtClean="0"/>
              <a:t>Here are some really important file locations we need to take note of:</a:t>
            </a:r>
          </a:p>
          <a:p>
            <a:endParaRPr lang="en-US" sz="900" dirty="0" smtClean="0"/>
          </a:p>
          <a:p>
            <a:pPr lvl="3"/>
            <a:r>
              <a:rPr lang="en-US" sz="900" dirty="0" smtClean="0"/>
              <a:t>• VM </a:t>
            </a:r>
            <a:r>
              <a:rPr lang="en-US" sz="900" dirty="0" err="1" smtClean="0"/>
              <a:t>Config</a:t>
            </a:r>
            <a:r>
              <a:rPr lang="en-US" sz="900" dirty="0" smtClean="0"/>
              <a:t> (XML) files</a:t>
            </a:r>
          </a:p>
          <a:p>
            <a:pPr lvl="3"/>
            <a:r>
              <a:rPr lang="en-US" sz="900" dirty="0" smtClean="0"/>
              <a:t>• VM Data (VHD) files</a:t>
            </a:r>
          </a:p>
          <a:p>
            <a:pPr lvl="3"/>
            <a:r>
              <a:rPr lang="en-US" sz="900" dirty="0" smtClean="0"/>
              <a:t>• VM Snapshot (XML) pointer files</a:t>
            </a:r>
          </a:p>
          <a:p>
            <a:endParaRPr lang="en-US" sz="900" dirty="0" smtClean="0"/>
          </a:p>
          <a:p>
            <a:r>
              <a:rPr lang="en-US" sz="900" dirty="0" smtClean="0"/>
              <a:t>The best way to upgrade your Hyper-V infrastructure is to simply blow away the current operating system, then install Server 2012 fresh on the hardware.  </a:t>
            </a:r>
          </a:p>
          <a:p>
            <a:endParaRPr lang="en-US" sz="900" dirty="0" smtClean="0"/>
          </a:p>
          <a:p>
            <a:r>
              <a:rPr lang="en-US" sz="900" dirty="0" smtClean="0"/>
              <a:t>The following steps will describe the migration process of your virtual machines without upgrading the OS in place. </a:t>
            </a:r>
          </a:p>
          <a:p>
            <a:endParaRPr lang="en-US" sz="900" dirty="0" smtClean="0"/>
          </a:p>
          <a:p>
            <a:r>
              <a:rPr lang="en-US" sz="900" dirty="0" smtClean="0"/>
              <a:t>Here are some really important file locations we need to take note of:</a:t>
            </a:r>
          </a:p>
          <a:p>
            <a:endParaRPr lang="en-US" sz="900" dirty="0" smtClean="0"/>
          </a:p>
          <a:p>
            <a:pPr lvl="3"/>
            <a:r>
              <a:rPr lang="en-US" sz="900" dirty="0" smtClean="0"/>
              <a:t>• VM </a:t>
            </a:r>
            <a:r>
              <a:rPr lang="en-US" sz="900" dirty="0" err="1" smtClean="0"/>
              <a:t>Config</a:t>
            </a:r>
            <a:r>
              <a:rPr lang="en-US" sz="900" dirty="0" smtClean="0"/>
              <a:t> (XML) files</a:t>
            </a:r>
          </a:p>
          <a:p>
            <a:pPr lvl="3"/>
            <a:r>
              <a:rPr lang="en-US" sz="900" dirty="0" smtClean="0"/>
              <a:t>• VM Data (VHD) files</a:t>
            </a:r>
          </a:p>
          <a:p>
            <a:pPr lvl="3"/>
            <a:r>
              <a:rPr lang="en-US" sz="900" dirty="0" smtClean="0"/>
              <a:t>• VM Snapshot (XML) pointer files</a:t>
            </a:r>
          </a:p>
          <a:p>
            <a:endParaRPr lang="en-US" sz="900" dirty="0" smtClean="0"/>
          </a:p>
          <a:p>
            <a:r>
              <a:rPr lang="en-US" sz="900" dirty="0" smtClean="0"/>
              <a:t>It’s wise to remove, revert, or apply (depending on the individual scenarios) all snapshots prior to proceeding. however it is not required.</a:t>
            </a:r>
          </a:p>
          <a:p>
            <a:pPr lvl="0">
              <a:lnSpc>
                <a:spcPct val="120000"/>
              </a:lnSpc>
            </a:pPr>
            <a:endParaRPr lang="en-US" sz="900"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Segoe UI" pitchFamily="-65" charset="0"/>
                <a:ea typeface="ＭＳ Ｐゴシック" pitchFamily="-65" charset="-128"/>
              </a:defRPr>
            </a:lvl1pPr>
            <a:lvl2pPr marL="37926812" indent="-37469672">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140" fontAlgn="base">
              <a:spcBef>
                <a:spcPct val="0"/>
              </a:spcBef>
              <a:spcAft>
                <a:spcPct val="0"/>
              </a:spcAft>
              <a:defRPr sz="2100">
                <a:solidFill>
                  <a:schemeClr val="tx1"/>
                </a:solidFill>
                <a:latin typeface="Segoe UI" pitchFamily="-65" charset="0"/>
                <a:ea typeface="ＭＳ Ｐゴシック" pitchFamily="-65" charset="-128"/>
              </a:defRPr>
            </a:lvl6pPr>
            <a:lvl7pPr marL="914282" fontAlgn="base">
              <a:spcBef>
                <a:spcPct val="0"/>
              </a:spcBef>
              <a:spcAft>
                <a:spcPct val="0"/>
              </a:spcAft>
              <a:defRPr sz="2100">
                <a:solidFill>
                  <a:schemeClr val="tx1"/>
                </a:solidFill>
                <a:latin typeface="Segoe UI" pitchFamily="-65" charset="0"/>
                <a:ea typeface="ＭＳ Ｐゴシック" pitchFamily="-65" charset="-128"/>
              </a:defRPr>
            </a:lvl7pPr>
            <a:lvl8pPr marL="1371422" fontAlgn="base">
              <a:spcBef>
                <a:spcPct val="0"/>
              </a:spcBef>
              <a:spcAft>
                <a:spcPct val="0"/>
              </a:spcAft>
              <a:defRPr sz="2100">
                <a:solidFill>
                  <a:schemeClr val="tx1"/>
                </a:solidFill>
                <a:latin typeface="Segoe UI" pitchFamily="-65" charset="0"/>
                <a:ea typeface="ＭＳ Ｐゴシック" pitchFamily="-65" charset="-128"/>
              </a:defRPr>
            </a:lvl8pPr>
            <a:lvl9pPr marL="1828563" fontAlgn="base">
              <a:spcBef>
                <a:spcPct val="0"/>
              </a:spcBef>
              <a:spcAft>
                <a:spcPct val="0"/>
              </a:spcAft>
              <a:defRPr sz="2100">
                <a:solidFill>
                  <a:schemeClr val="tx1"/>
                </a:solidFill>
                <a:latin typeface="Segoe UI" pitchFamily="-65" charset="0"/>
                <a:ea typeface="ＭＳ Ｐゴシック" pitchFamily="-65" charset="-128"/>
              </a:defRPr>
            </a:lvl9pPr>
          </a:lstStyle>
          <a:p>
            <a:fld id="{283B134C-1279-4DDD-8AAC-075B5D9EABCA}" type="slidenum">
              <a:rPr lang="en-US" sz="1200"/>
              <a:pPr/>
              <a:t>25</a:t>
            </a:fld>
            <a:endParaRPr lang="en-US" sz="1200"/>
          </a:p>
        </p:txBody>
      </p:sp>
    </p:spTree>
    <p:extLst>
      <p:ext uri="{BB962C8B-B14F-4D97-AF65-F5344CB8AC3E}">
        <p14:creationId xmlns:p14="http://schemas.microsoft.com/office/powerpoint/2010/main" val="1142279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xfrm>
            <a:off x="671513" y="587375"/>
            <a:ext cx="5259387" cy="2960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685800" y="4112688"/>
            <a:ext cx="5486400" cy="52454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sz="900" dirty="0" smtClean="0"/>
              <a:t>Since in-place upgrades of server operating systems is not something many administrators like to do for various good reasons, a simpler way to upgrade the Hyper-V infrastructure is to simply blow away the current operating system, then install Server 2012 fresh on the hardware.  The following steps will describe the process of upgrading the infrastructure without upgrading the OS in place. Before getting started there are some really important file locations we need to take note of:</a:t>
            </a:r>
          </a:p>
          <a:p>
            <a:endParaRPr lang="en-US" sz="900" dirty="0" smtClean="0"/>
          </a:p>
          <a:p>
            <a:r>
              <a:rPr lang="en-US" sz="900" dirty="0" smtClean="0"/>
              <a:t>• VM </a:t>
            </a:r>
            <a:r>
              <a:rPr lang="en-US" sz="900" dirty="0" err="1" smtClean="0"/>
              <a:t>Config</a:t>
            </a:r>
            <a:r>
              <a:rPr lang="en-US" sz="900" dirty="0" smtClean="0"/>
              <a:t> (XML) files</a:t>
            </a:r>
          </a:p>
          <a:p>
            <a:r>
              <a:rPr lang="en-US" sz="900" dirty="0" smtClean="0"/>
              <a:t>• VM Data (VHD) files</a:t>
            </a:r>
          </a:p>
          <a:p>
            <a:r>
              <a:rPr lang="en-US" sz="900" dirty="0" smtClean="0"/>
              <a:t>• VM Snapshot (XML) pointer files</a:t>
            </a:r>
          </a:p>
          <a:p>
            <a:endParaRPr lang="en-US" sz="900" dirty="0" smtClean="0"/>
          </a:p>
          <a:p>
            <a:r>
              <a:rPr lang="en-US" sz="900" dirty="0" smtClean="0"/>
              <a:t>It is wise to remove, revert, or apply(depending the individual scenarios) all snapshots prior to proceeding. however it is not required.</a:t>
            </a:r>
          </a:p>
          <a:p>
            <a:r>
              <a:rPr lang="en-US" sz="900" dirty="0" smtClean="0"/>
              <a:t>Notice first that by default in 2008R2, the VM </a:t>
            </a:r>
            <a:r>
              <a:rPr lang="en-US" sz="900" dirty="0" err="1" smtClean="0"/>
              <a:t>Config</a:t>
            </a:r>
            <a:r>
              <a:rPr lang="en-US" sz="900" dirty="0" smtClean="0"/>
              <a:t> and Snapshot files are located in a separate place from the Disk files. </a:t>
            </a:r>
          </a:p>
          <a:p>
            <a:r>
              <a:rPr lang="en-US" sz="900" b="1" dirty="0" smtClean="0"/>
              <a:t>(</a:t>
            </a:r>
            <a:r>
              <a:rPr lang="en-US" sz="900" b="1" dirty="0" err="1" smtClean="0"/>
              <a:t>ProgramData</a:t>
            </a:r>
            <a:r>
              <a:rPr lang="en-US" sz="900" b="1" dirty="0" smtClean="0"/>
              <a:t>\Microsoft\Windows\Hyper-V)</a:t>
            </a:r>
          </a:p>
          <a:p>
            <a:endParaRPr lang="en-US" sz="900" b="1" dirty="0" smtClean="0"/>
          </a:p>
          <a:p>
            <a:r>
              <a:rPr lang="en-US" sz="900" b="1" dirty="0" smtClean="0"/>
              <a:t>Important</a:t>
            </a:r>
            <a:r>
              <a:rPr lang="en-US" sz="900" b="1" baseline="0" dirty="0" smtClean="0"/>
              <a:t> Talking Points:</a:t>
            </a:r>
          </a:p>
          <a:p>
            <a:r>
              <a:rPr lang="en-US" sz="900" b="1" baseline="0" dirty="0" smtClean="0"/>
              <a:t>Move the default VM location prior to rolling out in prod.  Still tied to </a:t>
            </a:r>
            <a:r>
              <a:rPr lang="en-US" sz="900" b="1" baseline="0" dirty="0" err="1" smtClean="0"/>
              <a:t>userprofile</a:t>
            </a:r>
            <a:r>
              <a:rPr lang="en-US" sz="900" b="1" baseline="0" dirty="0" smtClean="0"/>
              <a:t> by default, which is a bad thing.</a:t>
            </a:r>
          </a:p>
          <a:p>
            <a:r>
              <a:rPr lang="en-US" sz="900" b="1" baseline="0" dirty="0" smtClean="0"/>
              <a:t>Backup the VMs before moving files, record the original file locations somewhere in case of reverting. </a:t>
            </a:r>
          </a:p>
          <a:p>
            <a:r>
              <a:rPr lang="en-US" sz="900" b="1" baseline="0" dirty="0" smtClean="0"/>
              <a:t>VMs should be shutdown prior to moving files.</a:t>
            </a:r>
          </a:p>
          <a:p>
            <a:endParaRPr lang="en-US" sz="900" b="1" dirty="0" smtClean="0"/>
          </a:p>
          <a:p>
            <a:r>
              <a:rPr lang="en-US" sz="900" dirty="0" smtClean="0"/>
              <a:t>The Virtual Disk files are located in by default in another folder </a:t>
            </a:r>
            <a:r>
              <a:rPr lang="en-US" sz="900" b="1" dirty="0" smtClean="0"/>
              <a:t>(%Profile%\Documents\Hyper-V\Virtual hard disks), </a:t>
            </a:r>
            <a:r>
              <a:rPr lang="en-US" sz="900" dirty="0" smtClean="0"/>
              <a:t>hopefully in production these files are located on centralized or some physical disks other than the profile directory.</a:t>
            </a:r>
          </a:p>
          <a:p>
            <a:endParaRPr lang="en-US" sz="900" dirty="0" smtClean="0"/>
          </a:p>
          <a:p>
            <a:r>
              <a:rPr lang="en-US" sz="900" dirty="0" smtClean="0"/>
              <a:t>We are now assuming that a </a:t>
            </a:r>
            <a:r>
              <a:rPr lang="en-US" sz="900" dirty="0" smtClean="0">
                <a:hlinkClick r:id="rId3"/>
              </a:rPr>
              <a:t>Windows Server 2012</a:t>
            </a:r>
            <a:r>
              <a:rPr lang="en-US" sz="900" dirty="0" smtClean="0"/>
              <a:t> instance is available for us with Hyper-V enabled.  If you have not prepared the server yet you can follow along the lab guides found </a:t>
            </a:r>
            <a:r>
              <a:rPr lang="en-US" sz="900" dirty="0" smtClean="0">
                <a:hlinkClick r:id="rId4"/>
              </a:rPr>
              <a:t>here</a:t>
            </a:r>
            <a:r>
              <a:rPr lang="en-US" sz="900" dirty="0" smtClean="0"/>
              <a:t> to get started, skipping the steps for booting to a VHD of course.  So what we want to do is consolidate the folders shown above to a LUN or separate disk than the operating system, then copy them to the target server or mount the LUN that includes the contents,  so that effectively we end up with this collection of subfolders together available on our target Hyper-V system.</a:t>
            </a:r>
          </a:p>
          <a:p>
            <a:pPr lvl="0">
              <a:lnSpc>
                <a:spcPct val="120000"/>
              </a:lnSpc>
            </a:pPr>
            <a:endParaRPr lang="en-US" sz="900"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Segoe UI" pitchFamily="-65" charset="0"/>
                <a:ea typeface="ＭＳ Ｐゴシック" pitchFamily="-65" charset="-128"/>
              </a:defRPr>
            </a:lvl1pPr>
            <a:lvl2pPr marL="37926812" indent="-37469672">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140" fontAlgn="base">
              <a:spcBef>
                <a:spcPct val="0"/>
              </a:spcBef>
              <a:spcAft>
                <a:spcPct val="0"/>
              </a:spcAft>
              <a:defRPr sz="2100">
                <a:solidFill>
                  <a:schemeClr val="tx1"/>
                </a:solidFill>
                <a:latin typeface="Segoe UI" pitchFamily="-65" charset="0"/>
                <a:ea typeface="ＭＳ Ｐゴシック" pitchFamily="-65" charset="-128"/>
              </a:defRPr>
            </a:lvl6pPr>
            <a:lvl7pPr marL="914282" fontAlgn="base">
              <a:spcBef>
                <a:spcPct val="0"/>
              </a:spcBef>
              <a:spcAft>
                <a:spcPct val="0"/>
              </a:spcAft>
              <a:defRPr sz="2100">
                <a:solidFill>
                  <a:schemeClr val="tx1"/>
                </a:solidFill>
                <a:latin typeface="Segoe UI" pitchFamily="-65" charset="0"/>
                <a:ea typeface="ＭＳ Ｐゴシック" pitchFamily="-65" charset="-128"/>
              </a:defRPr>
            </a:lvl7pPr>
            <a:lvl8pPr marL="1371422" fontAlgn="base">
              <a:spcBef>
                <a:spcPct val="0"/>
              </a:spcBef>
              <a:spcAft>
                <a:spcPct val="0"/>
              </a:spcAft>
              <a:defRPr sz="2100">
                <a:solidFill>
                  <a:schemeClr val="tx1"/>
                </a:solidFill>
                <a:latin typeface="Segoe UI" pitchFamily="-65" charset="0"/>
                <a:ea typeface="ＭＳ Ｐゴシック" pitchFamily="-65" charset="-128"/>
              </a:defRPr>
            </a:lvl8pPr>
            <a:lvl9pPr marL="1828563" fontAlgn="base">
              <a:spcBef>
                <a:spcPct val="0"/>
              </a:spcBef>
              <a:spcAft>
                <a:spcPct val="0"/>
              </a:spcAft>
              <a:defRPr sz="2100">
                <a:solidFill>
                  <a:schemeClr val="tx1"/>
                </a:solidFill>
                <a:latin typeface="Segoe UI" pitchFamily="-65" charset="0"/>
                <a:ea typeface="ＭＳ Ｐゴシック" pitchFamily="-65" charset="-128"/>
              </a:defRPr>
            </a:lvl9pPr>
          </a:lstStyle>
          <a:p>
            <a:fld id="{283B134C-1279-4DDD-8AAC-075B5D9EABCA}" type="slidenum">
              <a:rPr lang="en-US" sz="1200"/>
              <a:pPr/>
              <a:t>26</a:t>
            </a:fld>
            <a:endParaRPr lang="en-US" sz="1200"/>
          </a:p>
        </p:txBody>
      </p:sp>
    </p:spTree>
    <p:extLst>
      <p:ext uri="{BB962C8B-B14F-4D97-AF65-F5344CB8AC3E}">
        <p14:creationId xmlns:p14="http://schemas.microsoft.com/office/powerpoint/2010/main" val="1457017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xfrm>
            <a:off x="671513" y="587375"/>
            <a:ext cx="5259387" cy="2960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685800" y="4112688"/>
            <a:ext cx="5486400" cy="52454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lvl="0">
              <a:lnSpc>
                <a:spcPct val="120000"/>
              </a:lnSpc>
            </a:pPr>
            <a:r>
              <a:rPr lang="en-US" sz="900" b="1" dirty="0" smtClean="0"/>
              <a:t>Note</a:t>
            </a:r>
            <a:r>
              <a:rPr lang="en-US" sz="900" b="1" baseline="0" dirty="0" smtClean="0"/>
              <a:t> – your attendees will be doing this in the labs. Highly recommended to create identically Virtual Switch names of that from the source environment prior to moving forward with Import Process.  Not required, but makes life easier. </a:t>
            </a:r>
          </a:p>
          <a:p>
            <a:pPr lvl="0">
              <a:lnSpc>
                <a:spcPct val="120000"/>
              </a:lnSpc>
            </a:pPr>
            <a:endParaRPr lang="en-US" sz="900" b="1" baseline="0" dirty="0" smtClean="0"/>
          </a:p>
          <a:p>
            <a:pPr lvl="0">
              <a:lnSpc>
                <a:spcPct val="120000"/>
              </a:lnSpc>
            </a:pPr>
            <a:r>
              <a:rPr lang="en-US" sz="900" dirty="0" smtClean="0"/>
              <a:t>The </a:t>
            </a:r>
            <a:r>
              <a:rPr lang="en-US" sz="900" dirty="0"/>
              <a:t>process used for importing VMs onto Hyper-V hosts has been improved in Windows Server 2012. The goal of these improvements is to help prevent configuration problems from happening that can prevent the import process from completing successfully.  </a:t>
            </a:r>
            <a:endParaRPr lang="en-US" sz="900" dirty="0" smtClean="0"/>
          </a:p>
          <a:p>
            <a:pPr lvl="0">
              <a:lnSpc>
                <a:spcPct val="120000"/>
              </a:lnSpc>
            </a:pPr>
            <a:endParaRPr lang="en-US" sz="900" dirty="0"/>
          </a:p>
          <a:p>
            <a:pPr>
              <a:lnSpc>
                <a:spcPct val="120000"/>
              </a:lnSpc>
            </a:pPr>
            <a:r>
              <a:rPr lang="en-US" sz="900" dirty="0"/>
              <a:t> In Hyper-V on Windows Server 2008 R2, when you imported a VM onto a host, the VM and all its files were copied to the host, but they weren’t checked for possible configuration problems. However, Hyper-V on Windows Server 2012 now validates the configuration of VM files when they are imported to identify potential problems and, if possible, resolve them. The import wizard detects and fixes more than 40 types of incompatibilities. </a:t>
            </a:r>
            <a:endParaRPr lang="en-US" sz="900" dirty="0" smtClean="0"/>
          </a:p>
          <a:p>
            <a:pPr>
              <a:lnSpc>
                <a:spcPct val="120000"/>
              </a:lnSpc>
            </a:pPr>
            <a:endParaRPr lang="en-US" sz="900" dirty="0" smtClean="0"/>
          </a:p>
          <a:p>
            <a:pPr>
              <a:lnSpc>
                <a:spcPct val="120000"/>
              </a:lnSpc>
            </a:pPr>
            <a:r>
              <a:rPr lang="en-US" sz="900" dirty="0" smtClean="0"/>
              <a:t>This </a:t>
            </a:r>
            <a:r>
              <a:rPr lang="en-US" sz="900" dirty="0"/>
              <a:t>new wizard also creates a temporary copy of the VM configuration file as an added safety step.  </a:t>
            </a:r>
            <a:endParaRPr lang="en-US" sz="900" dirty="0" smtClean="0"/>
          </a:p>
          <a:p>
            <a:pPr>
              <a:lnSpc>
                <a:spcPct val="120000"/>
              </a:lnSpc>
            </a:pPr>
            <a:endParaRPr lang="en-US" sz="900" dirty="0"/>
          </a:p>
          <a:p>
            <a:pPr>
              <a:lnSpc>
                <a:spcPct val="120000"/>
              </a:lnSpc>
            </a:pPr>
            <a:r>
              <a:rPr lang="en-US" sz="900" dirty="0"/>
              <a:t>With Windows Server 2008 R2 to import a VM to a different host, you first needed to export it. To export the VM, you first needed to turn it off. This caused administrators to schedule downtime prior to exporting the VM.  Now, with Windows Server 2012, you can simply copy the VM’s files manually to the new host, and then, on the new Windows Server 2012 host, just run through the Import Virtual Machine wizard, point to the newly copied VM, and it’s imported!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Segoe UI" pitchFamily="-65" charset="0"/>
                <a:ea typeface="ＭＳ Ｐゴシック" pitchFamily="-65" charset="-128"/>
              </a:defRPr>
            </a:lvl1pPr>
            <a:lvl2pPr marL="37926812" indent="-37469672">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140" fontAlgn="base">
              <a:spcBef>
                <a:spcPct val="0"/>
              </a:spcBef>
              <a:spcAft>
                <a:spcPct val="0"/>
              </a:spcAft>
              <a:defRPr sz="2100">
                <a:solidFill>
                  <a:schemeClr val="tx1"/>
                </a:solidFill>
                <a:latin typeface="Segoe UI" pitchFamily="-65" charset="0"/>
                <a:ea typeface="ＭＳ Ｐゴシック" pitchFamily="-65" charset="-128"/>
              </a:defRPr>
            </a:lvl6pPr>
            <a:lvl7pPr marL="914282" fontAlgn="base">
              <a:spcBef>
                <a:spcPct val="0"/>
              </a:spcBef>
              <a:spcAft>
                <a:spcPct val="0"/>
              </a:spcAft>
              <a:defRPr sz="2100">
                <a:solidFill>
                  <a:schemeClr val="tx1"/>
                </a:solidFill>
                <a:latin typeface="Segoe UI" pitchFamily="-65" charset="0"/>
                <a:ea typeface="ＭＳ Ｐゴシック" pitchFamily="-65" charset="-128"/>
              </a:defRPr>
            </a:lvl7pPr>
            <a:lvl8pPr marL="1371422" fontAlgn="base">
              <a:spcBef>
                <a:spcPct val="0"/>
              </a:spcBef>
              <a:spcAft>
                <a:spcPct val="0"/>
              </a:spcAft>
              <a:defRPr sz="2100">
                <a:solidFill>
                  <a:schemeClr val="tx1"/>
                </a:solidFill>
                <a:latin typeface="Segoe UI" pitchFamily="-65" charset="0"/>
                <a:ea typeface="ＭＳ Ｐゴシック" pitchFamily="-65" charset="-128"/>
              </a:defRPr>
            </a:lvl8pPr>
            <a:lvl9pPr marL="1828563" fontAlgn="base">
              <a:spcBef>
                <a:spcPct val="0"/>
              </a:spcBef>
              <a:spcAft>
                <a:spcPct val="0"/>
              </a:spcAft>
              <a:defRPr sz="2100">
                <a:solidFill>
                  <a:schemeClr val="tx1"/>
                </a:solidFill>
                <a:latin typeface="Segoe UI" pitchFamily="-65" charset="0"/>
                <a:ea typeface="ＭＳ Ｐゴシック" pitchFamily="-65" charset="-128"/>
              </a:defRPr>
            </a:lvl9pPr>
          </a:lstStyle>
          <a:p>
            <a:fld id="{283B134C-1279-4DDD-8AAC-075B5D9EABCA}" type="slidenum">
              <a:rPr lang="en-US" sz="1200"/>
              <a:pPr/>
              <a:t>27</a:t>
            </a:fld>
            <a:endParaRPr lang="en-US" sz="1200"/>
          </a:p>
        </p:txBody>
      </p:sp>
    </p:spTree>
    <p:extLst>
      <p:ext uri="{BB962C8B-B14F-4D97-AF65-F5344CB8AC3E}">
        <p14:creationId xmlns:p14="http://schemas.microsoft.com/office/powerpoint/2010/main" val="3126117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xfrm>
            <a:off x="671513" y="587375"/>
            <a:ext cx="5259387" cy="2960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685800" y="4112688"/>
            <a:ext cx="5486400" cy="52454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algn="l" defTabSz="914325" rtl="0" eaLnBrk="1" fontAlgn="auto" latinLnBrk="0" hangingPunct="1">
              <a:lnSpc>
                <a:spcPct val="120000"/>
              </a:lnSpc>
              <a:spcBef>
                <a:spcPts val="0"/>
              </a:spcBef>
              <a:spcAft>
                <a:spcPts val="333"/>
              </a:spcAft>
              <a:buClrTx/>
              <a:buSzTx/>
              <a:buFontTx/>
              <a:buNone/>
              <a:tabLst/>
              <a:defRPr/>
            </a:pPr>
            <a:r>
              <a:rPr lang="en-US" sz="900" dirty="0" smtClean="0"/>
              <a:t>Browse to the location where the Virtual Machine files reside, Click on Select Folder, Click Next</a:t>
            </a:r>
          </a:p>
          <a:p>
            <a:pPr lvl="0">
              <a:lnSpc>
                <a:spcPct val="120000"/>
              </a:lnSpc>
            </a:pPr>
            <a:endParaRPr lang="en-US" sz="1200"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Segoe UI" pitchFamily="-65" charset="0"/>
                <a:ea typeface="ＭＳ Ｐゴシック" pitchFamily="-65" charset="-128"/>
              </a:defRPr>
            </a:lvl1pPr>
            <a:lvl2pPr marL="37926812" indent="-37469672">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140" fontAlgn="base">
              <a:spcBef>
                <a:spcPct val="0"/>
              </a:spcBef>
              <a:spcAft>
                <a:spcPct val="0"/>
              </a:spcAft>
              <a:defRPr sz="2100">
                <a:solidFill>
                  <a:schemeClr val="tx1"/>
                </a:solidFill>
                <a:latin typeface="Segoe UI" pitchFamily="-65" charset="0"/>
                <a:ea typeface="ＭＳ Ｐゴシック" pitchFamily="-65" charset="-128"/>
              </a:defRPr>
            </a:lvl6pPr>
            <a:lvl7pPr marL="914282" fontAlgn="base">
              <a:spcBef>
                <a:spcPct val="0"/>
              </a:spcBef>
              <a:spcAft>
                <a:spcPct val="0"/>
              </a:spcAft>
              <a:defRPr sz="2100">
                <a:solidFill>
                  <a:schemeClr val="tx1"/>
                </a:solidFill>
                <a:latin typeface="Segoe UI" pitchFamily="-65" charset="0"/>
                <a:ea typeface="ＭＳ Ｐゴシック" pitchFamily="-65" charset="-128"/>
              </a:defRPr>
            </a:lvl7pPr>
            <a:lvl8pPr marL="1371422" fontAlgn="base">
              <a:spcBef>
                <a:spcPct val="0"/>
              </a:spcBef>
              <a:spcAft>
                <a:spcPct val="0"/>
              </a:spcAft>
              <a:defRPr sz="2100">
                <a:solidFill>
                  <a:schemeClr val="tx1"/>
                </a:solidFill>
                <a:latin typeface="Segoe UI" pitchFamily="-65" charset="0"/>
                <a:ea typeface="ＭＳ Ｐゴシック" pitchFamily="-65" charset="-128"/>
              </a:defRPr>
            </a:lvl8pPr>
            <a:lvl9pPr marL="1828563" fontAlgn="base">
              <a:spcBef>
                <a:spcPct val="0"/>
              </a:spcBef>
              <a:spcAft>
                <a:spcPct val="0"/>
              </a:spcAft>
              <a:defRPr sz="2100">
                <a:solidFill>
                  <a:schemeClr val="tx1"/>
                </a:solidFill>
                <a:latin typeface="Segoe UI" pitchFamily="-65" charset="0"/>
                <a:ea typeface="ＭＳ Ｐゴシック" pitchFamily="-65" charset="-128"/>
              </a:defRPr>
            </a:lvl9pPr>
          </a:lstStyle>
          <a:p>
            <a:fld id="{283B134C-1279-4DDD-8AAC-075B5D9EABCA}" type="slidenum">
              <a:rPr lang="en-US" sz="1200"/>
              <a:pPr/>
              <a:t>28</a:t>
            </a:fld>
            <a:endParaRPr lang="en-US" sz="1200"/>
          </a:p>
        </p:txBody>
      </p:sp>
    </p:spTree>
    <p:extLst>
      <p:ext uri="{BB962C8B-B14F-4D97-AF65-F5344CB8AC3E}">
        <p14:creationId xmlns:p14="http://schemas.microsoft.com/office/powerpoint/2010/main" val="1980555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25" rtl="0" eaLnBrk="1" fontAlgn="auto" latinLnBrk="0" hangingPunct="1">
              <a:lnSpc>
                <a:spcPct val="90000"/>
              </a:lnSpc>
              <a:spcBef>
                <a:spcPts val="0"/>
              </a:spcBef>
              <a:spcAft>
                <a:spcPts val="333"/>
              </a:spcAft>
              <a:buClrTx/>
              <a:buSzTx/>
              <a:buFontTx/>
              <a:buNone/>
              <a:tabLst/>
              <a:defRPr/>
            </a:pPr>
            <a:r>
              <a:rPr lang="en-US" sz="900" dirty="0" smtClean="0"/>
              <a:t>All Virtual Machines available for Import will show up for selection, highlight the VM to be imported and click Next…</a:t>
            </a:r>
          </a:p>
          <a:p>
            <a:endParaRPr lang="en-US" dirty="0"/>
          </a:p>
        </p:txBody>
      </p:sp>
      <p:sp>
        <p:nvSpPr>
          <p:cNvPr id="4" name="Date Placeholder 3"/>
          <p:cNvSpPr>
            <a:spLocks noGrp="1"/>
          </p:cNvSpPr>
          <p:nvPr>
            <p:ph type="dt" idx="10"/>
          </p:nvPr>
        </p:nvSpPr>
        <p:spPr/>
        <p:txBody>
          <a:bodyPr/>
          <a:lstStyle/>
          <a:p>
            <a:fld id="{297A5F5D-C88A-4680-9DBE-63EB3AA42A96}" type="datetime1">
              <a:rPr lang="en-US" smtClean="0"/>
              <a:t>3/13/2014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15775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pPr marL="171450" indent="-171450" defTabSz="1088411">
              <a:spcBef>
                <a:spcPts val="840"/>
              </a:spcBef>
              <a:buFont typeface="Arial" panose="020B0604020202020204" pitchFamily="34" charset="0"/>
              <a:buChar char="•"/>
            </a:pPr>
            <a:r>
              <a:rPr lang="en-US" sz="900" spc="0" dirty="0" smtClean="0">
                <a:solidFill>
                  <a:schemeClr val="bg1">
                    <a:lumMod val="25000"/>
                  </a:schemeClr>
                </a:solidFill>
              </a:rPr>
              <a:t>Why Upgrade to Windows Server 2012?</a:t>
            </a:r>
          </a:p>
          <a:p>
            <a:pPr marL="171450" indent="-171450" defTabSz="1088411">
              <a:spcBef>
                <a:spcPts val="840"/>
              </a:spcBef>
              <a:buFont typeface="Arial" panose="020B0604020202020204" pitchFamily="34" charset="0"/>
              <a:buChar char="•"/>
            </a:pPr>
            <a:r>
              <a:rPr lang="en-US" sz="900" spc="0" dirty="0" smtClean="0">
                <a:solidFill>
                  <a:schemeClr val="bg1">
                    <a:lumMod val="25000"/>
                  </a:schemeClr>
                </a:solidFill>
              </a:rPr>
              <a:t>Operating System Hardware and Disk Space Requirements</a:t>
            </a:r>
          </a:p>
          <a:p>
            <a:pPr marL="171450" indent="-171450" defTabSz="1088411">
              <a:spcBef>
                <a:spcPts val="840"/>
              </a:spcBef>
              <a:buFont typeface="Arial" panose="020B0604020202020204" pitchFamily="34" charset="0"/>
              <a:buChar char="•"/>
            </a:pPr>
            <a:r>
              <a:rPr lang="en-US" sz="900" spc="0" dirty="0" smtClean="0">
                <a:solidFill>
                  <a:schemeClr val="bg1">
                    <a:lumMod val="25000"/>
                  </a:schemeClr>
                </a:solidFill>
              </a:rPr>
              <a:t>Supported Windows Clients and Servers </a:t>
            </a:r>
          </a:p>
          <a:p>
            <a:pPr marL="171450" indent="-171450" defTabSz="1088411">
              <a:spcBef>
                <a:spcPts val="840"/>
              </a:spcBef>
              <a:buFont typeface="Arial" panose="020B0604020202020204" pitchFamily="34" charset="0"/>
              <a:buChar char="•"/>
            </a:pPr>
            <a:r>
              <a:rPr lang="en-US" sz="900" spc="0" dirty="0" smtClean="0">
                <a:solidFill>
                  <a:schemeClr val="bg1">
                    <a:lumMod val="25000"/>
                  </a:schemeClr>
                </a:solidFill>
              </a:rPr>
              <a:t>Supported </a:t>
            </a:r>
            <a:r>
              <a:rPr lang="en-US" sz="900" u="sng" spc="0" dirty="0" smtClean="0">
                <a:solidFill>
                  <a:schemeClr val="bg1">
                    <a:lumMod val="25000"/>
                  </a:schemeClr>
                </a:solidFill>
              </a:rPr>
              <a:t>In-Place</a:t>
            </a:r>
            <a:r>
              <a:rPr lang="en-US" sz="900" spc="0" dirty="0" smtClean="0">
                <a:solidFill>
                  <a:schemeClr val="bg1">
                    <a:lumMod val="25000"/>
                  </a:schemeClr>
                </a:solidFill>
              </a:rPr>
              <a:t> Upgrade Paths</a:t>
            </a:r>
            <a:endParaRPr lang="en-US" sz="900" spc="0" baseline="0" dirty="0" smtClean="0">
              <a:solidFill>
                <a:schemeClr val="bg1">
                  <a:lumMod val="25000"/>
                </a:schemeClr>
              </a:solidFill>
            </a:endParaRPr>
          </a:p>
          <a:p>
            <a:pPr marL="171450" indent="-171450" defTabSz="1088411">
              <a:spcBef>
                <a:spcPts val="840"/>
              </a:spcBef>
              <a:buFont typeface="Arial" panose="020B0604020202020204" pitchFamily="34" charset="0"/>
              <a:buChar char="•"/>
            </a:pPr>
            <a:r>
              <a:rPr lang="en-US" sz="900" spc="0" baseline="0" dirty="0" smtClean="0">
                <a:solidFill>
                  <a:schemeClr val="bg1">
                    <a:lumMod val="25000"/>
                  </a:schemeClr>
                </a:solidFill>
              </a:rPr>
              <a:t>F</a:t>
            </a:r>
            <a:r>
              <a:rPr lang="en-US" sz="900" spc="0" dirty="0" smtClean="0">
                <a:solidFill>
                  <a:schemeClr val="bg1">
                    <a:lumMod val="25000"/>
                  </a:schemeClr>
                </a:solidFill>
              </a:rPr>
              <a:t>unctional Levels, Operation Master Roles, Active Directory Considerations </a:t>
            </a:r>
          </a:p>
          <a:p>
            <a:pPr marL="171450" indent="-171450" defTabSz="1088411">
              <a:spcBef>
                <a:spcPts val="840"/>
              </a:spcBef>
              <a:buFont typeface="Arial" panose="020B0604020202020204" pitchFamily="34" charset="0"/>
              <a:buChar char="•"/>
            </a:pPr>
            <a:r>
              <a:rPr lang="en-US" sz="900" spc="0" dirty="0" smtClean="0">
                <a:solidFill>
                  <a:schemeClr val="bg1">
                    <a:lumMod val="25000"/>
                  </a:schemeClr>
                </a:solidFill>
              </a:rPr>
              <a:t>Migration Tools for Windows Server 2012</a:t>
            </a:r>
          </a:p>
          <a:p>
            <a:pPr marL="171450" indent="-171450" defTabSz="1088411">
              <a:spcBef>
                <a:spcPts val="840"/>
              </a:spcBef>
              <a:buFont typeface="Arial" panose="020B0604020202020204" pitchFamily="34" charset="0"/>
              <a:buChar char="•"/>
            </a:pPr>
            <a:r>
              <a:rPr lang="en-US" sz="900" spc="0" dirty="0" smtClean="0">
                <a:solidFill>
                  <a:schemeClr val="bg1">
                    <a:lumMod val="25000"/>
                  </a:schemeClr>
                </a:solidFill>
              </a:rPr>
              <a:t>Hyper-V and Virtual Machines Considerations</a:t>
            </a:r>
          </a:p>
          <a:p>
            <a:pPr marL="171450" indent="-171450" defTabSz="1088411">
              <a:spcBef>
                <a:spcPts val="840"/>
              </a:spcBef>
              <a:buFont typeface="Arial" panose="020B0604020202020204" pitchFamily="34" charset="0"/>
              <a:buChar char="•"/>
            </a:pPr>
            <a:r>
              <a:rPr lang="en-US" sz="900" spc="0" dirty="0" smtClean="0">
                <a:solidFill>
                  <a:schemeClr val="bg1">
                    <a:lumMod val="25000"/>
                  </a:schemeClr>
                </a:solidFill>
              </a:rPr>
              <a:t>Summary</a:t>
            </a:r>
          </a:p>
          <a:p>
            <a:endParaRPr lang="en-US" dirty="0"/>
          </a:p>
        </p:txBody>
      </p:sp>
      <p:sp>
        <p:nvSpPr>
          <p:cNvPr id="4" name="Date Placeholder 3"/>
          <p:cNvSpPr>
            <a:spLocks noGrp="1"/>
          </p:cNvSpPr>
          <p:nvPr>
            <p:ph type="dt" idx="10"/>
          </p:nvPr>
        </p:nvSpPr>
        <p:spPr/>
        <p:txBody>
          <a:bodyPr/>
          <a:lstStyle/>
          <a:p>
            <a:fld id="{3D765CB7-AF3A-4F27-B591-4E8B43F21D5C}" type="datetime1">
              <a:rPr lang="en-US" smtClean="0"/>
              <a:t>3/13/2014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880018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601"/>
            <a:r>
              <a:rPr lang="en-US" sz="900" dirty="0" smtClean="0"/>
              <a:t>Register – Assumes that all files exist in this consolidated folder and that the files will continue forward residing in this folder</a:t>
            </a:r>
          </a:p>
          <a:p>
            <a:pPr marL="457601"/>
            <a:endParaRPr lang="en-US" sz="900" dirty="0" smtClean="0"/>
          </a:p>
          <a:p>
            <a:pPr marL="457601"/>
            <a:r>
              <a:rPr lang="en-US" sz="900" dirty="0" smtClean="0"/>
              <a:t>Restore – Registers the VM configuration files in their current location and copies the other necessary files to new location</a:t>
            </a:r>
          </a:p>
          <a:p>
            <a:pPr marL="457601"/>
            <a:endParaRPr lang="en-US" sz="900" dirty="0" smtClean="0"/>
          </a:p>
          <a:p>
            <a:pPr marL="457601"/>
            <a:r>
              <a:rPr lang="en-US" sz="900" dirty="0" smtClean="0"/>
              <a:t>Copy – Copies all VM files to a new location for the VM to continue forward running in the new location</a:t>
            </a:r>
          </a:p>
          <a:p>
            <a:pPr marL="457601"/>
            <a:endParaRPr lang="en-US" sz="900" dirty="0" smtClean="0"/>
          </a:p>
          <a:p>
            <a:pPr marL="457601"/>
            <a:r>
              <a:rPr lang="en-US" sz="900" b="1" dirty="0" smtClean="0"/>
              <a:t>Note:  The Copy method will require</a:t>
            </a:r>
            <a:r>
              <a:rPr lang="en-US" sz="900" b="1" baseline="0" dirty="0" smtClean="0"/>
              <a:t> duplicate disk space as the files are copied to a new directory, there is no cleanup of the old files when completed, so only choose this option if disk space is available. </a:t>
            </a:r>
            <a:endParaRPr lang="en-US" sz="900" b="1" dirty="0" smtClean="0"/>
          </a:p>
          <a:p>
            <a:endParaRPr lang="en-US" dirty="0"/>
          </a:p>
        </p:txBody>
      </p:sp>
      <p:sp>
        <p:nvSpPr>
          <p:cNvPr id="4" name="Date Placeholder 3"/>
          <p:cNvSpPr>
            <a:spLocks noGrp="1"/>
          </p:cNvSpPr>
          <p:nvPr>
            <p:ph type="dt" idx="10"/>
          </p:nvPr>
        </p:nvSpPr>
        <p:spPr/>
        <p:txBody>
          <a:bodyPr/>
          <a:lstStyle/>
          <a:p>
            <a:fld id="{73AC908B-E749-4362-BE59-9C8643F278D5}" type="datetime1">
              <a:rPr lang="en-US" smtClean="0"/>
              <a:t>3/13/2014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4220924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3271" indent="-285670">
              <a:buFont typeface="Arial" pitchFamily="34" charset="0"/>
              <a:buChar char="•"/>
            </a:pPr>
            <a:r>
              <a:rPr lang="en-US" sz="900" dirty="0" smtClean="0"/>
              <a:t>Select the proper Virtual Switch for this Virtual Machine’s network card </a:t>
            </a:r>
          </a:p>
          <a:p>
            <a:pPr marL="743271" indent="-285670">
              <a:buFont typeface="Arial" pitchFamily="34" charset="0"/>
              <a:buChar char="•"/>
            </a:pPr>
            <a:endParaRPr lang="en-US" sz="900" dirty="0" smtClean="0"/>
          </a:p>
          <a:p>
            <a:pPr marL="743271" indent="-285670">
              <a:buFont typeface="Arial" pitchFamily="34" charset="0"/>
              <a:buChar char="•"/>
            </a:pPr>
            <a:r>
              <a:rPr lang="en-US" sz="900" dirty="0" smtClean="0"/>
              <a:t>Multiple virtual NICs will continue to prompt for the proper switches until all have been allocated</a:t>
            </a:r>
          </a:p>
          <a:p>
            <a:endParaRPr lang="en-US" dirty="0"/>
          </a:p>
        </p:txBody>
      </p:sp>
      <p:sp>
        <p:nvSpPr>
          <p:cNvPr id="4" name="Date Placeholder 3"/>
          <p:cNvSpPr>
            <a:spLocks noGrp="1"/>
          </p:cNvSpPr>
          <p:nvPr>
            <p:ph type="dt" idx="10"/>
          </p:nvPr>
        </p:nvSpPr>
        <p:spPr/>
        <p:txBody>
          <a:bodyPr/>
          <a:lstStyle/>
          <a:p>
            <a:fld id="{7918D8CB-E211-4BEF-91EC-EBDA77346A66}" type="datetime1">
              <a:rPr lang="en-US" smtClean="0"/>
              <a:t>3/13/2014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459583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25" rtl="0" eaLnBrk="1" fontAlgn="auto" latinLnBrk="0" hangingPunct="1">
              <a:lnSpc>
                <a:spcPct val="90000"/>
              </a:lnSpc>
              <a:spcBef>
                <a:spcPts val="0"/>
              </a:spcBef>
              <a:spcAft>
                <a:spcPts val="333"/>
              </a:spcAft>
              <a:buClrTx/>
              <a:buSzTx/>
              <a:buFontTx/>
              <a:buNone/>
              <a:tabLst/>
              <a:defRPr/>
            </a:pPr>
            <a:r>
              <a:rPr lang="en-US" sz="900" dirty="0" smtClean="0"/>
              <a:t>Summary Page is presented, click Finish</a:t>
            </a:r>
            <a:r>
              <a:rPr lang="en-US" sz="1100" dirty="0" smtClean="0"/>
              <a:t>.</a:t>
            </a:r>
          </a:p>
          <a:p>
            <a:endParaRPr lang="en-US" dirty="0"/>
          </a:p>
        </p:txBody>
      </p:sp>
      <p:sp>
        <p:nvSpPr>
          <p:cNvPr id="4" name="Date Placeholder 3"/>
          <p:cNvSpPr>
            <a:spLocks noGrp="1"/>
          </p:cNvSpPr>
          <p:nvPr>
            <p:ph type="dt" idx="10"/>
          </p:nvPr>
        </p:nvSpPr>
        <p:spPr/>
        <p:txBody>
          <a:bodyPr/>
          <a:lstStyle/>
          <a:p>
            <a:fld id="{BC80C897-8360-469B-908A-F73AB9F343C4}" type="datetime1">
              <a:rPr lang="en-US" smtClean="0"/>
              <a:t>3/13/2014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34818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gradFill>
                  <a:gsLst>
                    <a:gs pos="0">
                      <a:schemeClr val="tx1"/>
                    </a:gs>
                    <a:gs pos="86000">
                      <a:schemeClr val="tx1"/>
                    </a:gs>
                  </a:gsLst>
                  <a:lin ang="5400000" scaled="0"/>
                </a:gradFill>
              </a:rPr>
              <a:t>The Virtual Machines are now displayed.  Check the settings then boot them up.  Remember to run the Integration Services upgrade in each VM that is not Server 2012 based.  Windows Server 2012 already has the proper drivers for Hyper-V.  Integration Services</a:t>
            </a:r>
            <a:r>
              <a:rPr lang="en-US" baseline="0" dirty="0" smtClean="0">
                <a:gradFill>
                  <a:gsLst>
                    <a:gs pos="0">
                      <a:schemeClr val="tx1"/>
                    </a:gs>
                    <a:gs pos="86000">
                      <a:schemeClr val="tx1"/>
                    </a:gs>
                  </a:gsLst>
                  <a:lin ang="5400000" scaled="0"/>
                </a:gradFill>
              </a:rPr>
              <a:t> are the drivers and required files to let the operating system of the guest understand how to best talk to the Hypervisor.  </a:t>
            </a:r>
            <a:endParaRPr lang="en-US" dirty="0" smtClean="0">
              <a:gradFill>
                <a:gsLst>
                  <a:gs pos="0">
                    <a:schemeClr val="tx1"/>
                  </a:gs>
                  <a:gs pos="86000">
                    <a:schemeClr val="tx1"/>
                  </a:gs>
                </a:gsLst>
                <a:lin ang="5400000" scaled="0"/>
              </a:gradFill>
            </a:endParaRPr>
          </a:p>
          <a:p>
            <a:endParaRPr lang="en-US" dirty="0" smtClean="0">
              <a:gradFill>
                <a:gsLst>
                  <a:gs pos="0">
                    <a:schemeClr val="tx1"/>
                  </a:gs>
                  <a:gs pos="86000">
                    <a:schemeClr val="tx1"/>
                  </a:gs>
                </a:gsLst>
                <a:lin ang="5400000" scaled="0"/>
              </a:gradFill>
            </a:endParaRPr>
          </a:p>
          <a:p>
            <a:r>
              <a:rPr lang="en-US" dirty="0" smtClean="0">
                <a:gradFill>
                  <a:gsLst>
                    <a:gs pos="0">
                      <a:schemeClr val="tx1"/>
                    </a:gs>
                    <a:gs pos="86000">
                      <a:schemeClr val="tx1"/>
                    </a:gs>
                  </a:gsLst>
                  <a:lin ang="5400000" scaled="0"/>
                </a:gradFill>
              </a:rPr>
              <a:t>Once connected to the Console of the VM click on Action then select Insert Integration Services Setup Disk.  Once logged into the operating system, open the attached CDROM from within Windows Explorer and run through the upgrade.  </a:t>
            </a:r>
          </a:p>
          <a:p>
            <a:endParaRPr lang="en-US" dirty="0"/>
          </a:p>
        </p:txBody>
      </p:sp>
      <p:sp>
        <p:nvSpPr>
          <p:cNvPr id="4" name="Slide Number Placeholder 3"/>
          <p:cNvSpPr>
            <a:spLocks noGrp="1"/>
          </p:cNvSpPr>
          <p:nvPr>
            <p:ph type="sldNum" sz="quarter" idx="10"/>
          </p:nvPr>
        </p:nvSpPr>
        <p:spPr/>
        <p:txBody>
          <a:bodyPr/>
          <a:lstStyle/>
          <a:p>
            <a:fld id="{42CA1067-28C3-43F3-8E09-8A7E7F43607A}" type="slidenum">
              <a:rPr lang="en-US" smtClean="0"/>
              <a:pPr/>
              <a:t>33</a:t>
            </a:fld>
            <a:endParaRPr lang="en-US"/>
          </a:p>
        </p:txBody>
      </p:sp>
    </p:spTree>
    <p:extLst>
      <p:ext uri="{BB962C8B-B14F-4D97-AF65-F5344CB8AC3E}">
        <p14:creationId xmlns:p14="http://schemas.microsoft.com/office/powerpoint/2010/main" val="836445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First make sure the Hyper-V module is loaded:</a:t>
            </a:r>
          </a:p>
          <a:p>
            <a:r>
              <a:rPr lang="en-US" sz="900" dirty="0" smtClean="0"/>
              <a:t>Import-Module Hyper-V</a:t>
            </a:r>
          </a:p>
          <a:p>
            <a:r>
              <a:rPr lang="en-US" sz="900" dirty="0" smtClean="0"/>
              <a:t>Change directory to Virtual Machines </a:t>
            </a:r>
          </a:p>
          <a:p>
            <a:r>
              <a:rPr lang="en-US" sz="900" dirty="0" err="1" smtClean="0"/>
              <a:t>dir</a:t>
            </a:r>
            <a:r>
              <a:rPr lang="en-US" sz="900" dirty="0" smtClean="0"/>
              <a:t> -</a:t>
            </a:r>
            <a:r>
              <a:rPr lang="en-US" sz="900" dirty="0" err="1" smtClean="0"/>
              <a:t>Recurse</a:t>
            </a:r>
            <a:r>
              <a:rPr lang="en-US" sz="900" dirty="0" smtClean="0"/>
              <a:t> *.xml | Compare-VM</a:t>
            </a:r>
          </a:p>
          <a:p>
            <a:endParaRPr lang="en-US" sz="900" dirty="0" smtClean="0"/>
          </a:p>
          <a:p>
            <a:endParaRPr lang="en-US" sz="900" dirty="0" smtClean="0"/>
          </a:p>
          <a:p>
            <a:r>
              <a:rPr lang="en-US" sz="900" dirty="0" smtClean="0"/>
              <a:t>$results = Compare-VM -Path 'C:\Virtual Machines\Virtual Machines\6291C38F-ED6F-484B-BE20-D91723039C2F.xml'</a:t>
            </a:r>
          </a:p>
          <a:p>
            <a:r>
              <a:rPr lang="en-US" sz="900" dirty="0" smtClean="0"/>
              <a:t>$</a:t>
            </a:r>
            <a:r>
              <a:rPr lang="en-US" sz="900" dirty="0" err="1" smtClean="0"/>
              <a:t>results.Incompatibilities</a:t>
            </a:r>
            <a:r>
              <a:rPr lang="en-US" sz="900" dirty="0" smtClean="0"/>
              <a:t>[0].Source | Connect-</a:t>
            </a:r>
            <a:r>
              <a:rPr lang="en-US" sz="900" dirty="0" err="1" smtClean="0"/>
              <a:t>VMNetworkAdapter</a:t>
            </a:r>
            <a:r>
              <a:rPr lang="en-US" sz="900" dirty="0" smtClean="0"/>
              <a:t>  -</a:t>
            </a:r>
            <a:r>
              <a:rPr lang="en-US" sz="900" dirty="0" err="1" smtClean="0"/>
              <a:t>SwitchName</a:t>
            </a:r>
            <a:r>
              <a:rPr lang="en-US" sz="900" dirty="0" smtClean="0"/>
              <a:t> "External"</a:t>
            </a:r>
          </a:p>
          <a:p>
            <a:r>
              <a:rPr lang="en-US" sz="900" dirty="0" smtClean="0"/>
              <a:t>$</a:t>
            </a:r>
            <a:r>
              <a:rPr lang="en-US" sz="900" dirty="0" err="1" smtClean="0"/>
              <a:t>results.Incompatibilities</a:t>
            </a:r>
            <a:r>
              <a:rPr lang="en-US" sz="900" dirty="0" smtClean="0"/>
              <a:t>[1].Source | Connect-</a:t>
            </a:r>
            <a:r>
              <a:rPr lang="en-US" sz="900" dirty="0" err="1" smtClean="0"/>
              <a:t>VMNetworkAdapter</a:t>
            </a:r>
            <a:r>
              <a:rPr lang="en-US" sz="900" dirty="0" smtClean="0"/>
              <a:t>  -</a:t>
            </a:r>
            <a:r>
              <a:rPr lang="en-US" sz="900" dirty="0" err="1" smtClean="0"/>
              <a:t>SwitchName</a:t>
            </a:r>
            <a:r>
              <a:rPr lang="en-US" sz="900" dirty="0" smtClean="0"/>
              <a:t> "wireless external"</a:t>
            </a:r>
          </a:p>
          <a:p>
            <a:r>
              <a:rPr lang="en-US" sz="900" dirty="0" smtClean="0"/>
              <a:t>Import-VM -</a:t>
            </a:r>
            <a:r>
              <a:rPr lang="en-US" sz="900" dirty="0" err="1" smtClean="0"/>
              <a:t>CompatibilityReport</a:t>
            </a:r>
            <a:r>
              <a:rPr lang="en-US" sz="900" dirty="0" smtClean="0"/>
              <a:t> $results</a:t>
            </a:r>
          </a:p>
          <a:p>
            <a:endParaRPr lang="en-US" sz="900" dirty="0" smtClean="0"/>
          </a:p>
          <a:p>
            <a:r>
              <a:rPr lang="en-US" sz="900" dirty="0" smtClean="0"/>
              <a:t>Name           State </a:t>
            </a:r>
            <a:r>
              <a:rPr lang="en-US" sz="900" dirty="0" err="1" smtClean="0"/>
              <a:t>CPUUsage</a:t>
            </a:r>
            <a:r>
              <a:rPr lang="en-US" sz="900" dirty="0" smtClean="0"/>
              <a:t>(%) </a:t>
            </a:r>
            <a:r>
              <a:rPr lang="en-US" sz="900" dirty="0" err="1" smtClean="0"/>
              <a:t>MemoryAssigned</a:t>
            </a:r>
            <a:r>
              <a:rPr lang="en-US" sz="900" dirty="0" smtClean="0"/>
              <a:t>(M) Uptime   Status</a:t>
            </a:r>
          </a:p>
          <a:p>
            <a:r>
              <a:rPr lang="en-US" sz="900" dirty="0" smtClean="0"/>
              <a:t>----           ----- ----------- ----------------- ------   ------</a:t>
            </a:r>
          </a:p>
          <a:p>
            <a:r>
              <a:rPr lang="en-US" sz="900" dirty="0" smtClean="0"/>
              <a:t>fileserver2008 Off   0           0                 00:00:00 Operating normally </a:t>
            </a:r>
          </a:p>
          <a:p>
            <a:endParaRPr lang="en-US" sz="900" dirty="0"/>
          </a:p>
        </p:txBody>
      </p:sp>
      <p:sp>
        <p:nvSpPr>
          <p:cNvPr id="4" name="Date Placeholder 3"/>
          <p:cNvSpPr>
            <a:spLocks noGrp="1"/>
          </p:cNvSpPr>
          <p:nvPr>
            <p:ph type="dt" idx="10"/>
          </p:nvPr>
        </p:nvSpPr>
        <p:spPr/>
        <p:txBody>
          <a:bodyPr/>
          <a:lstStyle/>
          <a:p>
            <a:fld id="{19B705C8-A56E-491C-AE69-E6A00D48FD89}" type="datetime1">
              <a:rPr lang="en-US" smtClean="0"/>
              <a:t>3/13/2014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2659214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2117CE2B-459E-4989-9814-FB44AB65C669}" type="datetime1">
              <a:rPr lang="en-US" smtClean="0"/>
              <a:t>3/13/2014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27182870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pPr defTabSz="1088411">
              <a:spcBef>
                <a:spcPts val="840"/>
              </a:spcBef>
            </a:pPr>
            <a:r>
              <a:rPr lang="en-US" sz="1100" spc="0" dirty="0" smtClean="0">
                <a:solidFill>
                  <a:schemeClr val="bg1">
                    <a:lumMod val="25000"/>
                  </a:schemeClr>
                </a:solidFill>
              </a:rPr>
              <a:t>Ensure you have the proper hardware and enough room for the NTDS.DIT before you upgrade. </a:t>
            </a:r>
          </a:p>
          <a:p>
            <a:pPr defTabSz="1088411">
              <a:spcBef>
                <a:spcPts val="840"/>
              </a:spcBef>
            </a:pPr>
            <a:endParaRPr lang="en-US" sz="1100" spc="0" dirty="0" smtClean="0">
              <a:solidFill>
                <a:schemeClr val="bg1">
                  <a:lumMod val="25000"/>
                </a:schemeClr>
              </a:solidFill>
            </a:endParaRPr>
          </a:p>
          <a:p>
            <a:pPr defTabSz="1088411">
              <a:spcBef>
                <a:spcPts val="840"/>
              </a:spcBef>
            </a:pPr>
            <a:r>
              <a:rPr lang="en-US" sz="1100" spc="0" dirty="0" smtClean="0">
                <a:solidFill>
                  <a:schemeClr val="bg1">
                    <a:lumMod val="25000"/>
                  </a:schemeClr>
                </a:solidFill>
              </a:rPr>
              <a:t>You </a:t>
            </a:r>
            <a:r>
              <a:rPr lang="en-US" sz="1100" u="sng" spc="0" dirty="0" smtClean="0">
                <a:solidFill>
                  <a:schemeClr val="bg1">
                    <a:lumMod val="25000"/>
                  </a:schemeClr>
                </a:solidFill>
              </a:rPr>
              <a:t>cannot</a:t>
            </a:r>
            <a:r>
              <a:rPr lang="en-US" sz="1100" spc="0" dirty="0" smtClean="0">
                <a:solidFill>
                  <a:schemeClr val="bg1">
                    <a:lumMod val="25000"/>
                  </a:schemeClr>
                </a:solidFill>
              </a:rPr>
              <a:t> upgrade Windows Server 2003 or Windows Server 2008 32-bit to Windows Server 2012. </a:t>
            </a:r>
          </a:p>
          <a:p>
            <a:pPr defTabSz="1088411">
              <a:spcBef>
                <a:spcPts val="840"/>
              </a:spcBef>
            </a:pPr>
            <a:endParaRPr lang="en-US" sz="1100" spc="0" dirty="0" smtClean="0">
              <a:solidFill>
                <a:schemeClr val="bg1">
                  <a:lumMod val="25000"/>
                </a:schemeClr>
              </a:solidFill>
            </a:endParaRPr>
          </a:p>
          <a:p>
            <a:pPr defTabSz="1088411">
              <a:spcBef>
                <a:spcPts val="840"/>
              </a:spcBef>
            </a:pPr>
            <a:r>
              <a:rPr lang="en-US" sz="1100" spc="0" dirty="0" smtClean="0">
                <a:solidFill>
                  <a:schemeClr val="bg1">
                    <a:lumMod val="25000"/>
                  </a:schemeClr>
                </a:solidFill>
              </a:rPr>
              <a:t>Out of the 4 editions, only the AD Domain</a:t>
            </a:r>
            <a:r>
              <a:rPr lang="en-US" sz="1100" spc="0" baseline="0" dirty="0" smtClean="0">
                <a:solidFill>
                  <a:schemeClr val="bg1">
                    <a:lumMod val="25000"/>
                  </a:schemeClr>
                </a:solidFill>
              </a:rPr>
              <a:t> Services</a:t>
            </a:r>
            <a:r>
              <a:rPr lang="en-US" sz="1100" spc="0" dirty="0" smtClean="0">
                <a:solidFill>
                  <a:schemeClr val="bg1">
                    <a:lumMod val="25000"/>
                  </a:schemeClr>
                </a:solidFill>
              </a:rPr>
              <a:t> role is supported on Windows Server 2012 Standard and Datacenter Editions. </a:t>
            </a:r>
          </a:p>
          <a:p>
            <a:pPr defTabSz="1088411">
              <a:spcBef>
                <a:spcPts val="840"/>
              </a:spcBef>
            </a:pPr>
            <a:endParaRPr lang="en-US" sz="1100" spc="0" dirty="0" smtClean="0">
              <a:solidFill>
                <a:schemeClr val="bg1">
                  <a:lumMod val="25000"/>
                </a:schemeClr>
              </a:solidFill>
            </a:endParaRPr>
          </a:p>
          <a:p>
            <a:pPr defTabSz="1088411">
              <a:spcBef>
                <a:spcPts val="840"/>
              </a:spcBef>
            </a:pPr>
            <a:r>
              <a:rPr lang="en-US" sz="1100" spc="0" dirty="0" smtClean="0">
                <a:solidFill>
                  <a:schemeClr val="bg1">
                    <a:lumMod val="25000"/>
                  </a:schemeClr>
                </a:solidFill>
              </a:rPr>
              <a:t>Make sure and review the considerations around the Functional Levels, Operation master Roles, Active Directory, Hyper-V and Virtual Machines when upgrading.</a:t>
            </a:r>
          </a:p>
          <a:p>
            <a:pPr defTabSz="1088411">
              <a:spcBef>
                <a:spcPts val="840"/>
              </a:spcBef>
            </a:pPr>
            <a:endParaRPr lang="en-US" sz="1100" spc="0" dirty="0" smtClean="0">
              <a:solidFill>
                <a:schemeClr val="bg1">
                  <a:lumMod val="25000"/>
                </a:schemeClr>
              </a:solidFill>
            </a:endParaRPr>
          </a:p>
          <a:p>
            <a:pPr defTabSz="1088411">
              <a:spcBef>
                <a:spcPts val="840"/>
              </a:spcBef>
            </a:pPr>
            <a:r>
              <a:rPr lang="en-US" sz="1100" spc="0" dirty="0" smtClean="0">
                <a:solidFill>
                  <a:schemeClr val="bg1">
                    <a:lumMod val="25000"/>
                  </a:schemeClr>
                </a:solidFill>
              </a:rPr>
              <a:t>For more resources around upgrading to Windows Server 2012, visit </a:t>
            </a:r>
            <a:r>
              <a:rPr lang="en-US" sz="1100" spc="0" dirty="0" smtClean="0">
                <a:solidFill>
                  <a:schemeClr val="bg1">
                    <a:lumMod val="25000"/>
                  </a:schemeClr>
                </a:solidFill>
                <a:hlinkClick r:id="rId3"/>
              </a:rPr>
              <a:t>http://technet.microsoft.com/en-us/library/hh994618.aspx</a:t>
            </a:r>
            <a:r>
              <a:rPr lang="en-US" sz="1100" spc="0" dirty="0" smtClean="0">
                <a:solidFill>
                  <a:schemeClr val="bg1">
                    <a:lumMod val="25000"/>
                  </a:schemeClr>
                </a:solidFill>
              </a:rPr>
              <a:t> </a:t>
            </a:r>
          </a:p>
          <a:p>
            <a:endParaRPr lang="en-US" dirty="0"/>
          </a:p>
        </p:txBody>
      </p:sp>
      <p:sp>
        <p:nvSpPr>
          <p:cNvPr id="4" name="Date Placeholder 3"/>
          <p:cNvSpPr>
            <a:spLocks noGrp="1"/>
          </p:cNvSpPr>
          <p:nvPr>
            <p:ph type="dt" idx="10"/>
          </p:nvPr>
        </p:nvSpPr>
        <p:spPr/>
        <p:txBody>
          <a:bodyPr/>
          <a:lstStyle/>
          <a:p>
            <a:fld id="{3D765CB7-AF3A-4F27-B591-4E8B43F21D5C}" type="datetime1">
              <a:rPr lang="en-US" smtClean="0"/>
              <a:t>3/13/2014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4050024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spcBef>
                <a:spcPts val="164"/>
              </a:spcBef>
            </a:pPr>
            <a:endParaRPr lang="en-US" dirty="0" smtClean="0"/>
          </a:p>
        </p:txBody>
      </p:sp>
      <p:sp>
        <p:nvSpPr>
          <p:cNvPr id="5" name="Slide Number Placeholder 3"/>
          <p:cNvSpPr>
            <a:spLocks noGrp="1"/>
          </p:cNvSpPr>
          <p:nvPr>
            <p:ph type="sldNum" sz="quarter" idx="5"/>
          </p:nvPr>
        </p:nvSpPr>
        <p:spPr>
          <a:xfrm>
            <a:off x="3884755" y="8830312"/>
            <a:ext cx="2971697" cy="464504"/>
          </a:xfrm>
        </p:spPr>
        <p:txBody>
          <a:bodyPr/>
          <a:lstStyle/>
          <a:p>
            <a:fld id="{8B263312-38AA-4E1E-B2B5-0F8F122B24FE}" type="slidenum">
              <a:rPr lang="en-US" smtClean="0">
                <a:solidFill>
                  <a:prstClr val="black"/>
                </a:solidFill>
              </a:rPr>
              <a:pPr/>
              <a:t>37</a:t>
            </a:fld>
            <a:endParaRPr lang="en-US" dirty="0">
              <a:solidFill>
                <a:prstClr val="black"/>
              </a:solidFill>
            </a:endParaRPr>
          </a:p>
        </p:txBody>
      </p:sp>
      <p:sp>
        <p:nvSpPr>
          <p:cNvPr id="6" name="Date Placeholder 2"/>
          <p:cNvSpPr>
            <a:spLocks noGrp="1"/>
          </p:cNvSpPr>
          <p:nvPr>
            <p:ph type="dt" idx="1"/>
          </p:nvPr>
        </p:nvSpPr>
        <p:spPr>
          <a:xfrm>
            <a:off x="3884755" y="1"/>
            <a:ext cx="2971697" cy="464504"/>
          </a:xfrm>
          <a:prstGeom prst="rect">
            <a:avLst/>
          </a:prstGeom>
        </p:spPr>
        <p:txBody>
          <a:bodyPr vert="horz" lIns="89584" tIns="44792" rIns="89584" bIns="44792" rtlCol="0"/>
          <a:lstStyle>
            <a:lvl1pPr algn="r">
              <a:defRPr sz="1000">
                <a:latin typeface="Segoe UI" pitchFamily="34" charset="0"/>
              </a:defRPr>
            </a:lvl1pPr>
          </a:lstStyle>
          <a:p>
            <a:fld id="{6B3FCC46-4A3C-492B-8752-B72CB4344902}" type="datetimeFigureOut">
              <a:rPr lang="en-US" smtClean="0">
                <a:solidFill>
                  <a:prstClr val="black"/>
                </a:solidFill>
              </a:rPr>
              <a:pPr/>
              <a:t>3/13/2014</a:t>
            </a:fld>
            <a:endParaRPr lang="en-US" dirty="0">
              <a:solidFill>
                <a:prstClr val="black"/>
              </a:solidFill>
            </a:endParaRPr>
          </a:p>
        </p:txBody>
      </p:sp>
    </p:spTree>
    <p:extLst>
      <p:ext uri="{BB962C8B-B14F-4D97-AF65-F5344CB8AC3E}">
        <p14:creationId xmlns:p14="http://schemas.microsoft.com/office/powerpoint/2010/main" val="2607255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99DAD43-60D8-471A-9F95-A57F917F9F49}" type="datetime1">
              <a:rPr lang="en-US" smtClean="0"/>
              <a:t>3/13/2014</a:t>
            </a:fld>
            <a:endParaRPr lang="en-US" dirty="0"/>
          </a:p>
        </p:txBody>
      </p:sp>
      <p:sp>
        <p:nvSpPr>
          <p:cNvPr id="10" name="Slide Number Placeholder 9"/>
          <p:cNvSpPr>
            <a:spLocks noGrp="1"/>
          </p:cNvSpPr>
          <p:nvPr>
            <p:ph type="sldNum" sz="quarter" idx="12"/>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3695926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pPr marL="0" marR="0" lvl="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effectLst/>
                <a:latin typeface="Segoe UI Light" pitchFamily="34" charset="0"/>
                <a:ea typeface="+mn-ea"/>
                <a:cs typeface="+mn-cs"/>
              </a:rPr>
              <a:t>Windows Server 2012 </a:t>
            </a:r>
            <a:r>
              <a:rPr lang="en-US" sz="900" kern="1200" baseline="0" dirty="0" smtClean="0">
                <a:solidFill>
                  <a:schemeClr val="tx1"/>
                </a:solidFill>
                <a:effectLst/>
                <a:latin typeface="Segoe UI Light" pitchFamily="34" charset="0"/>
                <a:ea typeface="+mn-ea"/>
                <a:cs typeface="+mn-cs"/>
              </a:rPr>
              <a:t>is at the heart of the Cloud OS and </a:t>
            </a:r>
            <a:r>
              <a:rPr lang="en-US" sz="900" kern="1200" dirty="0" smtClean="0">
                <a:solidFill>
                  <a:schemeClr val="tx1"/>
                </a:solidFill>
                <a:effectLst/>
                <a:latin typeface="Segoe UI Light" pitchFamily="34" charset="0"/>
                <a:ea typeface="+mn-ea"/>
                <a:cs typeface="+mn-cs"/>
              </a:rPr>
              <a:t>delivers on the promises of a modern data center to bring you the economics, agility and innovation of cloud both on your premises and off.  </a:t>
            </a:r>
          </a:p>
          <a:p>
            <a:pPr marL="0" marR="0" lvl="0" indent="0" algn="l" defTabSz="914363" rtl="0" eaLnBrk="1" fontAlgn="auto" latinLnBrk="0" hangingPunct="1">
              <a:lnSpc>
                <a:spcPct val="90000"/>
              </a:lnSpc>
              <a:spcBef>
                <a:spcPts val="0"/>
              </a:spcBef>
              <a:spcAft>
                <a:spcPts val="333"/>
              </a:spcAft>
              <a:buClrTx/>
              <a:buSzTx/>
              <a:buFontTx/>
              <a:buNone/>
              <a:tabLst/>
              <a:defRPr/>
            </a:pPr>
            <a:endParaRPr lang="en-US" sz="900" kern="1200" dirty="0" smtClean="0">
              <a:solidFill>
                <a:schemeClr val="tx1"/>
              </a:solidFill>
              <a:effectLst/>
              <a:latin typeface="Segoe UI Light" pitchFamily="34" charset="0"/>
              <a:ea typeface="+mn-ea"/>
              <a:cs typeface="+mn-cs"/>
            </a:endParaRPr>
          </a:p>
          <a:p>
            <a:pPr marL="0" marR="0" lvl="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effectLst/>
                <a:latin typeface="Segoe UI Light" pitchFamily="34" charset="0"/>
                <a:ea typeface="+mn-ea"/>
                <a:cs typeface="+mn-cs"/>
              </a:rPr>
              <a:t>We’ve seen hundreds of thousands of downloads of the pre-release versions, thousands of engineers worked on this product – and we couldn’t be more stoked to share it with you.</a:t>
            </a:r>
            <a:endParaRPr lang="en-US" sz="900" dirty="0" smtClean="0"/>
          </a:p>
          <a:p>
            <a:pPr marL="0" marR="0" lvl="0" indent="0" algn="l" defTabSz="914363" rtl="0" eaLnBrk="1" fontAlgn="auto" latinLnBrk="0" hangingPunct="1">
              <a:lnSpc>
                <a:spcPct val="90000"/>
              </a:lnSpc>
              <a:spcBef>
                <a:spcPts val="0"/>
              </a:spcBef>
              <a:spcAft>
                <a:spcPts val="333"/>
              </a:spcAft>
              <a:buClrTx/>
              <a:buSzTx/>
              <a:buFontTx/>
              <a:buNone/>
              <a:tabLst/>
              <a:defRPr/>
            </a:pPr>
            <a:endParaRPr lang="en-US" sz="900" kern="1200" baseline="0" dirty="0" smtClean="0">
              <a:solidFill>
                <a:schemeClr val="tx1"/>
              </a:solidFill>
              <a:effectLst/>
              <a:latin typeface="Segoe UI Light" pitchFamily="34" charset="0"/>
              <a:ea typeface="+mn-ea"/>
              <a:cs typeface="+mn-cs"/>
            </a:endParaRPr>
          </a:p>
          <a:p>
            <a:pPr marL="0" marR="0" lvl="0" indent="0" algn="l" defTabSz="914363" rtl="0" eaLnBrk="1" fontAlgn="auto" latinLnBrk="0" hangingPunct="1">
              <a:lnSpc>
                <a:spcPct val="90000"/>
              </a:lnSpc>
              <a:spcBef>
                <a:spcPts val="0"/>
              </a:spcBef>
              <a:spcAft>
                <a:spcPts val="333"/>
              </a:spcAft>
              <a:buClrTx/>
              <a:buSzTx/>
              <a:buFontTx/>
              <a:buNone/>
              <a:tabLst/>
              <a:defRPr/>
            </a:pPr>
            <a:r>
              <a:rPr lang="en-US" sz="900" b="0" strike="noStrike" kern="1200" baseline="0" dirty="0" smtClean="0">
                <a:solidFill>
                  <a:schemeClr val="tx1"/>
                </a:solidFill>
                <a:effectLst/>
                <a:latin typeface="Segoe UI Light" pitchFamily="34" charset="0"/>
                <a:ea typeface="+mn-ea"/>
                <a:cs typeface="+mn-cs"/>
              </a:rPr>
              <a:t>Let’s take a closer look at how Windows Server 2012 can deliver technical value to you– </a:t>
            </a:r>
            <a:endParaRPr lang="en-US" sz="900" dirty="0"/>
          </a:p>
        </p:txBody>
      </p:sp>
      <p:sp>
        <p:nvSpPr>
          <p:cNvPr id="4" name="Date Placeholder 3"/>
          <p:cNvSpPr>
            <a:spLocks noGrp="1"/>
          </p:cNvSpPr>
          <p:nvPr>
            <p:ph type="dt" idx="10"/>
          </p:nvPr>
        </p:nvSpPr>
        <p:spPr/>
        <p:txBody>
          <a:bodyPr/>
          <a:lstStyle/>
          <a:p>
            <a:fld id="{8A56C394-30B3-4301-BEB9-5C6D308FC5C8}" type="datetime1">
              <a:rPr lang="en-US" smtClean="0"/>
              <a:t>3/13/2014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950910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a:xfrm>
            <a:off x="685800" y="4276282"/>
            <a:ext cx="5486400" cy="4183380"/>
          </a:xfrm>
        </p:spPr>
        <p:txBody>
          <a:bodyPr>
            <a:normAutofit lnSpcReduction="10000"/>
          </a:bodyPr>
          <a:lstStyle/>
          <a:p>
            <a:pPr marL="0" marR="0" indent="0" algn="l" defTabSz="914363" rtl="0" eaLnBrk="1" fontAlgn="auto" latinLnBrk="0" hangingPunct="1">
              <a:lnSpc>
                <a:spcPct val="90000"/>
              </a:lnSpc>
              <a:spcBef>
                <a:spcPts val="0"/>
              </a:spcBef>
              <a:spcAft>
                <a:spcPts val="333"/>
              </a:spcAft>
              <a:buClrTx/>
              <a:buSzTx/>
              <a:buFont typeface="Arial" pitchFamily="34" charset="0"/>
              <a:buNone/>
              <a:tabLst/>
              <a:defRPr/>
            </a:pPr>
            <a:r>
              <a:rPr lang="en-US" sz="900" kern="1200" dirty="0" smtClean="0">
                <a:solidFill>
                  <a:schemeClr val="tx1"/>
                </a:solidFill>
                <a:effectLst/>
                <a:latin typeface="Segoe UI Light" panose="020B0502040204020203" pitchFamily="34" charset="0"/>
                <a:ea typeface="Segoe UI" pitchFamily="34" charset="0"/>
                <a:cs typeface="Segoe UI Light" panose="020B0502040204020203" pitchFamily="34" charset="0"/>
              </a:rPr>
              <a:t>First, let’s take a look at WHY</a:t>
            </a:r>
            <a:r>
              <a:rPr lang="en-US" sz="900" kern="1200" baseline="0" dirty="0" smtClean="0">
                <a:solidFill>
                  <a:schemeClr val="tx1"/>
                </a:solidFill>
                <a:effectLst/>
                <a:latin typeface="Segoe UI Light" panose="020B0502040204020203" pitchFamily="34" charset="0"/>
                <a:ea typeface="Segoe UI" pitchFamily="34" charset="0"/>
                <a:cs typeface="Segoe UI Light" panose="020B0502040204020203" pitchFamily="34" charset="0"/>
              </a:rPr>
              <a:t> you would want to go to </a:t>
            </a:r>
            <a:r>
              <a:rPr lang="en-US" sz="900" kern="1200" dirty="0" smtClean="0">
                <a:solidFill>
                  <a:schemeClr val="tx1"/>
                </a:solidFill>
                <a:effectLst/>
                <a:latin typeface="Segoe UI Light" panose="020B0502040204020203" pitchFamily="34" charset="0"/>
                <a:ea typeface="Segoe UI" pitchFamily="34" charset="0"/>
                <a:cs typeface="Segoe UI Light" panose="020B0502040204020203" pitchFamily="34" charset="0"/>
              </a:rPr>
              <a:t>Windows Server 2012?  It really</a:t>
            </a:r>
            <a:r>
              <a:rPr lang="en-US" sz="900" kern="1200" baseline="0" dirty="0" smtClean="0">
                <a:solidFill>
                  <a:schemeClr val="tx1"/>
                </a:solidFill>
                <a:effectLst/>
                <a:latin typeface="Segoe UI Light" panose="020B0502040204020203" pitchFamily="34" charset="0"/>
                <a:ea typeface="Segoe UI" pitchFamily="34" charset="0"/>
                <a:cs typeface="Segoe UI Light" panose="020B0502040204020203" pitchFamily="34" charset="0"/>
              </a:rPr>
              <a:t> provides value in 3 key areas – </a:t>
            </a:r>
            <a:endParaRPr lang="en-US" sz="900" b="0" i="0" u="none" strike="noStrike" kern="1200" baseline="0" dirty="0" smtClean="0">
              <a:solidFill>
                <a:schemeClr val="tx1"/>
              </a:solidFill>
              <a:effectLst/>
              <a:latin typeface="Segoe UI Light" pitchFamily="34" charset="0"/>
              <a:ea typeface="+mn-ea"/>
              <a:cs typeface="Segoe UI Light" panose="020B0502040204020203" pitchFamily="34" charset="0"/>
            </a:endParaRPr>
          </a:p>
          <a:p>
            <a:pPr marL="171450" indent="-171450" rtl="0" eaLnBrk="1" fontAlgn="auto" latinLnBrk="0" hangingPunct="1">
              <a:buFont typeface="Arial" pitchFamily="34" charset="0"/>
              <a:buChar char="•"/>
            </a:pPr>
            <a:endParaRPr lang="en-US" sz="900" b="0" i="0" u="none" strike="noStrike" kern="1200" baseline="0" dirty="0" smtClean="0">
              <a:solidFill>
                <a:schemeClr val="tx1"/>
              </a:solidFill>
              <a:effectLst/>
              <a:latin typeface="Segoe UI Light" pitchFamily="34" charset="0"/>
              <a:ea typeface="+mn-ea"/>
              <a:cs typeface="Segoe UI Light" panose="020B0502040204020203" pitchFamily="34" charset="0"/>
            </a:endParaRPr>
          </a:p>
          <a:p>
            <a:pPr marL="384431" lvl="1" indent="-171450" rtl="0" eaLnBrk="1" fontAlgn="t" latinLnBrk="0" hangingPunct="1">
              <a:buFont typeface="Arial" pitchFamily="34" charset="0"/>
              <a:buChar char="•"/>
            </a:pPr>
            <a:r>
              <a:rPr lang="en-US" sz="900" b="1" i="0" u="none" strike="noStrike" kern="1200" dirty="0" smtClean="0">
                <a:solidFill>
                  <a:schemeClr val="tx1"/>
                </a:solidFill>
                <a:effectLst/>
                <a:latin typeface="Segoe UI Light" pitchFamily="34" charset="0"/>
                <a:ea typeface="+mn-ea"/>
                <a:cs typeface="Segoe UI Light" panose="020B0502040204020203" pitchFamily="34" charset="0"/>
              </a:rPr>
              <a:t>Complete virtualization platform:</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 Delivers a fully isolated, multi-tenant environment that includes tools to guarantee SLAs, enable chargebacks, and support self-service delivery.</a:t>
            </a:r>
          </a:p>
          <a:p>
            <a:pPr marL="384431" lvl="1" indent="-171450" rtl="0" eaLnBrk="1" fontAlgn="auto" latinLnBrk="0" hangingPunct="1">
              <a:buFont typeface="Arial" pitchFamily="34" charset="0"/>
              <a:buChar char="•"/>
            </a:pPr>
            <a:r>
              <a:rPr lang="en-US" sz="900" b="1" i="0" u="none" strike="noStrike" kern="1200" dirty="0" smtClean="0">
                <a:solidFill>
                  <a:schemeClr val="tx1"/>
                </a:solidFill>
                <a:effectLst/>
                <a:latin typeface="Segoe UI Light" pitchFamily="34" charset="0"/>
                <a:ea typeface="+mn-ea"/>
                <a:cs typeface="Segoe UI Light" panose="020B0502040204020203" pitchFamily="34" charset="0"/>
              </a:rPr>
              <a:t>Improved</a:t>
            </a:r>
            <a:r>
              <a:rPr lang="en-US" sz="900" b="1" i="0" u="none" strike="noStrike" kern="1200" baseline="0" dirty="0" smtClean="0">
                <a:solidFill>
                  <a:schemeClr val="tx1"/>
                </a:solidFill>
                <a:effectLst/>
                <a:latin typeface="Segoe UI Light" pitchFamily="34" charset="0"/>
                <a:ea typeface="+mn-ea"/>
                <a:cs typeface="Segoe UI Light" panose="020B0502040204020203" pitchFamily="34" charset="0"/>
              </a:rPr>
              <a:t> </a:t>
            </a:r>
            <a:r>
              <a:rPr lang="en-US" sz="900" b="1" i="0" u="none" strike="noStrike" kern="1200" dirty="0" smtClean="0">
                <a:solidFill>
                  <a:schemeClr val="tx1"/>
                </a:solidFill>
                <a:effectLst/>
                <a:latin typeface="Segoe UI Light" pitchFamily="34" charset="0"/>
                <a:ea typeface="+mn-ea"/>
                <a:cs typeface="Segoe UI Light" panose="020B0502040204020203" pitchFamily="34" charset="0"/>
              </a:rPr>
              <a:t>scalability and performance</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a:t>
            </a:r>
            <a:r>
              <a:rPr lang="en-US" sz="900" b="0" i="0" u="none" strike="noStrike" kern="1200" baseline="0" dirty="0" smtClean="0">
                <a:solidFill>
                  <a:schemeClr val="tx1"/>
                </a:solidFill>
                <a:effectLst/>
                <a:latin typeface="Segoe UI Light" pitchFamily="34" charset="0"/>
                <a:ea typeface="+mn-ea"/>
                <a:cs typeface="Segoe UI Light" panose="020B0502040204020203" pitchFamily="34" charset="0"/>
              </a:rPr>
              <a:t> </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Delivers a high-density, scalable environment that can be adapted to perform at the optimal level based on customer needs.</a:t>
            </a:r>
          </a:p>
          <a:p>
            <a:pPr marL="384431" lvl="1" indent="-171450" rtl="0" eaLnBrk="1" fontAlgn="auto" latinLnBrk="0" hangingPunct="1">
              <a:buFont typeface="Arial" pitchFamily="34" charset="0"/>
              <a:buChar char="•"/>
            </a:pPr>
            <a:r>
              <a:rPr lang="en-US" sz="900" b="1" i="0" u="none" strike="noStrike" kern="1200" dirty="0" smtClean="0">
                <a:solidFill>
                  <a:schemeClr val="tx1"/>
                </a:solidFill>
                <a:effectLst/>
                <a:latin typeface="Segoe UI Light" pitchFamily="34" charset="0"/>
                <a:ea typeface="+mn-ea"/>
                <a:cs typeface="Segoe UI Light" panose="020B0502040204020203" pitchFamily="34" charset="0"/>
              </a:rPr>
              <a:t>Connecting to cloud services</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 Uses a common </a:t>
            </a:r>
            <a:r>
              <a:rPr lang="en-US" sz="900" b="0" i="0" u="none" strike="noStrike" kern="1200" baseline="0" dirty="0" smtClean="0">
                <a:solidFill>
                  <a:schemeClr val="tx1"/>
                </a:solidFill>
                <a:effectLst/>
                <a:latin typeface="Segoe UI Light" pitchFamily="34" charset="0"/>
                <a:ea typeface="+mn-ea"/>
                <a:cs typeface="Segoe UI Light" panose="020B0502040204020203" pitchFamily="34" charset="0"/>
              </a:rPr>
              <a:t> </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identity and management framework for security</a:t>
            </a:r>
            <a:r>
              <a:rPr lang="en-US" sz="900" b="0" i="0" u="none" strike="noStrike" kern="1200" baseline="0" dirty="0" smtClean="0">
                <a:solidFill>
                  <a:schemeClr val="tx1"/>
                </a:solidFill>
                <a:effectLst/>
                <a:latin typeface="Segoe UI Light" pitchFamily="34" charset="0"/>
                <a:ea typeface="+mn-ea"/>
                <a:cs typeface="Segoe UI Light" panose="020B0502040204020203" pitchFamily="34" charset="0"/>
              </a:rPr>
              <a:t>-enhanced</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 and reliable cross-premises connectivity.</a:t>
            </a:r>
          </a:p>
          <a:p>
            <a:pPr marL="171450" indent="-171450" rtl="0" eaLnBrk="1" fontAlgn="auto" latinLnBrk="0" hangingPunct="1">
              <a:buFont typeface="Arial" pitchFamily="34" charset="0"/>
              <a:buChar char="•"/>
            </a:pPr>
            <a:endParaRPr lang="en-US" sz="900" b="0" i="0" u="none" strike="noStrike" kern="1200" dirty="0" smtClean="0">
              <a:solidFill>
                <a:schemeClr val="tx1"/>
              </a:solidFill>
              <a:effectLst/>
              <a:latin typeface="Segoe UI Light" pitchFamily="34" charset="0"/>
              <a:ea typeface="+mn-ea"/>
              <a:cs typeface="Segoe UI Light" panose="020B0502040204020203" pitchFamily="34" charset="0"/>
            </a:endParaRPr>
          </a:p>
          <a:p>
            <a:pPr marL="171450" indent="-171450" rtl="0" eaLnBrk="1" fontAlgn="t" latinLnBrk="0" hangingPunct="1">
              <a:buFont typeface="Arial" pitchFamily="34" charset="0"/>
              <a:buChar char="•"/>
            </a:pP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WS2012</a:t>
            </a:r>
            <a:r>
              <a:rPr lang="en-US" sz="900" b="0" i="0" u="none" strike="noStrike" kern="1200" baseline="0" dirty="0" smtClean="0">
                <a:solidFill>
                  <a:schemeClr val="tx1"/>
                </a:solidFill>
                <a:effectLst/>
                <a:latin typeface="Segoe UI Light" pitchFamily="34" charset="0"/>
                <a:ea typeface="+mn-ea"/>
                <a:cs typeface="Segoe UI Light" panose="020B0502040204020203" pitchFamily="34" charset="0"/>
              </a:rPr>
              <a:t> delivers n</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ew levels of cost savings and</a:t>
            </a:r>
            <a:r>
              <a:rPr lang="en-US" sz="900" b="0" i="0" u="none" strike="noStrike" kern="1200" baseline="0" dirty="0" smtClean="0">
                <a:solidFill>
                  <a:schemeClr val="tx1"/>
                </a:solidFill>
                <a:effectLst/>
                <a:latin typeface="Segoe UI Light" pitchFamily="34" charset="0"/>
                <a:ea typeface="+mn-ea"/>
                <a:cs typeface="Segoe UI Light" panose="020B0502040204020203" pitchFamily="34" charset="0"/>
              </a:rPr>
              <a:t> efficiencies though </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performance and reliability on industry-standard</a:t>
            </a:r>
            <a:r>
              <a:rPr lang="en-US" sz="900" b="0" i="0" u="none" strike="noStrike" kern="1200" baseline="0" dirty="0" smtClean="0">
                <a:solidFill>
                  <a:schemeClr val="tx1"/>
                </a:solidFill>
                <a:effectLst/>
                <a:latin typeface="Segoe UI Light" pitchFamily="34" charset="0"/>
                <a:ea typeface="+mn-ea"/>
                <a:cs typeface="Segoe UI Light" panose="020B0502040204020203" pitchFamily="34" charset="0"/>
              </a:rPr>
              <a:t> h</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ardware, maximizing uptime and</a:t>
            </a:r>
            <a:r>
              <a:rPr lang="en-US" sz="900" b="0" i="0" u="none" strike="noStrike" kern="1200" baseline="0" dirty="0" smtClean="0">
                <a:solidFill>
                  <a:schemeClr val="tx1"/>
                </a:solidFill>
                <a:effectLst/>
                <a:latin typeface="Segoe UI Light" pitchFamily="34" charset="0"/>
                <a:ea typeface="+mn-ea"/>
                <a:cs typeface="Segoe UI Light" panose="020B0502040204020203" pitchFamily="34" charset="0"/>
              </a:rPr>
              <a:t> </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minimizing failures and</a:t>
            </a:r>
            <a:r>
              <a:rPr lang="en-US" sz="900" b="0" i="0" u="none" strike="noStrike" kern="1200" baseline="0" dirty="0" smtClean="0">
                <a:solidFill>
                  <a:schemeClr val="tx1"/>
                </a:solidFill>
                <a:effectLst/>
                <a:latin typeface="Segoe UI Light" pitchFamily="34" charset="0"/>
                <a:ea typeface="+mn-ea"/>
                <a:cs typeface="Segoe UI Light" panose="020B0502040204020203" pitchFamily="34" charset="0"/>
              </a:rPr>
              <a:t> downtime.</a:t>
            </a:r>
          </a:p>
          <a:p>
            <a:pPr marL="171450" indent="-171450" rtl="0" eaLnBrk="1" fontAlgn="t" latinLnBrk="0" hangingPunct="1">
              <a:buFont typeface="Arial" pitchFamily="34" charset="0"/>
              <a:buChar char="•"/>
            </a:pPr>
            <a:endParaRPr lang="en-US" sz="900" b="0" i="0" u="none" strike="noStrike" kern="1200" baseline="0" dirty="0" smtClean="0">
              <a:solidFill>
                <a:schemeClr val="tx1"/>
              </a:solidFill>
              <a:effectLst/>
              <a:latin typeface="Segoe UI Light" pitchFamily="34" charset="0"/>
              <a:ea typeface="+mn-ea"/>
              <a:cs typeface="Segoe UI Light" panose="020B0502040204020203" pitchFamily="34" charset="0"/>
            </a:endParaRPr>
          </a:p>
          <a:p>
            <a:pPr marL="384431" lvl="1" indent="-171450" rtl="0" eaLnBrk="1" fontAlgn="t" latinLnBrk="0" hangingPunct="1">
              <a:buFont typeface="Arial" pitchFamily="34" charset="0"/>
              <a:buChar char="•"/>
            </a:pPr>
            <a:r>
              <a:rPr lang="en-US" sz="900" b="1" i="0" u="none" strike="noStrike" kern="1200" dirty="0" smtClean="0">
                <a:solidFill>
                  <a:schemeClr val="tx1"/>
                </a:solidFill>
                <a:effectLst/>
                <a:latin typeface="Segoe UI Light" pitchFamily="34" charset="0"/>
                <a:ea typeface="+mn-ea"/>
                <a:cs typeface="Segoe UI Light" panose="020B0502040204020203" pitchFamily="34" charset="0"/>
              </a:rPr>
              <a:t>Flexible storage: </a:t>
            </a:r>
            <a:r>
              <a:rPr lang="en-US" sz="900" b="1" i="0" u="none" strike="noStrike" kern="1200" baseline="0" dirty="0" smtClean="0">
                <a:solidFill>
                  <a:schemeClr val="tx1"/>
                </a:solidFill>
                <a:effectLst/>
                <a:latin typeface="Segoe UI Light" pitchFamily="34" charset="0"/>
                <a:ea typeface="+mn-ea"/>
                <a:cs typeface="Segoe UI Light" panose="020B0502040204020203" pitchFamily="34" charset="0"/>
              </a:rPr>
              <a:t> </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Provides</a:t>
            </a:r>
            <a:r>
              <a:rPr lang="en-US" sz="900" b="0" i="0" u="none" strike="noStrike" kern="1200" baseline="0" dirty="0" smtClean="0">
                <a:solidFill>
                  <a:schemeClr val="tx1"/>
                </a:solidFill>
                <a:effectLst/>
                <a:latin typeface="Segoe UI Light" pitchFamily="34" charset="0"/>
                <a:ea typeface="+mn-ea"/>
                <a:cs typeface="Segoe UI Light" panose="020B0502040204020203" pitchFamily="34" charset="0"/>
              </a:rPr>
              <a:t> d</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iverse storage choices that deliver performance, efficiency, and innovation while taking advantage of industry-standard hardware.</a:t>
            </a:r>
          </a:p>
          <a:p>
            <a:pPr marL="384431" lvl="1" indent="-171450" rtl="0" eaLnBrk="1" fontAlgn="t" latinLnBrk="0" hangingPunct="1">
              <a:buFont typeface="Arial" pitchFamily="34" charset="0"/>
              <a:buChar char="•"/>
            </a:pPr>
            <a:r>
              <a:rPr lang="en-US" sz="900" b="1" i="0" u="none" strike="noStrike" kern="1200" dirty="0" smtClean="0">
                <a:solidFill>
                  <a:schemeClr val="tx1"/>
                </a:solidFill>
                <a:effectLst/>
                <a:latin typeface="Segoe UI Light" pitchFamily="34" charset="0"/>
                <a:ea typeface="+mn-ea"/>
                <a:cs typeface="Segoe UI Light" panose="020B0502040204020203" pitchFamily="34" charset="0"/>
              </a:rPr>
              <a:t>Continuous</a:t>
            </a:r>
            <a:r>
              <a:rPr lang="en-US" sz="900" b="1" i="0" u="none" strike="noStrike" kern="1200" baseline="0" dirty="0" smtClean="0">
                <a:solidFill>
                  <a:schemeClr val="tx1"/>
                </a:solidFill>
                <a:effectLst/>
                <a:latin typeface="Segoe UI Light" pitchFamily="34" charset="0"/>
                <a:ea typeface="+mn-ea"/>
                <a:cs typeface="Segoe UI Light" panose="020B0502040204020203" pitchFamily="34" charset="0"/>
              </a:rPr>
              <a:t> availability: </a:t>
            </a:r>
            <a:r>
              <a:rPr lang="en-US" sz="900" b="0" i="0" u="none" strike="noStrike" kern="1200" baseline="0" dirty="0" smtClean="0">
                <a:solidFill>
                  <a:schemeClr val="tx1"/>
                </a:solidFill>
                <a:effectLst/>
                <a:latin typeface="Segoe UI Light" pitchFamily="34" charset="0"/>
                <a:ea typeface="+mn-ea"/>
                <a:cs typeface="Segoe UI Light" panose="020B0502040204020203" pitchFamily="34" charset="0"/>
              </a:rPr>
              <a:t>P</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rovides cost-effective</a:t>
            </a:r>
            <a:r>
              <a:rPr lang="en-US" sz="900" b="0" i="0" u="none" strike="noStrike" kern="1200" baseline="0" dirty="0" smtClean="0">
                <a:solidFill>
                  <a:schemeClr val="tx1"/>
                </a:solidFill>
                <a:effectLst/>
                <a:latin typeface="Segoe UI Light" pitchFamily="34" charset="0"/>
                <a:ea typeface="+mn-ea"/>
                <a:cs typeface="Segoe UI Light" panose="020B0502040204020203" pitchFamily="34" charset="0"/>
              </a:rPr>
              <a:t> and</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 highly available</a:t>
            </a:r>
            <a:r>
              <a:rPr lang="en-US" sz="900" b="0" i="0" u="none" strike="noStrike" kern="1200" baseline="0" dirty="0" smtClean="0">
                <a:solidFill>
                  <a:schemeClr val="tx1"/>
                </a:solidFill>
                <a:effectLst/>
                <a:latin typeface="Segoe UI Light" pitchFamily="34" charset="0"/>
                <a:ea typeface="+mn-ea"/>
                <a:cs typeface="Segoe UI Light" panose="020B0502040204020203" pitchFamily="34" charset="0"/>
              </a:rPr>
              <a:t> </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IT services, designed to protect against a</a:t>
            </a:r>
            <a:r>
              <a:rPr lang="en-US" sz="900" b="0" i="0" u="none" strike="noStrike" kern="1200" baseline="0" dirty="0" smtClean="0">
                <a:solidFill>
                  <a:schemeClr val="tx1"/>
                </a:solidFill>
                <a:effectLst/>
                <a:latin typeface="Segoe UI Light" pitchFamily="34" charset="0"/>
                <a:ea typeface="+mn-ea"/>
                <a:cs typeface="Segoe UI Light" panose="020B0502040204020203" pitchFamily="34" charset="0"/>
              </a:rPr>
              <a:t> wide range of </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failure scenarios and</a:t>
            </a:r>
            <a:r>
              <a:rPr lang="en-US" sz="900" b="0" i="0" u="none" strike="noStrike" kern="1200" baseline="0" dirty="0" smtClean="0">
                <a:solidFill>
                  <a:schemeClr val="tx1"/>
                </a:solidFill>
                <a:effectLst/>
                <a:latin typeface="Segoe UI Light" pitchFamily="34" charset="0"/>
                <a:ea typeface="+mn-ea"/>
                <a:cs typeface="Segoe UI Light" panose="020B0502040204020203" pitchFamily="34" charset="0"/>
              </a:rPr>
              <a:t> </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help both prevent downtime and speed recovery when needed.</a:t>
            </a:r>
          </a:p>
          <a:p>
            <a:pPr marL="384431" lvl="1" indent="-171450" rtl="0" eaLnBrk="1" fontAlgn="auto" latinLnBrk="0" hangingPunct="1">
              <a:buFont typeface="Arial" pitchFamily="34" charset="0"/>
              <a:buChar char="•"/>
            </a:pPr>
            <a:r>
              <a:rPr lang="en-US" sz="900" b="1" i="0" u="none" strike="noStrike" kern="1200" dirty="0" smtClean="0">
                <a:solidFill>
                  <a:schemeClr val="tx1"/>
                </a:solidFill>
                <a:effectLst/>
                <a:latin typeface="Segoe UI Light" pitchFamily="34" charset="0"/>
                <a:ea typeface="+mn-ea"/>
                <a:cs typeface="Segoe UI Light" panose="020B0502040204020203" pitchFamily="34" charset="0"/>
              </a:rPr>
              <a:t>Management efficiency</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 With automation of a broader set of management tasks, simplifies deployment</a:t>
            </a:r>
            <a:r>
              <a:rPr lang="en-US" sz="900" b="0" i="0" u="none" strike="noStrike" kern="1200" baseline="0" dirty="0" smtClean="0">
                <a:solidFill>
                  <a:schemeClr val="tx1"/>
                </a:solidFill>
                <a:effectLst/>
                <a:latin typeface="Segoe UI Light" pitchFamily="34" charset="0"/>
                <a:ea typeface="+mn-ea"/>
                <a:cs typeface="Segoe UI Light" panose="020B0502040204020203" pitchFamily="34" charset="0"/>
              </a:rPr>
              <a:t> </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of major workloads and provides the path toward full lights-out automation.</a:t>
            </a:r>
          </a:p>
          <a:p>
            <a:pPr marL="0" indent="0" rtl="0" eaLnBrk="1" fontAlgn="t" latinLnBrk="0" hangingPunct="1">
              <a:buFont typeface="Arial" pitchFamily="34" charset="0"/>
              <a:buNone/>
            </a:pPr>
            <a:endParaRPr lang="en-US" sz="900" b="0" i="0" u="none" strike="noStrike" kern="1200" dirty="0" smtClean="0">
              <a:solidFill>
                <a:schemeClr val="tx1"/>
              </a:solidFill>
              <a:effectLst/>
              <a:latin typeface="Segoe UI Light" pitchFamily="34" charset="0"/>
              <a:ea typeface="+mn-ea"/>
              <a:cs typeface="Segoe UI Light" panose="020B0502040204020203" pitchFamily="34" charset="0"/>
            </a:endParaRPr>
          </a:p>
          <a:p>
            <a:pPr marL="171450" indent="-171450" rtl="0" eaLnBrk="1" fontAlgn="auto" latinLnBrk="0" hangingPunct="1">
              <a:buFont typeface="Arial" pitchFamily="34" charset="0"/>
              <a:buChar char="•"/>
            </a:pP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WS2012</a:t>
            </a:r>
            <a:r>
              <a:rPr lang="en-US" sz="900" b="0" i="0" u="none" strike="noStrike" kern="1200" baseline="0" dirty="0" smtClean="0">
                <a:solidFill>
                  <a:schemeClr val="tx1"/>
                </a:solidFill>
                <a:effectLst/>
                <a:latin typeface="Segoe UI Light" pitchFamily="34" charset="0"/>
                <a:ea typeface="+mn-ea"/>
                <a:cs typeface="Segoe UI Light" panose="020B0502040204020203" pitchFamily="34" charset="0"/>
              </a:rPr>
              <a:t> </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enables flexible access to data and applications while simplifying management and maintaining security, control, and compliance.</a:t>
            </a:r>
          </a:p>
          <a:p>
            <a:pPr marL="384431" lvl="1" indent="-171450" rtl="0" eaLnBrk="1" fontAlgn="auto" latinLnBrk="0" hangingPunct="1">
              <a:buFont typeface="Arial" pitchFamily="34" charset="0"/>
              <a:buChar char="•"/>
            </a:pPr>
            <a:r>
              <a:rPr lang="en-US" sz="900" b="1" i="0" u="none" strike="noStrike" kern="1200" dirty="0" smtClean="0">
                <a:solidFill>
                  <a:schemeClr val="tx1"/>
                </a:solidFill>
                <a:effectLst/>
                <a:latin typeface="Segoe UI Light" pitchFamily="34" charset="0"/>
                <a:ea typeface="+mn-ea"/>
                <a:cs typeface="Segoe UI Light" panose="020B0502040204020203" pitchFamily="34" charset="0"/>
              </a:rPr>
              <a:t>Access from virtually anywhere,</a:t>
            </a:r>
            <a:r>
              <a:rPr lang="en-US" sz="900" b="1" i="0" u="none" strike="noStrike" kern="1200" baseline="0" dirty="0" smtClean="0">
                <a:solidFill>
                  <a:schemeClr val="tx1"/>
                </a:solidFill>
                <a:effectLst/>
                <a:latin typeface="Segoe UI Light" pitchFamily="34" charset="0"/>
                <a:ea typeface="+mn-ea"/>
                <a:cs typeface="Segoe UI Light" panose="020B0502040204020203" pitchFamily="34" charset="0"/>
              </a:rPr>
              <a:t> a</a:t>
            </a:r>
            <a:r>
              <a:rPr lang="en-US" sz="900" b="1" i="0" u="none" strike="noStrike" kern="1200" dirty="0" smtClean="0">
                <a:solidFill>
                  <a:schemeClr val="tx1"/>
                </a:solidFill>
                <a:effectLst/>
                <a:latin typeface="Segoe UI Light" pitchFamily="34" charset="0"/>
                <a:ea typeface="+mn-ea"/>
                <a:cs typeface="Segoe UI Light" panose="020B0502040204020203" pitchFamily="34" charset="0"/>
              </a:rPr>
              <a:t>ny device:</a:t>
            </a:r>
            <a:r>
              <a:rPr lang="en-US" sz="900" b="0" i="0" u="none" strike="noStrike" kern="1200" baseline="0" dirty="0" smtClean="0">
                <a:solidFill>
                  <a:schemeClr val="tx1"/>
                </a:solidFill>
                <a:effectLst/>
                <a:latin typeface="Segoe UI Light" pitchFamily="34" charset="0"/>
                <a:ea typeface="+mn-ea"/>
                <a:cs typeface="Segoe UI Light" panose="020B0502040204020203" pitchFamily="34" charset="0"/>
              </a:rPr>
              <a:t> E</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nables seamless,</a:t>
            </a:r>
            <a:r>
              <a:rPr lang="en-US" sz="900" b="0" i="0" u="none" strike="noStrike" kern="1200" baseline="0" dirty="0" smtClean="0">
                <a:solidFill>
                  <a:schemeClr val="tx1"/>
                </a:solidFill>
                <a:effectLst/>
                <a:latin typeface="Segoe UI Light" pitchFamily="34" charset="0"/>
                <a:ea typeface="+mn-ea"/>
                <a:cs typeface="Segoe UI Light" panose="020B0502040204020203" pitchFamily="34" charset="0"/>
              </a:rPr>
              <a:t> flexible </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access to a virtualized work environment from virtually anywhere, including branch locations and public connectivity services.</a:t>
            </a:r>
          </a:p>
          <a:p>
            <a:pPr marL="384431" lvl="1" indent="-171450" rtl="0" eaLnBrk="1" fontAlgn="auto" latinLnBrk="0" hangingPunct="1">
              <a:buFont typeface="Arial" pitchFamily="34" charset="0"/>
              <a:buChar char="•"/>
            </a:pPr>
            <a:r>
              <a:rPr lang="en-US" sz="900" b="1" i="0" u="none" strike="noStrike" kern="1200" dirty="0" smtClean="0">
                <a:solidFill>
                  <a:schemeClr val="tx1"/>
                </a:solidFill>
                <a:effectLst/>
                <a:latin typeface="Segoe UI Light" pitchFamily="34" charset="0"/>
                <a:ea typeface="+mn-ea"/>
                <a:cs typeface="Segoe UI Light" panose="020B0502040204020203" pitchFamily="34" charset="0"/>
              </a:rPr>
              <a:t>Full Windows experience, anywhere: </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Enables a personalized and rich user experience on</a:t>
            </a:r>
            <a:r>
              <a:rPr lang="en-US" sz="900" b="0" i="0" u="none" strike="noStrike" kern="1200" baseline="0" dirty="0" smtClean="0">
                <a:solidFill>
                  <a:schemeClr val="tx1"/>
                </a:solidFill>
                <a:effectLst/>
                <a:latin typeface="Segoe UI Light" pitchFamily="34" charset="0"/>
                <a:ea typeface="+mn-ea"/>
                <a:cs typeface="Segoe UI Light" panose="020B0502040204020203" pitchFamily="34" charset="0"/>
              </a:rPr>
              <a:t> popular</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 devices, while adapting to different network conditions quickly and responsively.</a:t>
            </a:r>
          </a:p>
          <a:p>
            <a:pPr marL="384431" lvl="1" indent="-171450" rtl="0" eaLnBrk="1" fontAlgn="auto" latinLnBrk="0" hangingPunct="1">
              <a:buFont typeface="Arial" pitchFamily="34" charset="0"/>
              <a:buChar char="•"/>
            </a:pPr>
            <a:r>
              <a:rPr lang="en-US" sz="900" b="1" i="0" u="none" strike="noStrike" kern="1200" dirty="0" smtClean="0">
                <a:solidFill>
                  <a:schemeClr val="tx1"/>
                </a:solidFill>
                <a:effectLst/>
                <a:latin typeface="Segoe UI Light" pitchFamily="34" charset="0"/>
                <a:ea typeface="+mn-ea"/>
                <a:cs typeface="Segoe UI Light" panose="020B0502040204020203" pitchFamily="34" charset="0"/>
              </a:rPr>
              <a:t>Enhanced data security and compliance: </a:t>
            </a:r>
            <a:r>
              <a:rPr lang="en-US" sz="900" b="0" i="0" u="none" strike="noStrike" kern="1200" dirty="0" smtClean="0">
                <a:solidFill>
                  <a:schemeClr val="tx1"/>
                </a:solidFill>
                <a:effectLst/>
                <a:latin typeface="Segoe UI Light" pitchFamily="34" charset="0"/>
                <a:ea typeface="+mn-ea"/>
                <a:cs typeface="Segoe UI Light" panose="020B0502040204020203" pitchFamily="34" charset="0"/>
              </a:rPr>
              <a:t>Offers central audit and access policies that enable granular access to data and corporate resources, based on strong identity, data classification, and simplified administration for remote access.</a:t>
            </a:r>
          </a:p>
          <a:p>
            <a:pPr marL="171450" indent="-171450" rtl="0" eaLnBrk="1" fontAlgn="auto" latinLnBrk="0" hangingPunct="1">
              <a:buFont typeface="Arial" pitchFamily="34" charset="0"/>
              <a:buChar char="•"/>
            </a:pPr>
            <a:endParaRPr lang="en-US" sz="900" b="0" i="0" u="none" strike="noStrike" kern="1200" dirty="0" smtClean="0">
              <a:solidFill>
                <a:schemeClr val="tx1"/>
              </a:solidFill>
              <a:effectLst/>
              <a:latin typeface="Segoe UI Light" pitchFamily="34" charset="0"/>
              <a:ea typeface="+mn-ea"/>
              <a:cs typeface="Segoe UI Light" panose="020B0502040204020203" pitchFamily="34" charset="0"/>
            </a:endParaRPr>
          </a:p>
          <a:p>
            <a:endParaRPr lang="en-US" sz="900" b="1" baseline="0" dirty="0" smtClean="0">
              <a:latin typeface="Segoe UI Light" panose="020B0502040204020203" pitchFamily="34" charset="0"/>
              <a:cs typeface="Segoe UI Light" panose="020B0502040204020203" pitchFamily="34" charset="0"/>
            </a:endParaRPr>
          </a:p>
          <a:p>
            <a:endParaRPr lang="en-US" sz="900" b="1" baseline="0" dirty="0" smtClean="0">
              <a:latin typeface="Segoe UI Light" panose="020B0502040204020203" pitchFamily="34" charset="0"/>
              <a:cs typeface="Segoe UI Light" panose="020B0502040204020203" pitchFamily="34" charset="0"/>
            </a:endParaRPr>
          </a:p>
        </p:txBody>
      </p:sp>
      <p:sp>
        <p:nvSpPr>
          <p:cNvPr id="4" name="Slide Number Placeholder 3"/>
          <p:cNvSpPr>
            <a:spLocks noGrp="1"/>
          </p:cNvSpPr>
          <p:nvPr>
            <p:ph type="sldNum" sz="quarter" idx="10"/>
          </p:nvPr>
        </p:nvSpPr>
        <p:spPr/>
        <p:txBody>
          <a:bodyPr/>
          <a:lstStyle/>
          <a:p>
            <a:fld id="{C8574E92-81B2-434E-A2B1-FF9884FD7456}" type="slidenum">
              <a:rPr lang="en-US" smtClean="0">
                <a:solidFill>
                  <a:prstClr val="black"/>
                </a:solidFill>
              </a:rPr>
              <a:pPr/>
              <a:t>5</a:t>
            </a:fld>
            <a:endParaRPr lang="en-US" dirty="0">
              <a:solidFill>
                <a:prstClr val="black"/>
              </a:solidFill>
            </a:endParaRPr>
          </a:p>
        </p:txBody>
      </p:sp>
      <p:sp>
        <p:nvSpPr>
          <p:cNvPr id="5" name="Date Placeholder 3"/>
          <p:cNvSpPr>
            <a:spLocks noGrp="1"/>
          </p:cNvSpPr>
          <p:nvPr>
            <p:ph type="dt" idx="1"/>
          </p:nvPr>
        </p:nvSpPr>
        <p:spPr>
          <a:xfrm>
            <a:off x="3884613" y="0"/>
            <a:ext cx="2971800" cy="464820"/>
          </a:xfrm>
        </p:spPr>
        <p:txBody>
          <a:bodyPr/>
          <a:lstStyle/>
          <a:p>
            <a:fld id="{8A56C394-30B3-4301-BEB9-5C6D308FC5C8}" type="datetime1">
              <a:rPr lang="en-US" smtClean="0"/>
              <a:t>3/13/2014</a:t>
            </a:fld>
            <a:endParaRPr lang="en-US" dirty="0"/>
          </a:p>
        </p:txBody>
      </p:sp>
    </p:spTree>
    <p:extLst>
      <p:ext uri="{BB962C8B-B14F-4D97-AF65-F5344CB8AC3E}">
        <p14:creationId xmlns:p14="http://schemas.microsoft.com/office/powerpoint/2010/main" val="2761263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35C9408-5CB9-4852-80F2-1AACC329BCED}" type="datetime1">
              <a:rPr lang="en-US" smtClean="0"/>
              <a:t>3/13/2014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382160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100000"/>
              </a:lnSpc>
              <a:spcBef>
                <a:spcPct val="0"/>
              </a:spcBef>
            </a:pPr>
            <a:r>
              <a:rPr lang="en-US" sz="900" dirty="0" smtClean="0">
                <a:latin typeface="Segoe UI" pitchFamily="-65" charset="0"/>
              </a:rPr>
              <a:t>Features in Hyper-V in Windows Server 2012 that support the virtualization of high-performance, scale-up workloads include: </a:t>
            </a:r>
          </a:p>
          <a:p>
            <a:pPr marL="168861" indent="-168861">
              <a:lnSpc>
                <a:spcPct val="100000"/>
              </a:lnSpc>
              <a:spcBef>
                <a:spcPct val="0"/>
              </a:spcBef>
              <a:buFont typeface="Arial" pitchFamily="34" charset="0"/>
              <a:buChar char="•"/>
            </a:pPr>
            <a:r>
              <a:rPr lang="en-US" sz="900" b="1" dirty="0" smtClean="0">
                <a:latin typeface="Segoe UI" pitchFamily="-65" charset="0"/>
              </a:rPr>
              <a:t>Increased hardware support for the virtualization host</a:t>
            </a:r>
            <a:r>
              <a:rPr lang="en-US" sz="900" dirty="0" smtClean="0">
                <a:latin typeface="Segoe UI" pitchFamily="-65" charset="0"/>
              </a:rPr>
              <a:t>. Hyper-V in Windows Server 2012 RC supports running on a host system with up to 320 logical processors and 4 terabytes of memory, providing greater compatibility with very large server systems. </a:t>
            </a:r>
          </a:p>
          <a:p>
            <a:pPr marL="164171" indent="-164171">
              <a:lnSpc>
                <a:spcPct val="100000"/>
              </a:lnSpc>
              <a:spcBef>
                <a:spcPct val="0"/>
              </a:spcBef>
            </a:pPr>
            <a:r>
              <a:rPr lang="en-US" sz="900" dirty="0" smtClean="0">
                <a:latin typeface="Segoe UI" pitchFamily="-65" charset="0"/>
              </a:rPr>
              <a:t>•  </a:t>
            </a:r>
            <a:r>
              <a:rPr lang="en-US" sz="900" b="1" dirty="0" smtClean="0">
                <a:latin typeface="Segoe UI" pitchFamily="-65" charset="0"/>
              </a:rPr>
              <a:t>Support for large virtual machines</a:t>
            </a:r>
            <a:r>
              <a:rPr lang="en-US" sz="900" dirty="0" smtClean="0">
                <a:latin typeface="Segoe UI" pitchFamily="-65" charset="0"/>
              </a:rPr>
              <a:t>. Hyper-V in Windows Server 2012 supports configuration of virtual machines with up to 64 virtual processors and 1 TB of memory. </a:t>
            </a:r>
          </a:p>
          <a:p>
            <a:pPr marL="168861" indent="-168861">
              <a:lnSpc>
                <a:spcPct val="100000"/>
              </a:lnSpc>
              <a:spcBef>
                <a:spcPct val="0"/>
              </a:spcBef>
              <a:buFont typeface="Arial" pitchFamily="34" charset="0"/>
              <a:buChar char="•"/>
            </a:pPr>
            <a:r>
              <a:rPr lang="en-US" sz="900" b="1" dirty="0" smtClean="0">
                <a:latin typeface="Segoe UI" pitchFamily="-65" charset="0"/>
              </a:rPr>
              <a:t>Use of NUMA to speed up the performance of virtual machines</a:t>
            </a:r>
            <a:r>
              <a:rPr lang="en-US" sz="900" dirty="0" smtClean="0">
                <a:latin typeface="Segoe UI" pitchFamily="-65" charset="0"/>
              </a:rPr>
              <a:t>. Non-Uniform Memory Access (NUMA) is a computer architecture used in multiprocessor systems in which the time required for a processor to access memory depends on the memory’s location relative to the processor. NUMA provides the affinity to prefer local memory access over remote memory access. By projecting a virtual NUMA topology onto large virtual machines, </a:t>
            </a:r>
          </a:p>
          <a:p>
            <a:pPr marL="168861" indent="-168861">
              <a:lnSpc>
                <a:spcPct val="100000"/>
              </a:lnSpc>
              <a:spcBef>
                <a:spcPct val="0"/>
              </a:spcBef>
              <a:buFont typeface="Arial" pitchFamily="34" charset="0"/>
              <a:buChar char="•"/>
            </a:pPr>
            <a:r>
              <a:rPr lang="en-US" sz="900" dirty="0" smtClean="0">
                <a:latin typeface="Segoe UI" pitchFamily="-65" charset="0"/>
              </a:rPr>
              <a:t>Hyper-V in Windows Server 2012 enables the guest operating system and applications such as Microsoft SQL Server to use their existing thread scheduler and memory allocation optimizations, which provides better performance and scalability of demanding workloads.</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Segoe UI" pitchFamily="-65" charset="0"/>
                <a:ea typeface="ＭＳ Ｐゴシック" pitchFamily="-65" charset="-128"/>
              </a:defRPr>
            </a:lvl1pPr>
            <a:lvl2pPr marL="37926812" indent="-37469672">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140" fontAlgn="base">
              <a:spcBef>
                <a:spcPct val="0"/>
              </a:spcBef>
              <a:spcAft>
                <a:spcPct val="0"/>
              </a:spcAft>
              <a:defRPr sz="2100">
                <a:solidFill>
                  <a:schemeClr val="tx1"/>
                </a:solidFill>
                <a:latin typeface="Segoe UI" pitchFamily="-65" charset="0"/>
                <a:ea typeface="ＭＳ Ｐゴシック" pitchFamily="-65" charset="-128"/>
              </a:defRPr>
            </a:lvl6pPr>
            <a:lvl7pPr marL="914282" fontAlgn="base">
              <a:spcBef>
                <a:spcPct val="0"/>
              </a:spcBef>
              <a:spcAft>
                <a:spcPct val="0"/>
              </a:spcAft>
              <a:defRPr sz="2100">
                <a:solidFill>
                  <a:schemeClr val="tx1"/>
                </a:solidFill>
                <a:latin typeface="Segoe UI" pitchFamily="-65" charset="0"/>
                <a:ea typeface="ＭＳ Ｐゴシック" pitchFamily="-65" charset="-128"/>
              </a:defRPr>
            </a:lvl7pPr>
            <a:lvl8pPr marL="1371422" fontAlgn="base">
              <a:spcBef>
                <a:spcPct val="0"/>
              </a:spcBef>
              <a:spcAft>
                <a:spcPct val="0"/>
              </a:spcAft>
              <a:defRPr sz="2100">
                <a:solidFill>
                  <a:schemeClr val="tx1"/>
                </a:solidFill>
                <a:latin typeface="Segoe UI" pitchFamily="-65" charset="0"/>
                <a:ea typeface="ＭＳ Ｐゴシック" pitchFamily="-65" charset="-128"/>
              </a:defRPr>
            </a:lvl8pPr>
            <a:lvl9pPr marL="1828563" fontAlgn="base">
              <a:spcBef>
                <a:spcPct val="0"/>
              </a:spcBef>
              <a:spcAft>
                <a:spcPct val="0"/>
              </a:spcAft>
              <a:defRPr sz="2100">
                <a:solidFill>
                  <a:schemeClr val="tx1"/>
                </a:solidFill>
                <a:latin typeface="Segoe UI" pitchFamily="-65" charset="0"/>
                <a:ea typeface="ＭＳ Ｐゴシック" pitchFamily="-65" charset="-128"/>
              </a:defRPr>
            </a:lvl9pPr>
          </a:lstStyle>
          <a:p>
            <a:fld id="{283B134C-1279-4DDD-8AAC-075B5D9EABCA}" type="slidenum">
              <a:rPr lang="en-US" sz="1200"/>
              <a:pPr/>
              <a:t>7</a:t>
            </a:fld>
            <a:endParaRPr lang="en-US" sz="1200"/>
          </a:p>
        </p:txBody>
      </p:sp>
    </p:spTree>
    <p:extLst>
      <p:ext uri="{BB962C8B-B14F-4D97-AF65-F5344CB8AC3E}">
        <p14:creationId xmlns:p14="http://schemas.microsoft.com/office/powerpoint/2010/main" val="909335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35C9408-5CB9-4852-80F2-1AACC329BCED}" type="datetime1">
              <a:rPr lang="en-US" smtClean="0"/>
              <a:t>3/13/2014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604598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noFill/>
            <a:miter lim="800000"/>
            <a:headEnd/>
            <a:tailEnd/>
          </a:ln>
          <a:effectLst/>
        </p:spPr>
        <p:txBody>
          <a:bodyPr vert="horz" wrap="square" lIns="93313" tIns="46657" rIns="93313" bIns="46657" numCol="1" anchor="t" anchorCtr="0" compatLnSpc="1">
            <a:prstTxWarp prst="textNoShape">
              <a:avLst/>
            </a:prstTxWarp>
            <a:normAutofit/>
          </a:bodyPr>
          <a:lstStyle/>
          <a:p>
            <a:r>
              <a:rPr lang="en-US" sz="900" dirty="0" smtClean="0">
                <a:effectLst/>
              </a:rPr>
              <a:t>The following Windows client and Windows Server operating systems are supported for domain member computers with domain controllers that run Windows Server 2012: </a:t>
            </a:r>
          </a:p>
          <a:p>
            <a:pPr marL="171450" indent="-171450">
              <a:buFont typeface="Arial" panose="020B0604020202020204" pitchFamily="34" charset="0"/>
              <a:buChar char="•"/>
            </a:pPr>
            <a:r>
              <a:rPr lang="en-US" sz="900" dirty="0" smtClean="0">
                <a:effectLst/>
              </a:rPr>
              <a:t>Client operating systems: Windows 8, Windows 7, Windows Vista, Windows XP</a:t>
            </a:r>
            <a:br>
              <a:rPr lang="en-US" sz="900" dirty="0" smtClean="0">
                <a:effectLst/>
              </a:rPr>
            </a:br>
            <a:endParaRPr lang="en-US" sz="900" dirty="0" smtClean="0">
              <a:effectLst/>
            </a:endParaRPr>
          </a:p>
          <a:p>
            <a:pPr marL="171450" indent="-171450">
              <a:buFont typeface="Arial" panose="020B0604020202020204" pitchFamily="34" charset="0"/>
              <a:buChar char="•"/>
            </a:pPr>
            <a:r>
              <a:rPr lang="en-US" sz="900" dirty="0" smtClean="0">
                <a:effectLst/>
              </a:rPr>
              <a:t>Server operating systems: Windows Server 2012, Windows Server 2008 R2, Windows Server 2008, Windows Server 2003 R2, Windows Server 2003</a:t>
            </a:r>
          </a:p>
          <a:p>
            <a:pPr marL="171450" indent="-171450">
              <a:buFont typeface="Arial" panose="020B0604020202020204" pitchFamily="34" charset="0"/>
              <a:buChar char="•"/>
            </a:pPr>
            <a:endParaRPr lang="en-US" sz="900" dirty="0" smtClean="0">
              <a:effectLst/>
            </a:endParaRPr>
          </a:p>
          <a:p>
            <a:pPr marL="0" marR="0" indent="0" algn="l" defTabSz="914325" rtl="0" eaLnBrk="1" fontAlgn="auto" latinLnBrk="0" hangingPunct="1">
              <a:lnSpc>
                <a:spcPct val="90000"/>
              </a:lnSpc>
              <a:spcBef>
                <a:spcPts val="0"/>
              </a:spcBef>
              <a:spcAft>
                <a:spcPts val="333"/>
              </a:spcAft>
              <a:buClrTx/>
              <a:buSzTx/>
              <a:buFont typeface="Arial" panose="020B0604020202020204" pitchFamily="34" charset="0"/>
              <a:buNone/>
              <a:tabLst/>
              <a:defRPr/>
            </a:pPr>
            <a:r>
              <a:rPr lang="en-US" sz="900" b="1" dirty="0" smtClean="0">
                <a:solidFill>
                  <a:srgbClr val="FF0000"/>
                </a:solidFill>
              </a:rPr>
              <a:t>Note: </a:t>
            </a:r>
            <a:r>
              <a:rPr lang="en-US" sz="900" dirty="0" smtClean="0">
                <a:solidFill>
                  <a:srgbClr val="FF0000"/>
                </a:solidFill>
              </a:rPr>
              <a:t>Most Windows Server 2012 roles are backward compatible with other Windows Server 2008 Active Directory</a:t>
            </a:r>
          </a:p>
          <a:p>
            <a:pPr marL="171450" indent="-171450">
              <a:buFont typeface="Arial" panose="020B0604020202020204" pitchFamily="34" charset="0"/>
              <a:buChar char="•"/>
            </a:pPr>
            <a:endParaRPr lang="en-US" sz="900" dirty="0" smtClean="0">
              <a:effectLst/>
            </a:endParaRPr>
          </a:p>
        </p:txBody>
      </p:sp>
      <p:sp>
        <p:nvSpPr>
          <p:cNvPr id="5" name="Rectangle 7"/>
          <p:cNvSpPr>
            <a:spLocks noGrp="1" noChangeArrowheads="1"/>
          </p:cNvSpPr>
          <p:nvPr>
            <p:ph type="sldNum" sz="quarter" idx="5"/>
          </p:nvPr>
        </p:nvSpPr>
        <p:spPr bwMode="auto">
          <a:xfrm>
            <a:off x="3978135" y="8989397"/>
            <a:ext cx="3043343" cy="473212"/>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9</a:t>
            </a:fld>
            <a:endParaRPr lang="en-US" b="1" dirty="0">
              <a:solidFill>
                <a:prstClr val="black"/>
              </a:solidFill>
            </a:endParaRPr>
          </a:p>
        </p:txBody>
      </p:sp>
      <p:sp>
        <p:nvSpPr>
          <p:cNvPr id="8" name="Date Placeholder 7"/>
          <p:cNvSpPr>
            <a:spLocks noGrp="1"/>
          </p:cNvSpPr>
          <p:nvPr>
            <p:ph type="dt" idx="1"/>
          </p:nvPr>
        </p:nvSpPr>
        <p:spPr>
          <a:xfrm>
            <a:off x="0" y="0"/>
            <a:ext cx="3043238" cy="472890"/>
          </a:xfrm>
        </p:spPr>
        <p:txBody>
          <a:bodyPr/>
          <a:lstStyle/>
          <a:p>
            <a:pPr algn="l"/>
            <a:fld id="{D5010A51-A839-417E-828F-30CDA28FC0BF}" type="datetime1">
              <a:rPr lang="en-US" sz="1000" smtClean="0">
                <a:solidFill>
                  <a:prstClr val="black"/>
                </a:solidFill>
                <a:latin typeface="Segoe UI" pitchFamily="34" charset="0"/>
                <a:ea typeface="Segoe UI" pitchFamily="34" charset="0"/>
                <a:cs typeface="Segoe UI" pitchFamily="34" charset="0"/>
              </a:rPr>
              <a:pPr algn="l"/>
              <a:t>3/13/2014</a:t>
            </a:fld>
            <a:endParaRPr lang="en-US" sz="1000" dirty="0">
              <a:solidFill>
                <a:prstClr val="black"/>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16611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0701" y="3106739"/>
            <a:ext cx="11152188" cy="997196"/>
          </a:xfrm>
        </p:spPr>
        <p:txBody>
          <a:bodyPr anchor="b" anchorCtr="0"/>
          <a:lstStyle>
            <a:lvl1pPr>
              <a:defRPr sz="7200" spc="-151"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20701" y="4656434"/>
            <a:ext cx="11152188" cy="498599"/>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7683134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19811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222265" y="825502"/>
            <a:ext cx="6168777" cy="5191124"/>
          </a:xfrm>
          <a:prstGeom prst="rect">
            <a:avLst/>
          </a:prstGeom>
        </p:spPr>
      </p:pic>
      <p:sp>
        <p:nvSpPr>
          <p:cNvPr id="4" name="Rectangle 1"/>
          <p:cNvSpPr/>
          <p:nvPr userDrawn="1"/>
        </p:nvSpPr>
        <p:spPr bwMode="auto">
          <a:xfrm>
            <a:off x="-125" y="0"/>
            <a:ext cx="12188952" cy="6858000"/>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07" tIns="45705" rIns="91407" bIns="45705" numCol="1" rtlCol="0" anchor="ctr" anchorCtr="0" compatLnSpc="1">
            <a:prstTxWarp prst="textNoShape">
              <a:avLst/>
            </a:prstTxWarp>
          </a:bodyPr>
          <a:lstStyle/>
          <a:p>
            <a:pPr algn="ctr" defTabSz="913815"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091237" y="2109543"/>
            <a:ext cx="5581650" cy="1994392"/>
          </a:xfrm>
        </p:spPr>
        <p:txBody>
          <a:bodyPr anchor="b" anchorCtr="0"/>
          <a:lstStyle>
            <a:lvl1pPr>
              <a:defRPr sz="7200" spc="-151"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091237" y="4419602"/>
            <a:ext cx="5581650" cy="498599"/>
          </a:xfrm>
        </p:spPr>
        <p:txBody>
          <a:bodyPr>
            <a:noAutofit/>
          </a:bodyPr>
          <a:lstStyle>
            <a:lvl1pPr marL="0" indent="0">
              <a:spcBef>
                <a:spcPts val="0"/>
              </a:spcBef>
              <a:buNone/>
              <a:defRPr sz="2800" spc="-71"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4986742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4" y="228600"/>
            <a:ext cx="11149013" cy="764099"/>
          </a:xfrm>
        </p:spPr>
        <p:txBody>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519114" y="1447802"/>
            <a:ext cx="11149013" cy="2043636"/>
          </a:xfrm>
          <a:prstGeom prst="rect">
            <a:avLst/>
          </a:prstGeom>
        </p:spPr>
        <p:txBody>
          <a:bodyPr/>
          <a:lstStyle>
            <a:lvl1pPr marL="284074" indent="-284074">
              <a:buFont typeface="Wingdings" pitchFamily="2" charset="2"/>
              <a:buChar char=""/>
              <a:defRPr sz="4000"/>
            </a:lvl1pPr>
            <a:lvl2pPr marL="517365" indent="-233290">
              <a:buFont typeface="Wingdings" pitchFamily="2" charset="2"/>
              <a:buChar char=""/>
              <a:defRPr spc="-51" baseline="0">
                <a:latin typeface="+mn-lt"/>
              </a:defRPr>
            </a:lvl2pPr>
            <a:lvl3pPr marL="741133" indent="-223768">
              <a:buFont typeface="Wingdings" pitchFamily="2" charset="2"/>
              <a:buChar char=""/>
              <a:tabLst/>
              <a:defRPr spc="-51" baseline="0">
                <a:latin typeface="+mn-lt"/>
              </a:defRPr>
            </a:lvl3pPr>
            <a:lvl4pPr marL="914115" indent="-172984">
              <a:buFont typeface="Wingdings" pitchFamily="2" charset="2"/>
              <a:buChar char=""/>
              <a:defRPr spc="-51" baseline="0">
                <a:latin typeface="+mn-lt"/>
              </a:defRPr>
            </a:lvl4pPr>
            <a:lvl5pPr marL="1087100" indent="-172984">
              <a:buFont typeface="Wingdings" pitchFamily="2" charset="2"/>
              <a:buChar char=""/>
              <a:tabLst/>
              <a:defRPr spc="-51"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13"/>
          <p:cNvSpPr>
            <a:spLocks noGrp="1"/>
          </p:cNvSpPr>
          <p:nvPr>
            <p:ph type="sldNum" sz="quarter" idx="12"/>
          </p:nvPr>
        </p:nvSpPr>
        <p:spPr/>
        <p:txBody>
          <a:bodyPr/>
          <a:lstStyle>
            <a:lvl1pPr>
              <a:defRPr>
                <a:solidFill>
                  <a:srgbClr val="00188F"/>
                </a:solidFill>
              </a:defRPr>
            </a:lvl1pPr>
          </a:lstStyle>
          <a:p>
            <a:pPr>
              <a:lnSpc>
                <a:spcPct val="90000"/>
              </a:lnSpc>
            </a:pPr>
            <a:fld id="{1BC86A1F-E589-44B2-A543-2EC98F5547A7}" type="slidenum">
              <a:rPr smtClean="0"/>
              <a:pPr>
                <a:lnSpc>
                  <a:spcPct val="90000"/>
                </a:lnSpc>
              </a:pPr>
              <a:t>‹#›</a:t>
            </a:fld>
            <a:endParaRPr dirty="0"/>
          </a:p>
        </p:txBody>
      </p:sp>
    </p:spTree>
    <p:extLst>
      <p:ext uri="{BB962C8B-B14F-4D97-AF65-F5344CB8AC3E}">
        <p14:creationId xmlns:p14="http://schemas.microsoft.com/office/powerpoint/2010/main" val="328061179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8" name="Slide Number Placeholder 7"/>
          <p:cNvSpPr>
            <a:spLocks noGrp="1"/>
          </p:cNvSpPr>
          <p:nvPr>
            <p:ph type="sldNum" sz="quarter" idx="11"/>
          </p:nvPr>
        </p:nvSpPr>
        <p:spPr/>
        <p:txBody>
          <a:bodyPr/>
          <a:lstStyle>
            <a:lvl1pPr>
              <a:defRPr>
                <a:solidFill>
                  <a:schemeClr val="tx2"/>
                </a:solidFill>
              </a:defRPr>
            </a:lvl1pPr>
          </a:lstStyle>
          <a:p>
            <a:pPr>
              <a:lnSpc>
                <a:spcPct val="90000"/>
              </a:lnSpc>
            </a:pPr>
            <a:fld id="{1FCACD6A-4DA2-407A-979F-971D7CDFADE1}" type="slidenum">
              <a:rPr smtClean="0">
                <a:solidFill>
                  <a:srgbClr val="00188F"/>
                </a:solidFill>
              </a:rPr>
              <a:pPr>
                <a:lnSpc>
                  <a:spcPct val="90000"/>
                </a:lnSpc>
              </a:pPr>
              <a:t>‹#›</a:t>
            </a:fld>
            <a:endParaRPr dirty="0">
              <a:solidFill>
                <a:srgbClr val="00188F"/>
              </a:solidFill>
            </a:endParaRPr>
          </a:p>
        </p:txBody>
      </p:sp>
    </p:spTree>
    <p:extLst>
      <p:ext uri="{BB962C8B-B14F-4D97-AF65-F5344CB8AC3E}">
        <p14:creationId xmlns:p14="http://schemas.microsoft.com/office/powerpoint/2010/main" val="219789341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lvl1pPr>
              <a:defRPr>
                <a:solidFill>
                  <a:srgbClr val="00188F"/>
                </a:solidFill>
              </a:defRPr>
            </a:lvl1pPr>
          </a:lstStyle>
          <a:p>
            <a:pPr>
              <a:lnSpc>
                <a:spcPct val="90000"/>
              </a:lnSpc>
            </a:pPr>
            <a:fld id="{1BC86A1F-E589-44B2-A543-2EC98F5547A7}" type="slidenum">
              <a:rPr smtClean="0"/>
              <a:pPr>
                <a:lnSpc>
                  <a:spcPct val="90000"/>
                </a:lnSpc>
              </a:pPr>
              <a:t>‹#›</a:t>
            </a:fld>
            <a:endParaRPr dirty="0"/>
          </a:p>
        </p:txBody>
      </p:sp>
    </p:spTree>
    <p:extLst>
      <p:ext uri="{BB962C8B-B14F-4D97-AF65-F5344CB8AC3E}">
        <p14:creationId xmlns:p14="http://schemas.microsoft.com/office/powerpoint/2010/main" val="379097497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1" y="228605"/>
            <a:ext cx="11152188" cy="681811"/>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4" y="1447802"/>
            <a:ext cx="11149013" cy="2043636"/>
          </a:xfrm>
          <a:prstGeom prst="rect">
            <a:avLst/>
          </a:prstGeom>
        </p:spPr>
        <p:txBody>
          <a:bodyPr/>
          <a:lstStyle>
            <a:lvl1pPr marL="342793" indent="-342793">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455" indent="-28566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115" indent="-28566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2648" indent="-22852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173" indent="-22852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80"/>
            <a:ext cx="12188826" cy="619125"/>
          </a:xfrm>
          <a:prstGeom prst="rect">
            <a:avLst/>
          </a:prstGeom>
          <a:solidFill>
            <a:srgbClr val="FFFF99"/>
          </a:solidFill>
        </p:spPr>
        <p:txBody>
          <a:bodyPr wrap="square" lIns="152345" tIns="76173" rIns="152345" bIns="76173" anchor="b" anchorCtr="0">
            <a:noAutofit/>
          </a:bodyPr>
          <a:lstStyle>
            <a:lvl1pPr algn="r">
              <a:buFont typeface="Arial" pitchFamily="34" charset="0"/>
              <a:buNone/>
              <a:defRPr sz="36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15560400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Section Title">
    <p:bg>
      <p:bgPr>
        <a:solidFill>
          <a:srgbClr val="FFFFFF"/>
        </a:solidFill>
        <a:effectLst/>
      </p:bgPr>
    </p:bg>
    <p:spTree>
      <p:nvGrpSpPr>
        <p:cNvPr id="1" name=""/>
        <p:cNvGrpSpPr/>
        <p:nvPr/>
      </p:nvGrpSpPr>
      <p:grpSpPr>
        <a:xfrm>
          <a:off x="0" y="0"/>
          <a:ext cx="0" cy="0"/>
          <a:chOff x="0" y="0"/>
          <a:chExt cx="0" cy="0"/>
        </a:xfrm>
      </p:grpSpPr>
      <p:pic>
        <p:nvPicPr>
          <p:cNvPr id="2" name="Picture 1" descr="iStock_000012586763Large.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0" y="0"/>
            <a:ext cx="12188825" cy="6858000"/>
          </a:xfrm>
          <a:prstGeom prst="rect">
            <a:avLst/>
          </a:prstGeom>
        </p:spPr>
      </p:pic>
      <p:sp>
        <p:nvSpPr>
          <p:cNvPr id="10" name="Title 1"/>
          <p:cNvSpPr>
            <a:spLocks noGrp="1"/>
          </p:cNvSpPr>
          <p:nvPr>
            <p:ph type="ctrTitle"/>
          </p:nvPr>
        </p:nvSpPr>
        <p:spPr bwMode="ltGray">
          <a:xfrm>
            <a:off x="512468" y="919956"/>
            <a:ext cx="5023757" cy="501808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19941" tIns="868411" rIns="1234056" bIns="868411" numCol="1" anchor="ctr" anchorCtr="0" compatLnSpc="1">
            <a:prstTxWarp prst="textNoShape">
              <a:avLst/>
            </a:prstTxWarp>
            <a:noAutofit/>
          </a:bodyPr>
          <a:lstStyle>
            <a:lvl1pPr algn="l">
              <a:defRPr lang="en-US" sz="6000" b="0" kern="1200" cap="none" spc="-200"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14115"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757555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757131"/>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4"/>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48601"/>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6250" y="3337967"/>
            <a:ext cx="10486638" cy="997196"/>
          </a:xfr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1186250" y="4681147"/>
            <a:ext cx="10486638"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4367734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6250" y="3116367"/>
            <a:ext cx="10486638" cy="1218795"/>
          </a:xfrm>
        </p:spPr>
        <p:txBody>
          <a:bodyPr anchor="b" anchorCtr="0"/>
          <a:lstStyle>
            <a:lvl1pPr>
              <a:defRPr sz="8800" spc="-300" baseline="0">
                <a:gradFill>
                  <a:gsLst>
                    <a:gs pos="100000">
                      <a:schemeClr val="tx2"/>
                    </a:gs>
                    <a:gs pos="0">
                      <a:schemeClr val="tx2"/>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384149031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p:bg>
      <p:bgPr>
        <a:solidFill>
          <a:schemeClr val="accent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342902" y="717594"/>
            <a:ext cx="5383212"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 name="Rectangle 1"/>
          <p:cNvSpPr/>
          <p:nvPr userDrawn="1"/>
        </p:nvSpPr>
        <p:spPr bwMode="auto">
          <a:xfrm>
            <a:off x="-126" y="0"/>
            <a:ext cx="12188952" cy="6858000"/>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lnSpc>
                <a:spcPct val="90000"/>
              </a:lnSpc>
              <a:spcBef>
                <a:spcPct val="0"/>
              </a:spcBef>
              <a:spcAft>
                <a:spcPct val="0"/>
              </a:spcAft>
            </a:pPr>
            <a:endParaRPr lang="en-US" sz="2000" spc="-51" dirty="0" smtClean="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091237" y="2109543"/>
            <a:ext cx="5581650" cy="1994392"/>
          </a:xfrm>
        </p:spPr>
        <p:txBody>
          <a:bodyPr anchor="b" anchorCtr="0"/>
          <a:lstStyle>
            <a:lvl1pPr>
              <a:defRPr sz="7200" spc="-151"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091237" y="4419601"/>
            <a:ext cx="5581650" cy="498599"/>
          </a:xfrm>
        </p:spPr>
        <p:txBody>
          <a:bodyPr>
            <a:noAutofit/>
          </a:bodyPr>
          <a:lstStyle>
            <a:lvl1pPr marL="0" indent="0">
              <a:spcBef>
                <a:spcPts val="0"/>
              </a:spcBef>
              <a:buNone/>
              <a:defRPr sz="2800" spc="-71"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140795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86250" y="4681147"/>
            <a:ext cx="10486638"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1186250" y="510744"/>
            <a:ext cx="10486638" cy="1606379"/>
          </a:xfrm>
        </p:spPr>
        <p:txBody>
          <a:bodyPr lIns="0" rIns="91440" bIns="45720"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8000" b="0" kern="1200" cap="none" spc="-400" baseline="0" dirty="0" smtClean="0">
                <a:ln w="3175">
                  <a:noFill/>
                </a:ln>
                <a:gradFill>
                  <a:gsLst>
                    <a:gs pos="100000">
                      <a:schemeClr val="bg1"/>
                    </a:gs>
                    <a:gs pos="0">
                      <a:schemeClr val="bg1"/>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hasCustomPrompt="1"/>
          </p:nvPr>
        </p:nvSpPr>
        <p:spPr>
          <a:xfrm>
            <a:off x="1186250" y="2438401"/>
            <a:ext cx="10486638" cy="1896762"/>
          </a:xfrm>
        </p:spPr>
        <p:txBody>
          <a:bodyPr wrap="square" anchor="b">
            <a:noAutofit/>
          </a:bodyPr>
          <a:lstStyle>
            <a:lvl1pPr marL="0" indent="0">
              <a:buNone/>
              <a:defRPr sz="6600" spc="-150">
                <a:gradFill>
                  <a:gsLst>
                    <a:gs pos="1250">
                      <a:schemeClr val="tx2"/>
                    </a:gs>
                    <a:gs pos="100000">
                      <a:schemeClr val="tx2"/>
                    </a:gs>
                  </a:gsLst>
                  <a:lin ang="5400000" scaled="0"/>
                </a:gradFill>
              </a:defRPr>
            </a:lvl1pPr>
          </a:lstStyle>
          <a:p>
            <a:pPr lvl="0"/>
            <a:r>
              <a:rPr lang="en-US" dirty="0" smtClean="0"/>
              <a:t>click to edit master text styles</a:t>
            </a:r>
          </a:p>
        </p:txBody>
      </p:sp>
    </p:spTree>
    <p:extLst>
      <p:ext uri="{BB962C8B-B14F-4D97-AF65-F5344CB8AC3E}">
        <p14:creationId xmlns:p14="http://schemas.microsoft.com/office/powerpoint/2010/main" val="4368223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28600"/>
            <a:ext cx="11149013" cy="747897"/>
          </a:xfrm>
        </p:spPr>
        <p:txBody>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spc="-50" baseline="0">
                <a:latin typeface="+mn-lt"/>
              </a:defRPr>
            </a:lvl2pPr>
            <a:lvl3pPr marL="741363" indent="-223838">
              <a:buFont typeface="Wingdings" pitchFamily="2" charset="2"/>
              <a:buChar char=""/>
              <a:tabLst/>
              <a:defRPr spc="-50" baseline="0">
                <a:latin typeface="+mn-lt"/>
              </a:defRPr>
            </a:lvl3pPr>
            <a:lvl4pPr marL="914400" indent="-173038">
              <a:buFont typeface="Wingdings" pitchFamily="2" charset="2"/>
              <a:buChar char=""/>
              <a:defRPr spc="-50" baseline="0">
                <a:latin typeface="+mn-lt"/>
              </a:defRPr>
            </a:lvl4pPr>
            <a:lvl5pPr marL="1087438" indent="-173038">
              <a:buFont typeface="Wingdings" pitchFamily="2" charset="2"/>
              <a:buChar char=""/>
              <a:tabLst/>
              <a:defRPr spc="-50"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13"/>
          <p:cNvSpPr>
            <a:spLocks noGrp="1"/>
          </p:cNvSpPr>
          <p:nvPr>
            <p:ph type="sldNum" sz="quarter" idx="12"/>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314898323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spc="-50" baseline="0">
                <a:gradFill>
                  <a:gsLst>
                    <a:gs pos="100000">
                      <a:schemeClr val="tx1"/>
                    </a:gs>
                    <a:gs pos="6000">
                      <a:schemeClr val="tx1"/>
                    </a:gs>
                  </a:gsLst>
                  <a:lin ang="5400000" scaled="0"/>
                </a:gradFill>
              </a:defRPr>
            </a:lvl2pPr>
            <a:lvl3pPr marL="231775" indent="0">
              <a:buNone/>
              <a:defRPr sz="2000" spc="-50" baseline="0">
                <a:gradFill>
                  <a:gsLst>
                    <a:gs pos="100000">
                      <a:schemeClr val="tx1"/>
                    </a:gs>
                    <a:gs pos="6000">
                      <a:schemeClr val="tx1"/>
                    </a:gs>
                  </a:gsLst>
                  <a:lin ang="5400000" scaled="0"/>
                </a:gradFill>
              </a:defRPr>
            </a:lvl3pPr>
            <a:lvl4pPr marL="457200" indent="0">
              <a:buNone/>
              <a:defRPr sz="2000" spc="-50" baseline="0">
                <a:gradFill>
                  <a:gsLst>
                    <a:gs pos="100000">
                      <a:schemeClr val="tx1"/>
                    </a:gs>
                    <a:gs pos="6000">
                      <a:schemeClr val="tx1"/>
                    </a:gs>
                  </a:gsLst>
                  <a:lin ang="5400000" scaled="0"/>
                </a:gradFill>
              </a:defRPr>
            </a:lvl4pPr>
            <a:lvl5pPr marL="693738" indent="0">
              <a:buNone/>
              <a:defRPr sz="2000" spc="-50"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344246938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447799"/>
            <a:ext cx="11149013" cy="1975926"/>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spc="-50" baseline="0">
                <a:gradFill>
                  <a:gsLst>
                    <a:gs pos="100000">
                      <a:schemeClr val="tx1"/>
                    </a:gs>
                    <a:gs pos="0">
                      <a:schemeClr val="tx1"/>
                    </a:gs>
                  </a:gsLst>
                  <a:lin ang="5400000" scaled="0"/>
                </a:gradFill>
              </a:defRPr>
            </a:lvl2pPr>
            <a:lvl3pPr marL="231775" indent="0">
              <a:buNone/>
              <a:defRPr sz="2000" spc="-50" baseline="0">
                <a:gradFill>
                  <a:gsLst>
                    <a:gs pos="100000">
                      <a:schemeClr val="tx1"/>
                    </a:gs>
                    <a:gs pos="0">
                      <a:schemeClr val="tx1"/>
                    </a:gs>
                  </a:gsLst>
                  <a:lin ang="5400000" scaled="0"/>
                </a:gradFill>
              </a:defRPr>
            </a:lvl3pPr>
            <a:lvl4pPr marL="457200" indent="0">
              <a:buNone/>
              <a:defRPr sz="2000" spc="-50" baseline="0">
                <a:gradFill>
                  <a:gsLst>
                    <a:gs pos="100000">
                      <a:schemeClr val="tx1"/>
                    </a:gs>
                    <a:gs pos="0">
                      <a:schemeClr val="tx1"/>
                    </a:gs>
                  </a:gsLst>
                  <a:lin ang="5400000" scaled="0"/>
                </a:gradFill>
              </a:defRPr>
            </a:lvl4pPr>
            <a:lvl5pPr marL="693738" indent="0">
              <a:buNone/>
              <a:defRPr sz="2000" spc="-50"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190237087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520700" y="1447800"/>
            <a:ext cx="5394960" cy="2351413"/>
          </a:xfrm>
        </p:spPr>
        <p:txBody>
          <a:bodyPr>
            <a:spAutoFit/>
          </a:bodyPr>
          <a:lstStyle>
            <a:lvl1pPr marL="292100" indent="-292100">
              <a:spcBef>
                <a:spcPts val="1200"/>
              </a:spcBef>
              <a:buClr>
                <a:schemeClr val="tx1"/>
              </a:buClr>
              <a:buFont typeface="Wingdings" pitchFamily="2" charset="2"/>
              <a:buChar char=""/>
              <a:defRPr/>
            </a:lvl1pPr>
            <a:lvl2pPr marL="520700" indent="-228600">
              <a:defRPr sz="2000" spc="-50" baseline="0"/>
            </a:lvl2pPr>
            <a:lvl3pPr marL="685800" indent="-165100">
              <a:tabLst/>
              <a:defRPr sz="2000" spc="-50" baseline="0"/>
            </a:lvl3pPr>
            <a:lvl4pPr marL="863600" indent="-177800">
              <a:defRPr spc="-50" baseline="0"/>
            </a:lvl4pPr>
            <a:lvl5pPr marL="1028700" indent="-165100">
              <a:tabLst/>
              <a:defRPr spc="-5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6277928" y="1447800"/>
            <a:ext cx="5394960" cy="2351413"/>
          </a:xfrm>
        </p:spPr>
        <p:txBody>
          <a:bodyPr>
            <a:spAutoFit/>
          </a:bodyPr>
          <a:lstStyle>
            <a:lvl1pPr marL="339725" indent="-339725">
              <a:spcBef>
                <a:spcPts val="1200"/>
              </a:spcBef>
              <a:buFont typeface="Wingdings" pitchFamily="2" charset="2"/>
              <a:buChar char=""/>
              <a:defRPr lang="en-US" sz="3600" kern="1200" spc="-70" baseline="0" dirty="0" smtClean="0">
                <a:gradFill>
                  <a:gsLst>
                    <a:gs pos="1250">
                      <a:schemeClr val="tx1"/>
                    </a:gs>
                    <a:gs pos="100000">
                      <a:schemeClr val="tx1"/>
                    </a:gs>
                  </a:gsLst>
                  <a:lin ang="5400000" scaled="0"/>
                </a:gradFill>
                <a:latin typeface="+mj-lt"/>
                <a:ea typeface="+mn-ea"/>
                <a:cs typeface="+mn-cs"/>
              </a:defRPr>
            </a:lvl1pPr>
            <a:lvl2pPr marL="635000" indent="-342900">
              <a:defRPr lang="en-US" sz="2000" kern="1200" spc="-50" baseline="0" dirty="0" smtClean="0">
                <a:gradFill>
                  <a:gsLst>
                    <a:gs pos="1250">
                      <a:schemeClr val="tx1"/>
                    </a:gs>
                    <a:gs pos="100000">
                      <a:schemeClr val="tx1"/>
                    </a:gs>
                  </a:gsLst>
                  <a:lin ang="5400000" scaled="0"/>
                </a:gradFill>
                <a:latin typeface="+mn-lt"/>
                <a:ea typeface="+mn-ea"/>
                <a:cs typeface="+mn-cs"/>
              </a:defRPr>
            </a:lvl2pPr>
            <a:lvl3pPr marL="863600" indent="-342900">
              <a:defRPr lang="en-US" sz="2000" kern="1200" spc="-50" baseline="0" dirty="0" smtClean="0">
                <a:gradFill>
                  <a:gsLst>
                    <a:gs pos="1250">
                      <a:schemeClr val="tx1"/>
                    </a:gs>
                    <a:gs pos="100000">
                      <a:schemeClr val="tx1"/>
                    </a:gs>
                  </a:gsLst>
                  <a:lin ang="5400000" scaled="0"/>
                </a:gradFill>
                <a:latin typeface="+mn-lt"/>
                <a:ea typeface="+mn-ea"/>
                <a:cs typeface="+mn-cs"/>
              </a:defRPr>
            </a:lvl3pPr>
            <a:lvl4pPr marL="1028700" indent="-342900">
              <a:defRPr lang="en-US" sz="2000" kern="1200" spc="-50" baseline="0" dirty="0" smtClean="0">
                <a:gradFill>
                  <a:gsLst>
                    <a:gs pos="1250">
                      <a:schemeClr val="tx1"/>
                    </a:gs>
                    <a:gs pos="100000">
                      <a:schemeClr val="tx1"/>
                    </a:gs>
                  </a:gsLst>
                  <a:lin ang="5400000" scaled="0"/>
                </a:gradFill>
                <a:latin typeface="+mn-lt"/>
                <a:ea typeface="+mn-ea"/>
                <a:cs typeface="+mn-cs"/>
              </a:defRPr>
            </a:lvl4pPr>
            <a:lvl5pPr marL="1206500" indent="-342900">
              <a:defRPr lang="en-US" sz="2000" kern="1200" spc="-50" baseline="0" dirty="0">
                <a:gradFill>
                  <a:gsLst>
                    <a:gs pos="1250">
                      <a:schemeClr val="tx1"/>
                    </a:gs>
                    <a:gs pos="100000">
                      <a:schemeClr val="tx1"/>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520700" marR="0" lvl="1" indent="-2286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85800" marR="0" lvl="2"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63600" marR="0" lvl="3" indent="-1778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28700" marR="0" lvl="4"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
        <p:nvSpPr>
          <p:cNvPr id="5" name="Slide Number Placeholder 4"/>
          <p:cNvSpPr>
            <a:spLocks noGrp="1"/>
          </p:cNvSpPr>
          <p:nvPr>
            <p:ph type="sldNum" sz="quarter" idx="13"/>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332285216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spc="-50" baseline="0"/>
            </a:lvl2pPr>
            <a:lvl3pPr marL="233363" indent="0">
              <a:buNone/>
              <a:defRPr sz="2000" spc="-50" baseline="0"/>
            </a:lvl3pPr>
            <a:lvl4pPr marL="457200" indent="0">
              <a:buNone/>
              <a:defRPr sz="2000" spc="-50" baseline="0"/>
            </a:lvl4pPr>
            <a:lvl5pPr marL="693738" indent="0">
              <a:buNone/>
              <a:defRPr sz="2000" spc="-5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698266590"/>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520700" y="1447800"/>
            <a:ext cx="5394960" cy="2462213"/>
          </a:xfrm>
        </p:spPr>
        <p:txBody>
          <a:bodyPr/>
          <a:lstStyle>
            <a:lvl1pPr marL="0" indent="0">
              <a:spcBef>
                <a:spcPts val="1200"/>
              </a:spcBef>
              <a:buNone/>
              <a:defRPr sz="4000">
                <a:gradFill>
                  <a:gsLst>
                    <a:gs pos="1000">
                      <a:schemeClr val="tx1"/>
                    </a:gs>
                    <a:gs pos="98000">
                      <a:schemeClr val="tx1"/>
                    </a:gs>
                  </a:gsLst>
                  <a:lin ang="5400000" scaled="0"/>
                </a:gradFill>
                <a:latin typeface="+mj-lt"/>
              </a:defRPr>
            </a:lvl1pPr>
            <a:lvl2pPr marL="0" indent="0">
              <a:buNone/>
              <a:defRPr sz="2000" spc="-50" baseline="0">
                <a:gradFill>
                  <a:gsLst>
                    <a:gs pos="1000">
                      <a:schemeClr val="tx1"/>
                    </a:gs>
                    <a:gs pos="98000">
                      <a:schemeClr val="tx1"/>
                    </a:gs>
                  </a:gsLst>
                  <a:lin ang="5400000" scaled="0"/>
                </a:gradFill>
              </a:defRPr>
            </a:lvl2pPr>
            <a:lvl3pPr marL="233363" indent="0">
              <a:buNone/>
              <a:defRPr sz="2000" spc="-50" baseline="0">
                <a:gradFill>
                  <a:gsLst>
                    <a:gs pos="1000">
                      <a:schemeClr val="tx1"/>
                    </a:gs>
                    <a:gs pos="98000">
                      <a:schemeClr val="tx1"/>
                    </a:gs>
                  </a:gsLst>
                  <a:lin ang="5400000" scaled="0"/>
                </a:gradFill>
              </a:defRPr>
            </a:lvl3pPr>
            <a:lvl4pPr marL="457200" indent="0">
              <a:buNone/>
              <a:defRPr sz="2000" spc="-50" baseline="0">
                <a:gradFill>
                  <a:gsLst>
                    <a:gs pos="1000">
                      <a:schemeClr val="tx1"/>
                    </a:gs>
                    <a:gs pos="98000">
                      <a:schemeClr val="tx1"/>
                    </a:gs>
                  </a:gsLst>
                  <a:lin ang="5400000" scaled="0"/>
                </a:gradFill>
              </a:defRPr>
            </a:lvl4pPr>
            <a:lvl5pPr marL="693738" indent="0">
              <a:buNone/>
              <a:defRPr sz="2000" spc="-50"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tx1"/>
                    </a:gs>
                    <a:gs pos="98000">
                      <a:schemeClr val="tx1"/>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000">
                      <a:schemeClr val="tx1"/>
                    </a:gs>
                    <a:gs pos="98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000">
                      <a:schemeClr val="tx1"/>
                    </a:gs>
                    <a:gs pos="98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000">
                      <a:schemeClr val="tx1"/>
                    </a:gs>
                    <a:gs pos="98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a:gradFill>
                  <a:gsLst>
                    <a:gs pos="1000">
                      <a:schemeClr val="tx1"/>
                    </a:gs>
                    <a:gs pos="98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1532126798"/>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8" name="Slide Number Placeholder 7"/>
          <p:cNvSpPr>
            <a:spLocks noGrp="1"/>
          </p:cNvSpPr>
          <p:nvPr>
            <p:ph type="sldNum" sz="quarter" idx="11"/>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126447108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91289736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518318" y="1447800"/>
            <a:ext cx="11152188" cy="1988237"/>
          </a:xfrm>
        </p:spPr>
        <p:txBody>
          <a:bodyPr/>
          <a:lstStyle>
            <a:lvl1pPr marL="0" indent="0">
              <a:buNone/>
              <a:defRPr sz="3200">
                <a:gradFill>
                  <a:gsLst>
                    <a:gs pos="1250">
                      <a:schemeClr val="tx1"/>
                    </a:gs>
                    <a:gs pos="100000">
                      <a:schemeClr val="tx1"/>
                    </a:gs>
                  </a:gsLst>
                  <a:lin ang="5400000" scaled="0"/>
                </a:gradFill>
                <a:latin typeface="Consolas" pitchFamily="49" charset="0"/>
                <a:cs typeface="Consolas" pitchFamily="49" charset="0"/>
              </a:defRPr>
            </a:lvl1pPr>
            <a:lvl2pPr marL="339725" indent="0">
              <a:buNone/>
              <a:defRPr>
                <a:gradFill>
                  <a:gsLst>
                    <a:gs pos="1250">
                      <a:schemeClr val="tx1"/>
                    </a:gs>
                    <a:gs pos="100000">
                      <a:schemeClr val="tx1"/>
                    </a:gs>
                  </a:gsLst>
                  <a:lin ang="5400000" scaled="0"/>
                </a:gradFill>
                <a:latin typeface="Consolas" pitchFamily="49" charset="0"/>
                <a:cs typeface="Consolas" pitchFamily="49" charset="0"/>
              </a:defRPr>
            </a:lvl2pPr>
            <a:lvl3pPr marL="573088" indent="0">
              <a:buNone/>
              <a:defRPr>
                <a:gradFill>
                  <a:gsLst>
                    <a:gs pos="1250">
                      <a:schemeClr val="tx1"/>
                    </a:gs>
                    <a:gs pos="100000">
                      <a:schemeClr val="tx1"/>
                    </a:gs>
                  </a:gsLst>
                  <a:lin ang="5400000" scaled="0"/>
                </a:gradFill>
                <a:latin typeface="Consolas" pitchFamily="49" charset="0"/>
                <a:cs typeface="Consolas" pitchFamily="49" charset="0"/>
              </a:defRPr>
            </a:lvl3pPr>
            <a:lvl4pPr marL="798513" indent="0">
              <a:buNone/>
              <a:defRPr>
                <a:gradFill>
                  <a:gsLst>
                    <a:gs pos="1250">
                      <a:schemeClr val="tx1"/>
                    </a:gs>
                    <a:gs pos="100000">
                      <a:schemeClr val="tx1"/>
                    </a:gs>
                  </a:gsLst>
                  <a:lin ang="5400000" scaled="0"/>
                </a:gradFill>
                <a:latin typeface="Consolas" pitchFamily="49" charset="0"/>
                <a:cs typeface="Consolas" pitchFamily="49" charset="0"/>
              </a:defRPr>
            </a:lvl4pPr>
            <a:lvl5pPr marL="1030288"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560969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_Option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1237" y="2109543"/>
            <a:ext cx="5581650" cy="1994392"/>
          </a:xfrm>
        </p:spPr>
        <p:txBody>
          <a:bodyPr anchor="b" anchorCtr="0"/>
          <a:lstStyle>
            <a:lvl1pPr>
              <a:defRPr sz="7200" spc="-151"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091237" y="4419601"/>
            <a:ext cx="5581650" cy="498599"/>
          </a:xfrm>
        </p:spPr>
        <p:txBody>
          <a:bodyPr>
            <a:noAutofit/>
          </a:bodyPr>
          <a:lstStyle>
            <a:lvl1pPr marL="0" indent="0">
              <a:spcBef>
                <a:spcPts val="0"/>
              </a:spcBef>
              <a:buNone/>
              <a:defRPr sz="2800" spc="-71"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7561285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458771"/>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85176382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0700" y="3106738"/>
            <a:ext cx="11152188"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20700" y="4656433"/>
            <a:ext cx="11152188"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6818041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Slide_Option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1238" y="2109542"/>
            <a:ext cx="5581650" cy="1994392"/>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091238" y="4419600"/>
            <a:ext cx="5581650" cy="498598"/>
          </a:xfrm>
        </p:spPr>
        <p:txBody>
          <a:bodyPr>
            <a:noAutofit/>
          </a:bodyPr>
          <a:lstStyle>
            <a:lvl1pPr marL="0" indent="0">
              <a:spcBef>
                <a:spcPts val="0"/>
              </a:spcBef>
              <a:buNone/>
              <a:defRPr sz="2800" spc="-70"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953140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0700" y="3106738"/>
            <a:ext cx="11152188" cy="997196"/>
          </a:xfrm>
        </p:spPr>
        <p:txBody>
          <a:bodyPr anchor="b" anchorCtr="0"/>
          <a:lstStyle>
            <a:lvl1pPr>
              <a:defRPr sz="7200" spc="-150"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20700" y="4656433"/>
            <a:ext cx="11152188" cy="498598"/>
          </a:xfrm>
        </p:spPr>
        <p:txBody>
          <a:bodyPr>
            <a:noAutofit/>
          </a:bodyPr>
          <a:lstStyle>
            <a:lvl1pPr marL="0" indent="0">
              <a:spcBef>
                <a:spcPts val="0"/>
              </a:spcBef>
              <a:buNone/>
              <a:defRPr spc="-70"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1239900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FFFFFF"/>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hasCustomPrompt="1"/>
          </p:nvPr>
        </p:nvSpPr>
        <p:spPr bwMode="hidden">
          <a:xfrm>
            <a:off x="-1" y="0"/>
            <a:ext cx="12188825" cy="6858000"/>
          </a:xfrm>
          <a:prstGeom prst="rect">
            <a:avLst/>
          </a:prstGeom>
          <a:noFill/>
        </p:spPr>
        <p:txBody>
          <a:bodyPr lIns="274320" tIns="274320" rIns="274320">
            <a:noAutofit/>
          </a:bodyPr>
          <a:lstStyle>
            <a:lvl1pPr marL="0" indent="0">
              <a:buNone/>
              <a:defRPr sz="2400" baseline="0">
                <a:gradFill>
                  <a:gsLst>
                    <a:gs pos="1250">
                      <a:schemeClr val="accent1"/>
                    </a:gs>
                    <a:gs pos="100000">
                      <a:schemeClr val="accent1"/>
                    </a:gs>
                  </a:gsLst>
                  <a:lin ang="5400000" scaled="0"/>
                </a:gradFill>
              </a:defRPr>
            </a:lvl1pPr>
          </a:lstStyle>
          <a:p>
            <a:r>
              <a:rPr lang="en-US" dirty="0" smtClean="0"/>
              <a:t>Picture placeholder</a:t>
            </a:r>
            <a:endParaRPr lang="en-US" dirty="0"/>
          </a:p>
        </p:txBody>
      </p:sp>
      <p:sp>
        <p:nvSpPr>
          <p:cNvPr id="10" name="Title 1"/>
          <p:cNvSpPr>
            <a:spLocks noGrp="1"/>
          </p:cNvSpPr>
          <p:nvPr>
            <p:ph type="ctrTitle"/>
          </p:nvPr>
        </p:nvSpPr>
        <p:spPr bwMode="ltGray">
          <a:xfrm>
            <a:off x="512462" y="919956"/>
            <a:ext cx="5023757" cy="501808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20040" tIns="868680" rIns="1234440" bIns="868680" numCol="1" anchor="ctr" anchorCtr="0" compatLnSpc="1">
            <a:prstTxWarp prst="textNoShape">
              <a:avLst/>
            </a:prstTxWarp>
            <a:noAutofit/>
          </a:bodyPr>
          <a:lstStyle>
            <a:lvl1pPr algn="l">
              <a:defRPr lang="en-US" sz="6000" b="0" kern="1200" cap="none" spc="-200"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14400"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25301953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mo, Video etc.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512462" y="922638"/>
            <a:ext cx="5023757" cy="5015405"/>
          </a:xfrm>
          <a:prstGeom prst="rect">
            <a:avLst/>
          </a:prstGeom>
          <a:noFill/>
          <a:ln>
            <a:noFill/>
          </a:ln>
          <a:extLst/>
        </p:spPr>
        <p:txBody>
          <a:bodyPr vert="horz" wrap="square" lIns="320040" tIns="868680" rIns="1234440" bIns="868680" numCol="1" rtlCol="0" anchor="ctr" anchorCtr="0" compatLnSpc="1">
            <a:prstTxWarp prst="textNoShape">
              <a:avLst/>
            </a:prstTxWarp>
            <a:noAutofit/>
          </a:bodyPr>
          <a:lstStyle>
            <a:lvl1pPr>
              <a:defRPr lang="en-US" sz="6000" spc="-200" dirty="0">
                <a:gradFill>
                  <a:gsLst>
                    <a:gs pos="100000">
                      <a:schemeClr val="accent1"/>
                    </a:gs>
                    <a:gs pos="0">
                      <a:schemeClr val="accent1"/>
                    </a:gs>
                  </a:gsLst>
                  <a:lin ang="5400000" scaled="0"/>
                </a:gradFill>
              </a:defRPr>
            </a:lvl1pPr>
          </a:lstStyle>
          <a:p>
            <a:pPr marL="0" lvl="0" indent="0" defTabSz="914400" fontAlgn="base">
              <a:lnSpc>
                <a:spcPct val="100000"/>
              </a:lnSpc>
              <a:spcAft>
                <a:spcPct val="0"/>
              </a:spcAft>
              <a:buFontTx/>
            </a:pPr>
            <a:r>
              <a:rPr lang="en-US" smtClean="0"/>
              <a:t>Click to edit Master title style</a:t>
            </a:r>
            <a:endParaRPr lang="en-US" dirty="0"/>
          </a:p>
        </p:txBody>
      </p:sp>
      <p:sp>
        <p:nvSpPr>
          <p:cNvPr id="3" name="Subtitle 2"/>
          <p:cNvSpPr>
            <a:spLocks noGrp="1"/>
          </p:cNvSpPr>
          <p:nvPr>
            <p:ph type="subTitle" idx="1" hasCustomPrompt="1"/>
          </p:nvPr>
        </p:nvSpPr>
        <p:spPr>
          <a:xfrm>
            <a:off x="6091238" y="4261017"/>
            <a:ext cx="5581650" cy="997196"/>
          </a:xfrm>
        </p:spPr>
        <p:txBody>
          <a:bodyPr>
            <a:spAutoFit/>
          </a:bodyPr>
          <a:lstStyle>
            <a:lvl1pPr marL="0" indent="0" algn="l">
              <a:lnSpc>
                <a:spcPct val="90000"/>
              </a:lnSpc>
              <a:spcBef>
                <a:spcPts val="0"/>
              </a:spcBef>
              <a:buNone/>
              <a:defRPr lang="en-US" sz="3600" kern="1200" spc="-70" baseline="0" dirty="0">
                <a:gradFill>
                  <a:gsLst>
                    <a:gs pos="100000">
                      <a:schemeClr val="bg1"/>
                    </a:gs>
                    <a:gs pos="0">
                      <a:schemeClr val="bg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5" name="Text Placeholder 4"/>
          <p:cNvSpPr>
            <a:spLocks noGrp="1"/>
          </p:cNvSpPr>
          <p:nvPr>
            <p:ph type="body" sz="quarter" idx="11" hasCustomPrompt="1"/>
          </p:nvPr>
        </p:nvSpPr>
        <p:spPr>
          <a:xfrm>
            <a:off x="6091238" y="1115079"/>
            <a:ext cx="5581650" cy="2742289"/>
          </a:xfrm>
        </p:spPr>
        <p:txBody>
          <a:bodyPr wrap="square" anchor="b">
            <a:spAutoFit/>
          </a:bodyPr>
          <a:lstStyle>
            <a:lvl1pPr marL="0" indent="0">
              <a:buNone/>
              <a:defRPr sz="6600" spc="-150">
                <a:gradFill>
                  <a:gsLst>
                    <a:gs pos="100000">
                      <a:schemeClr val="bg1"/>
                    </a:gs>
                    <a:gs pos="0">
                      <a:schemeClr val="bg1"/>
                    </a:gs>
                  </a:gsLst>
                  <a:lin ang="5400000" scaled="0"/>
                </a:gradFill>
              </a:defRPr>
            </a:lvl1pPr>
          </a:lstStyle>
          <a:p>
            <a:pPr lvl="0"/>
            <a:r>
              <a:rPr lang="en-US" dirty="0" smtClean="0"/>
              <a:t>Click to edit master text styles</a:t>
            </a:r>
          </a:p>
        </p:txBody>
      </p:sp>
    </p:spTree>
    <p:extLst>
      <p:ext uri="{BB962C8B-B14F-4D97-AF65-F5344CB8AC3E}">
        <p14:creationId xmlns:p14="http://schemas.microsoft.com/office/powerpoint/2010/main" val="12108895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_Section Title">
    <p:bg>
      <p:bgPr>
        <a:solidFill>
          <a:srgbClr val="FFFFFF"/>
        </a:solidFill>
        <a:effectLst/>
      </p:bgPr>
    </p:bg>
    <p:spTree>
      <p:nvGrpSpPr>
        <p:cNvPr id="1" name=""/>
        <p:cNvGrpSpPr/>
        <p:nvPr/>
      </p:nvGrpSpPr>
      <p:grpSpPr>
        <a:xfrm>
          <a:off x="0" y="0"/>
          <a:ext cx="0" cy="0"/>
          <a:chOff x="0" y="0"/>
          <a:chExt cx="0" cy="0"/>
        </a:xfrm>
      </p:grpSpPr>
      <p:pic>
        <p:nvPicPr>
          <p:cNvPr id="2" name="Picture 1" descr="iStock_000012586763Large.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1" y="0"/>
            <a:ext cx="12188825" cy="6858000"/>
          </a:xfrm>
          <a:prstGeom prst="rect">
            <a:avLst/>
          </a:prstGeom>
        </p:spPr>
      </p:pic>
      <p:sp>
        <p:nvSpPr>
          <p:cNvPr id="10" name="Title 1"/>
          <p:cNvSpPr>
            <a:spLocks noGrp="1"/>
          </p:cNvSpPr>
          <p:nvPr>
            <p:ph type="ctrTitle"/>
          </p:nvPr>
        </p:nvSpPr>
        <p:spPr bwMode="ltGray">
          <a:xfrm>
            <a:off x="512464" y="919956"/>
            <a:ext cx="5023757" cy="501808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19968" tIns="868483" rIns="1234160" bIns="868483" numCol="1" anchor="ctr" anchorCtr="0" compatLnSpc="1">
            <a:prstTxWarp prst="textNoShape">
              <a:avLst/>
            </a:prstTxWarp>
            <a:noAutofit/>
          </a:bodyPr>
          <a:lstStyle>
            <a:lvl1pPr algn="l">
              <a:defRPr lang="en-US" sz="6000" b="0" kern="1200" cap="none" spc="-200"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14192"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3374991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28600"/>
            <a:ext cx="11149013" cy="747897"/>
          </a:xfrm>
        </p:spPr>
        <p:txBody>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spc="-50" baseline="0">
                <a:latin typeface="+mn-lt"/>
              </a:defRPr>
            </a:lvl2pPr>
            <a:lvl3pPr marL="741363" indent="-223838">
              <a:buFont typeface="Wingdings" pitchFamily="2" charset="2"/>
              <a:buChar char=""/>
              <a:tabLst/>
              <a:defRPr spc="-50" baseline="0">
                <a:latin typeface="+mn-lt"/>
              </a:defRPr>
            </a:lvl3pPr>
            <a:lvl4pPr marL="914400" indent="-173038">
              <a:buFont typeface="Wingdings" pitchFamily="2" charset="2"/>
              <a:buChar char=""/>
              <a:defRPr spc="-50" baseline="0">
                <a:latin typeface="+mn-lt"/>
              </a:defRPr>
            </a:lvl4pPr>
            <a:lvl5pPr marL="1087438" indent="-173038">
              <a:buFont typeface="Wingdings" pitchFamily="2" charset="2"/>
              <a:buChar char=""/>
              <a:tabLst/>
              <a:defRPr spc="-50"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13"/>
          <p:cNvSpPr>
            <a:spLocks noGrp="1"/>
          </p:cNvSpPr>
          <p:nvPr>
            <p:ph type="sldNum" sz="quarter" idx="12"/>
          </p:nvPr>
        </p:nvSpPr>
        <p:spPr/>
        <p:txBody>
          <a:bodyPr/>
          <a:lstStyle>
            <a:lvl1pPr>
              <a:defRPr>
                <a:solidFill>
                  <a:srgbClr val="00188F"/>
                </a:solidFill>
              </a:defRPr>
            </a:lvl1pPr>
          </a:lstStyle>
          <a:p>
            <a:pPr>
              <a:lnSpc>
                <a:spcPct val="90000"/>
              </a:lnSpc>
            </a:pPr>
            <a:fld id="{1BC86A1F-E589-44B2-A543-2EC98F5547A7}" type="slidenum">
              <a:rPr smtClean="0"/>
              <a:pPr>
                <a:lnSpc>
                  <a:spcPct val="90000"/>
                </a:lnSpc>
              </a:pPr>
              <a:t>‹#›</a:t>
            </a:fld>
            <a:endParaRPr dirty="0"/>
          </a:p>
        </p:txBody>
      </p:sp>
    </p:spTree>
    <p:extLst>
      <p:ext uri="{BB962C8B-B14F-4D97-AF65-F5344CB8AC3E}">
        <p14:creationId xmlns:p14="http://schemas.microsoft.com/office/powerpoint/2010/main" val="383159727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spc="-50" baseline="0">
                <a:gradFill>
                  <a:gsLst>
                    <a:gs pos="100000">
                      <a:schemeClr val="tx1"/>
                    </a:gs>
                    <a:gs pos="6000">
                      <a:schemeClr val="tx1"/>
                    </a:gs>
                  </a:gsLst>
                  <a:lin ang="5400000" scaled="0"/>
                </a:gradFill>
              </a:defRPr>
            </a:lvl2pPr>
            <a:lvl3pPr marL="231775" indent="0">
              <a:buNone/>
              <a:defRPr sz="2000" spc="-50" baseline="0">
                <a:gradFill>
                  <a:gsLst>
                    <a:gs pos="100000">
                      <a:schemeClr val="tx1"/>
                    </a:gs>
                    <a:gs pos="6000">
                      <a:schemeClr val="tx1"/>
                    </a:gs>
                  </a:gsLst>
                  <a:lin ang="5400000" scaled="0"/>
                </a:gradFill>
              </a:defRPr>
            </a:lvl3pPr>
            <a:lvl4pPr marL="457200" indent="0">
              <a:buNone/>
              <a:defRPr sz="2000" spc="-50" baseline="0">
                <a:gradFill>
                  <a:gsLst>
                    <a:gs pos="100000">
                      <a:schemeClr val="tx1"/>
                    </a:gs>
                    <a:gs pos="6000">
                      <a:schemeClr val="tx1"/>
                    </a:gs>
                  </a:gsLst>
                  <a:lin ang="5400000" scaled="0"/>
                </a:gradFill>
              </a:defRPr>
            </a:lvl4pPr>
            <a:lvl5pPr marL="693738" indent="0">
              <a:buNone/>
              <a:defRPr sz="2000" spc="-50"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lvl1pPr>
              <a:defRPr>
                <a:solidFill>
                  <a:srgbClr val="00188F"/>
                </a:solidFill>
              </a:defRPr>
            </a:lvl1pPr>
          </a:lstStyle>
          <a:p>
            <a:pPr>
              <a:lnSpc>
                <a:spcPct val="90000"/>
              </a:lnSpc>
            </a:pPr>
            <a:fld id="{1BC86A1F-E589-44B2-A543-2EC98F5547A7}" type="slidenum">
              <a:rPr smtClean="0"/>
              <a:pPr>
                <a:lnSpc>
                  <a:spcPct val="90000"/>
                </a:lnSpc>
              </a:pPr>
              <a:t>‹#›</a:t>
            </a:fld>
            <a:endParaRPr dirty="0"/>
          </a:p>
        </p:txBody>
      </p:sp>
    </p:spTree>
    <p:extLst>
      <p:ext uri="{BB962C8B-B14F-4D97-AF65-F5344CB8AC3E}">
        <p14:creationId xmlns:p14="http://schemas.microsoft.com/office/powerpoint/2010/main" val="296963093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3" y="228600"/>
            <a:ext cx="11149013" cy="757131"/>
          </a:xfrm>
        </p:spPr>
        <p:txBody>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519113" y="1447799"/>
            <a:ext cx="11149013" cy="2043636"/>
          </a:xfrm>
          <a:prstGeom prst="rect">
            <a:avLst/>
          </a:prstGeom>
        </p:spPr>
        <p:txBody>
          <a:bodyPr/>
          <a:lstStyle>
            <a:lvl1pPr marL="284152" indent="-284152">
              <a:buFont typeface="Wingdings" pitchFamily="2" charset="2"/>
              <a:buChar char=""/>
              <a:defRPr sz="4000"/>
            </a:lvl1pPr>
            <a:lvl2pPr marL="517504" indent="-233354">
              <a:buFont typeface="Wingdings" pitchFamily="2" charset="2"/>
              <a:buChar char=""/>
              <a:defRPr spc="-51" baseline="0">
                <a:latin typeface="+mn-lt"/>
              </a:defRPr>
            </a:lvl2pPr>
            <a:lvl3pPr marL="741332" indent="-223829">
              <a:buFont typeface="Wingdings" pitchFamily="2" charset="2"/>
              <a:buChar char=""/>
              <a:tabLst/>
              <a:defRPr spc="-51" baseline="0">
                <a:latin typeface="+mn-lt"/>
              </a:defRPr>
            </a:lvl3pPr>
            <a:lvl4pPr marL="914361" indent="-173031">
              <a:buFont typeface="Wingdings" pitchFamily="2" charset="2"/>
              <a:buChar char=""/>
              <a:defRPr spc="-51" baseline="0">
                <a:latin typeface="+mn-lt"/>
              </a:defRPr>
            </a:lvl4pPr>
            <a:lvl5pPr marL="1087392" indent="-173031">
              <a:buFont typeface="Wingdings" pitchFamily="2" charset="2"/>
              <a:buChar char=""/>
              <a:tabLst/>
              <a:defRPr spc="-51"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13"/>
          <p:cNvSpPr>
            <a:spLocks noGrp="1"/>
          </p:cNvSpPr>
          <p:nvPr>
            <p:ph type="sldNum" sz="quarter" idx="12"/>
          </p:nvPr>
        </p:nvSpPr>
        <p:spPr/>
        <p:txBody>
          <a:bodyPr/>
          <a:lstStyle>
            <a:lvl1pPr>
              <a:defRPr>
                <a:solidFill>
                  <a:srgbClr val="00188F"/>
                </a:solidFill>
              </a:defRPr>
            </a:lvl1pPr>
          </a:lstStyle>
          <a:p>
            <a:pPr>
              <a:lnSpc>
                <a:spcPct val="90000"/>
              </a:lnSpc>
            </a:pPr>
            <a:fld id="{1BC86A1F-E589-44B2-A543-2EC98F5547A7}" type="slidenum">
              <a:rPr lang="en-US" smtClean="0"/>
              <a:pPr>
                <a:lnSpc>
                  <a:spcPct val="90000"/>
                </a:lnSpc>
              </a:pPr>
              <a:t>‹#›</a:t>
            </a:fld>
            <a:endParaRPr lang="en-US" dirty="0"/>
          </a:p>
        </p:txBody>
      </p:sp>
    </p:spTree>
    <p:extLst>
      <p:ext uri="{BB962C8B-B14F-4D97-AF65-F5344CB8AC3E}">
        <p14:creationId xmlns:p14="http://schemas.microsoft.com/office/powerpoint/2010/main" val="32713982"/>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447799"/>
            <a:ext cx="11149013" cy="1975926"/>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spc="-50" baseline="0">
                <a:gradFill>
                  <a:gsLst>
                    <a:gs pos="100000">
                      <a:schemeClr val="tx1"/>
                    </a:gs>
                    <a:gs pos="0">
                      <a:schemeClr val="tx1"/>
                    </a:gs>
                  </a:gsLst>
                  <a:lin ang="5400000" scaled="0"/>
                </a:gradFill>
              </a:defRPr>
            </a:lvl2pPr>
            <a:lvl3pPr marL="231775" indent="0">
              <a:buNone/>
              <a:defRPr sz="2000" spc="-50" baseline="0">
                <a:gradFill>
                  <a:gsLst>
                    <a:gs pos="100000">
                      <a:schemeClr val="tx1"/>
                    </a:gs>
                    <a:gs pos="0">
                      <a:schemeClr val="tx1"/>
                    </a:gs>
                  </a:gsLst>
                  <a:lin ang="5400000" scaled="0"/>
                </a:gradFill>
              </a:defRPr>
            </a:lvl3pPr>
            <a:lvl4pPr marL="457200" indent="0">
              <a:buNone/>
              <a:defRPr sz="2000" spc="-50" baseline="0">
                <a:gradFill>
                  <a:gsLst>
                    <a:gs pos="100000">
                      <a:schemeClr val="tx1"/>
                    </a:gs>
                    <a:gs pos="0">
                      <a:schemeClr val="tx1"/>
                    </a:gs>
                  </a:gsLst>
                  <a:lin ang="5400000" scaled="0"/>
                </a:gradFill>
              </a:defRPr>
            </a:lvl4pPr>
            <a:lvl5pPr marL="693738" indent="0">
              <a:buNone/>
              <a:defRPr sz="2000" spc="-50"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lvl1pPr>
              <a:defRPr>
                <a:solidFill>
                  <a:srgbClr val="00188F"/>
                </a:solidFill>
              </a:defRPr>
            </a:lvl1pPr>
          </a:lstStyle>
          <a:p>
            <a:pPr>
              <a:lnSpc>
                <a:spcPct val="90000"/>
              </a:lnSpc>
            </a:pPr>
            <a:fld id="{1BC86A1F-E589-44B2-A543-2EC98F5547A7}" type="slidenum">
              <a:rPr smtClean="0"/>
              <a:pPr>
                <a:lnSpc>
                  <a:spcPct val="90000"/>
                </a:lnSpc>
              </a:pPr>
              <a:t>‹#›</a:t>
            </a:fld>
            <a:endParaRPr dirty="0"/>
          </a:p>
        </p:txBody>
      </p:sp>
    </p:spTree>
    <p:extLst>
      <p:ext uri="{BB962C8B-B14F-4D97-AF65-F5344CB8AC3E}">
        <p14:creationId xmlns:p14="http://schemas.microsoft.com/office/powerpoint/2010/main" val="351645425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520700" y="1447800"/>
            <a:ext cx="5394960" cy="2351413"/>
          </a:xfrm>
        </p:spPr>
        <p:txBody>
          <a:bodyPr>
            <a:spAutoFit/>
          </a:bodyPr>
          <a:lstStyle>
            <a:lvl1pPr marL="292100" indent="-292100">
              <a:spcBef>
                <a:spcPts val="1200"/>
              </a:spcBef>
              <a:buClr>
                <a:schemeClr val="tx1"/>
              </a:buClr>
              <a:buFont typeface="Wingdings" pitchFamily="2" charset="2"/>
              <a:buChar char=""/>
              <a:defRPr/>
            </a:lvl1pPr>
            <a:lvl2pPr marL="520700" indent="-228600">
              <a:defRPr sz="2000" spc="-50" baseline="0"/>
            </a:lvl2pPr>
            <a:lvl3pPr marL="685800" indent="-165100">
              <a:tabLst/>
              <a:defRPr sz="2000" spc="-50" baseline="0"/>
            </a:lvl3pPr>
            <a:lvl4pPr marL="863600" indent="-177800">
              <a:defRPr spc="-50" baseline="0"/>
            </a:lvl4pPr>
            <a:lvl5pPr marL="1028700" indent="-165100">
              <a:tabLst/>
              <a:defRPr spc="-5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6277928" y="1447800"/>
            <a:ext cx="5394960" cy="2351413"/>
          </a:xfrm>
        </p:spPr>
        <p:txBody>
          <a:bodyPr>
            <a:spAutoFit/>
          </a:bodyPr>
          <a:lstStyle>
            <a:lvl1pPr marL="339725" indent="-339725">
              <a:spcBef>
                <a:spcPts val="1200"/>
              </a:spcBef>
              <a:buFont typeface="Wingdings" pitchFamily="2" charset="2"/>
              <a:buChar char=""/>
              <a:defRPr lang="en-US" sz="3600" kern="1200" spc="-70" baseline="0" dirty="0" smtClean="0">
                <a:gradFill>
                  <a:gsLst>
                    <a:gs pos="1250">
                      <a:schemeClr val="tx1"/>
                    </a:gs>
                    <a:gs pos="100000">
                      <a:schemeClr val="tx1"/>
                    </a:gs>
                  </a:gsLst>
                  <a:lin ang="5400000" scaled="0"/>
                </a:gradFill>
                <a:latin typeface="+mj-lt"/>
                <a:ea typeface="+mn-ea"/>
                <a:cs typeface="+mn-cs"/>
              </a:defRPr>
            </a:lvl1pPr>
            <a:lvl2pPr marL="635000" indent="-342900">
              <a:defRPr lang="en-US" sz="2000" kern="1200" spc="-50" baseline="0" dirty="0" smtClean="0">
                <a:gradFill>
                  <a:gsLst>
                    <a:gs pos="1250">
                      <a:schemeClr val="tx1"/>
                    </a:gs>
                    <a:gs pos="100000">
                      <a:schemeClr val="tx1"/>
                    </a:gs>
                  </a:gsLst>
                  <a:lin ang="5400000" scaled="0"/>
                </a:gradFill>
                <a:latin typeface="+mn-lt"/>
                <a:ea typeface="+mn-ea"/>
                <a:cs typeface="+mn-cs"/>
              </a:defRPr>
            </a:lvl2pPr>
            <a:lvl3pPr marL="863600" indent="-342900">
              <a:defRPr lang="en-US" sz="2000" kern="1200" spc="-50" baseline="0" dirty="0" smtClean="0">
                <a:gradFill>
                  <a:gsLst>
                    <a:gs pos="1250">
                      <a:schemeClr val="tx1"/>
                    </a:gs>
                    <a:gs pos="100000">
                      <a:schemeClr val="tx1"/>
                    </a:gs>
                  </a:gsLst>
                  <a:lin ang="5400000" scaled="0"/>
                </a:gradFill>
                <a:latin typeface="+mn-lt"/>
                <a:ea typeface="+mn-ea"/>
                <a:cs typeface="+mn-cs"/>
              </a:defRPr>
            </a:lvl3pPr>
            <a:lvl4pPr marL="1028700" indent="-342900">
              <a:defRPr lang="en-US" sz="2000" kern="1200" spc="-50" baseline="0" dirty="0" smtClean="0">
                <a:gradFill>
                  <a:gsLst>
                    <a:gs pos="1250">
                      <a:schemeClr val="tx1"/>
                    </a:gs>
                    <a:gs pos="100000">
                      <a:schemeClr val="tx1"/>
                    </a:gs>
                  </a:gsLst>
                  <a:lin ang="5400000" scaled="0"/>
                </a:gradFill>
                <a:latin typeface="+mn-lt"/>
                <a:ea typeface="+mn-ea"/>
                <a:cs typeface="+mn-cs"/>
              </a:defRPr>
            </a:lvl4pPr>
            <a:lvl5pPr marL="1206500" indent="-342900">
              <a:defRPr lang="en-US" sz="2000" kern="1200" spc="-50" baseline="0" dirty="0">
                <a:gradFill>
                  <a:gsLst>
                    <a:gs pos="1250">
                      <a:schemeClr val="tx1"/>
                    </a:gs>
                    <a:gs pos="100000">
                      <a:schemeClr val="tx1"/>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520700" marR="0" lvl="1" indent="-2286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85800" marR="0" lvl="2"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63600" marR="0" lvl="3" indent="-1778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28700" marR="0" lvl="4"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
        <p:nvSpPr>
          <p:cNvPr id="5" name="Slide Number Placeholder 4"/>
          <p:cNvSpPr>
            <a:spLocks noGrp="1"/>
          </p:cNvSpPr>
          <p:nvPr>
            <p:ph type="sldNum" sz="quarter" idx="13"/>
          </p:nvPr>
        </p:nvSpPr>
        <p:spPr/>
        <p:txBody>
          <a:bodyPr/>
          <a:lstStyle>
            <a:lvl1pPr>
              <a:defRPr>
                <a:solidFill>
                  <a:srgbClr val="00188F"/>
                </a:solidFill>
              </a:defRPr>
            </a:lvl1pPr>
          </a:lstStyle>
          <a:p>
            <a:pPr>
              <a:lnSpc>
                <a:spcPct val="90000"/>
              </a:lnSpc>
            </a:pPr>
            <a:fld id="{1BC86A1F-E589-44B2-A543-2EC98F5547A7}" type="slidenum">
              <a:rPr smtClean="0"/>
              <a:pPr>
                <a:lnSpc>
                  <a:spcPct val="90000"/>
                </a:lnSpc>
              </a:pPr>
              <a:t>‹#›</a:t>
            </a:fld>
            <a:endParaRPr dirty="0"/>
          </a:p>
        </p:txBody>
      </p:sp>
    </p:spTree>
    <p:extLst>
      <p:ext uri="{BB962C8B-B14F-4D97-AF65-F5344CB8AC3E}">
        <p14:creationId xmlns:p14="http://schemas.microsoft.com/office/powerpoint/2010/main" val="72768716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spc="-50" baseline="0"/>
            </a:lvl2pPr>
            <a:lvl3pPr marL="233363" indent="0">
              <a:buNone/>
              <a:defRPr sz="2000" spc="-50" baseline="0"/>
            </a:lvl3pPr>
            <a:lvl4pPr marL="457200" indent="0">
              <a:buNone/>
              <a:defRPr sz="2000" spc="-50" baseline="0"/>
            </a:lvl4pPr>
            <a:lvl5pPr marL="693738" indent="0">
              <a:buNone/>
              <a:defRPr sz="2000" spc="-5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lvl1pPr>
              <a:defRPr>
                <a:solidFill>
                  <a:srgbClr val="00188F"/>
                </a:solidFill>
              </a:defRPr>
            </a:lvl1pPr>
          </a:lstStyle>
          <a:p>
            <a:pPr>
              <a:lnSpc>
                <a:spcPct val="90000"/>
              </a:lnSpc>
            </a:pPr>
            <a:fld id="{1BC86A1F-E589-44B2-A543-2EC98F5547A7}" type="slidenum">
              <a:rPr smtClean="0"/>
              <a:pPr>
                <a:lnSpc>
                  <a:spcPct val="90000"/>
                </a:lnSpc>
              </a:pPr>
              <a:t>‹#›</a:t>
            </a:fld>
            <a:endParaRPr dirty="0"/>
          </a:p>
        </p:txBody>
      </p:sp>
    </p:spTree>
    <p:extLst>
      <p:ext uri="{BB962C8B-B14F-4D97-AF65-F5344CB8AC3E}">
        <p14:creationId xmlns:p14="http://schemas.microsoft.com/office/powerpoint/2010/main" val="369717491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520700" y="1447800"/>
            <a:ext cx="5394960" cy="2462213"/>
          </a:xfrm>
        </p:spPr>
        <p:txBody>
          <a:bodyPr/>
          <a:lstStyle>
            <a:lvl1pPr marL="0" indent="0">
              <a:spcBef>
                <a:spcPts val="1200"/>
              </a:spcBef>
              <a:buNone/>
              <a:defRPr sz="4000">
                <a:gradFill>
                  <a:gsLst>
                    <a:gs pos="1000">
                      <a:schemeClr val="tx1"/>
                    </a:gs>
                    <a:gs pos="98000">
                      <a:schemeClr val="tx1"/>
                    </a:gs>
                  </a:gsLst>
                  <a:lin ang="5400000" scaled="0"/>
                </a:gradFill>
                <a:latin typeface="+mj-lt"/>
              </a:defRPr>
            </a:lvl1pPr>
            <a:lvl2pPr marL="0" indent="0">
              <a:buNone/>
              <a:defRPr sz="2000" spc="-50" baseline="0">
                <a:gradFill>
                  <a:gsLst>
                    <a:gs pos="1000">
                      <a:schemeClr val="tx1"/>
                    </a:gs>
                    <a:gs pos="98000">
                      <a:schemeClr val="tx1"/>
                    </a:gs>
                  </a:gsLst>
                  <a:lin ang="5400000" scaled="0"/>
                </a:gradFill>
              </a:defRPr>
            </a:lvl2pPr>
            <a:lvl3pPr marL="233363" indent="0">
              <a:buNone/>
              <a:defRPr sz="2000" spc="-50" baseline="0">
                <a:gradFill>
                  <a:gsLst>
                    <a:gs pos="1000">
                      <a:schemeClr val="tx1"/>
                    </a:gs>
                    <a:gs pos="98000">
                      <a:schemeClr val="tx1"/>
                    </a:gs>
                  </a:gsLst>
                  <a:lin ang="5400000" scaled="0"/>
                </a:gradFill>
              </a:defRPr>
            </a:lvl3pPr>
            <a:lvl4pPr marL="457200" indent="0">
              <a:buNone/>
              <a:defRPr sz="2000" spc="-50" baseline="0">
                <a:gradFill>
                  <a:gsLst>
                    <a:gs pos="1000">
                      <a:schemeClr val="tx1"/>
                    </a:gs>
                    <a:gs pos="98000">
                      <a:schemeClr val="tx1"/>
                    </a:gs>
                  </a:gsLst>
                  <a:lin ang="5400000" scaled="0"/>
                </a:gradFill>
              </a:defRPr>
            </a:lvl4pPr>
            <a:lvl5pPr marL="693738" indent="0">
              <a:buNone/>
              <a:defRPr sz="2000" spc="-50"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tx1"/>
                    </a:gs>
                    <a:gs pos="98000">
                      <a:schemeClr val="tx1"/>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000">
                      <a:schemeClr val="tx1"/>
                    </a:gs>
                    <a:gs pos="98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000">
                      <a:schemeClr val="tx1"/>
                    </a:gs>
                    <a:gs pos="98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000">
                      <a:schemeClr val="tx1"/>
                    </a:gs>
                    <a:gs pos="98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a:gradFill>
                  <a:gsLst>
                    <a:gs pos="1000">
                      <a:schemeClr val="tx1"/>
                    </a:gs>
                    <a:gs pos="98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lvl1pPr>
              <a:defRPr>
                <a:solidFill>
                  <a:srgbClr val="00188F"/>
                </a:solidFill>
              </a:defRPr>
            </a:lvl1pPr>
          </a:lstStyle>
          <a:p>
            <a:pPr>
              <a:lnSpc>
                <a:spcPct val="90000"/>
              </a:lnSpc>
            </a:pPr>
            <a:fld id="{1BC86A1F-E589-44B2-A543-2EC98F5547A7}" type="slidenum">
              <a:rPr smtClean="0"/>
              <a:pPr>
                <a:lnSpc>
                  <a:spcPct val="90000"/>
                </a:lnSpc>
              </a:pPr>
              <a:t>‹#›</a:t>
            </a:fld>
            <a:endParaRPr dirty="0"/>
          </a:p>
        </p:txBody>
      </p:sp>
    </p:spTree>
    <p:extLst>
      <p:ext uri="{BB962C8B-B14F-4D97-AF65-F5344CB8AC3E}">
        <p14:creationId xmlns:p14="http://schemas.microsoft.com/office/powerpoint/2010/main" val="397075496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8" name="Slide Number Placeholder 7"/>
          <p:cNvSpPr>
            <a:spLocks noGrp="1"/>
          </p:cNvSpPr>
          <p:nvPr>
            <p:ph type="sldNum" sz="quarter" idx="11"/>
          </p:nvPr>
        </p:nvSpPr>
        <p:spPr/>
        <p:txBody>
          <a:bodyPr/>
          <a:lstStyle>
            <a:lvl1pPr>
              <a:defRPr>
                <a:solidFill>
                  <a:schemeClr val="tx2"/>
                </a:solidFill>
              </a:defRPr>
            </a:lvl1pPr>
          </a:lstStyle>
          <a:p>
            <a:pPr>
              <a:lnSpc>
                <a:spcPct val="90000"/>
              </a:lnSpc>
            </a:pPr>
            <a:fld id="{1FCACD6A-4DA2-407A-979F-971D7CDFADE1}" type="slidenum">
              <a:rPr smtClean="0">
                <a:solidFill>
                  <a:srgbClr val="00188F"/>
                </a:solidFill>
              </a:rPr>
              <a:pPr>
                <a:lnSpc>
                  <a:spcPct val="90000"/>
                </a:lnSpc>
              </a:pPr>
              <a:t>‹#›</a:t>
            </a:fld>
            <a:endParaRPr dirty="0">
              <a:solidFill>
                <a:srgbClr val="00188F"/>
              </a:solidFill>
            </a:endParaRPr>
          </a:p>
        </p:txBody>
      </p:sp>
    </p:spTree>
    <p:extLst>
      <p:ext uri="{BB962C8B-B14F-4D97-AF65-F5344CB8AC3E}">
        <p14:creationId xmlns:p14="http://schemas.microsoft.com/office/powerpoint/2010/main" val="299768904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lvl1pPr>
              <a:defRPr>
                <a:solidFill>
                  <a:srgbClr val="00188F"/>
                </a:solidFill>
              </a:defRPr>
            </a:lvl1pPr>
          </a:lstStyle>
          <a:p>
            <a:pPr>
              <a:lnSpc>
                <a:spcPct val="90000"/>
              </a:lnSpc>
            </a:pPr>
            <a:fld id="{1BC86A1F-E589-44B2-A543-2EC98F5547A7}" type="slidenum">
              <a:rPr smtClean="0"/>
              <a:pPr>
                <a:lnSpc>
                  <a:spcPct val="90000"/>
                </a:lnSpc>
              </a:pPr>
              <a:t>‹#›</a:t>
            </a:fld>
            <a:endParaRPr dirty="0"/>
          </a:p>
        </p:txBody>
      </p:sp>
    </p:spTree>
    <p:extLst>
      <p:ext uri="{BB962C8B-B14F-4D97-AF65-F5344CB8AC3E}">
        <p14:creationId xmlns:p14="http://schemas.microsoft.com/office/powerpoint/2010/main" val="2998609474"/>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518318" y="1447800"/>
            <a:ext cx="11152188" cy="1988237"/>
          </a:xfrm>
        </p:spPr>
        <p:txBody>
          <a:bodyPr/>
          <a:lstStyle>
            <a:lvl1pPr marL="0" indent="0">
              <a:buNone/>
              <a:defRPr sz="3200">
                <a:gradFill>
                  <a:gsLst>
                    <a:gs pos="1250">
                      <a:schemeClr val="tx1"/>
                    </a:gs>
                    <a:gs pos="100000">
                      <a:schemeClr val="tx1"/>
                    </a:gs>
                  </a:gsLst>
                  <a:lin ang="5400000" scaled="0"/>
                </a:gradFill>
                <a:latin typeface="Consolas" pitchFamily="49" charset="0"/>
                <a:cs typeface="Consolas" pitchFamily="49" charset="0"/>
              </a:defRPr>
            </a:lvl1pPr>
            <a:lvl2pPr marL="339725" indent="0">
              <a:buNone/>
              <a:defRPr>
                <a:gradFill>
                  <a:gsLst>
                    <a:gs pos="1250">
                      <a:schemeClr val="tx1"/>
                    </a:gs>
                    <a:gs pos="100000">
                      <a:schemeClr val="tx1"/>
                    </a:gs>
                  </a:gsLst>
                  <a:lin ang="5400000" scaled="0"/>
                </a:gradFill>
                <a:latin typeface="Consolas" pitchFamily="49" charset="0"/>
                <a:cs typeface="Consolas" pitchFamily="49" charset="0"/>
              </a:defRPr>
            </a:lvl2pPr>
            <a:lvl3pPr marL="573088" indent="0">
              <a:buNone/>
              <a:defRPr>
                <a:gradFill>
                  <a:gsLst>
                    <a:gs pos="1250">
                      <a:schemeClr val="tx1"/>
                    </a:gs>
                    <a:gs pos="100000">
                      <a:schemeClr val="tx1"/>
                    </a:gs>
                  </a:gsLst>
                  <a:lin ang="5400000" scaled="0"/>
                </a:gradFill>
                <a:latin typeface="Consolas" pitchFamily="49" charset="0"/>
                <a:cs typeface="Consolas" pitchFamily="49" charset="0"/>
              </a:defRPr>
            </a:lvl3pPr>
            <a:lvl4pPr marL="798513" indent="0">
              <a:buNone/>
              <a:defRPr>
                <a:gradFill>
                  <a:gsLst>
                    <a:gs pos="1250">
                      <a:schemeClr val="tx1"/>
                    </a:gs>
                    <a:gs pos="100000">
                      <a:schemeClr val="tx1"/>
                    </a:gs>
                  </a:gsLst>
                  <a:lin ang="5400000" scaled="0"/>
                </a:gradFill>
                <a:latin typeface="Consolas" pitchFamily="49" charset="0"/>
                <a:cs typeface="Consolas" pitchFamily="49" charset="0"/>
              </a:defRPr>
            </a:lvl4pPr>
            <a:lvl5pPr marL="1030288"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221771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WALKIN - Prints in GRAYSCALE">
    <p:bg bwMode="lt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49733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57791102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6250" y="3337970"/>
            <a:ext cx="10486638" cy="997196"/>
          </a:xfr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1186250" y="4681147"/>
            <a:ext cx="10486638"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4794463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3" y="1447799"/>
            <a:ext cx="11149013" cy="1975927"/>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spc="-51" baseline="0">
                <a:gradFill>
                  <a:gsLst>
                    <a:gs pos="100000">
                      <a:schemeClr val="tx1"/>
                    </a:gs>
                    <a:gs pos="0">
                      <a:schemeClr val="tx1"/>
                    </a:gs>
                  </a:gsLst>
                  <a:lin ang="5400000" scaled="0"/>
                </a:gradFill>
              </a:defRPr>
            </a:lvl2pPr>
            <a:lvl3pPr marL="231765" indent="0">
              <a:buNone/>
              <a:defRPr sz="2000" spc="-51" baseline="0">
                <a:gradFill>
                  <a:gsLst>
                    <a:gs pos="100000">
                      <a:schemeClr val="tx1"/>
                    </a:gs>
                    <a:gs pos="0">
                      <a:schemeClr val="tx1"/>
                    </a:gs>
                  </a:gsLst>
                  <a:lin ang="5400000" scaled="0"/>
                </a:gradFill>
              </a:defRPr>
            </a:lvl3pPr>
            <a:lvl4pPr marL="457181" indent="0">
              <a:buNone/>
              <a:defRPr sz="2000" spc="-51" baseline="0">
                <a:gradFill>
                  <a:gsLst>
                    <a:gs pos="100000">
                      <a:schemeClr val="tx1"/>
                    </a:gs>
                    <a:gs pos="0">
                      <a:schemeClr val="tx1"/>
                    </a:gs>
                  </a:gsLst>
                  <a:lin ang="5400000" scaled="0"/>
                </a:gradFill>
              </a:defRPr>
            </a:lvl4pPr>
            <a:lvl5pPr marL="693709" indent="0">
              <a:buNone/>
              <a:defRPr sz="2000" spc="-51"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lvl1pPr>
              <a:defRPr>
                <a:solidFill>
                  <a:srgbClr val="00188F"/>
                </a:solidFill>
              </a:defRPr>
            </a:lvl1pPr>
          </a:lstStyle>
          <a:p>
            <a:pPr>
              <a:lnSpc>
                <a:spcPct val="90000"/>
              </a:lnSpc>
            </a:pPr>
            <a:fld id="{1BC86A1F-E589-44B2-A543-2EC98F5547A7}" type="slidenum">
              <a:rPr lang="en-US" smtClean="0"/>
              <a:pPr>
                <a:lnSpc>
                  <a:spcPct val="90000"/>
                </a:lnSpc>
              </a:pPr>
              <a:t>‹#›</a:t>
            </a:fld>
            <a:endParaRPr lang="en-US" dirty="0"/>
          </a:p>
        </p:txBody>
      </p:sp>
    </p:spTree>
    <p:extLst>
      <p:ext uri="{BB962C8B-B14F-4D97-AF65-F5344CB8AC3E}">
        <p14:creationId xmlns:p14="http://schemas.microsoft.com/office/powerpoint/2010/main" val="53096099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555893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p:cNvSpPr/>
          <p:nvPr userDrawn="1"/>
        </p:nvSpPr>
        <p:spPr>
          <a:xfrm>
            <a:off x="4416" y="1"/>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EFEFEF"/>
              </a:solidFill>
            </a:endParaRPr>
          </a:p>
        </p:txBody>
      </p:sp>
      <p:sp>
        <p:nvSpPr>
          <p:cNvPr id="7" name="Title 1"/>
          <p:cNvSpPr>
            <a:spLocks noGrp="1"/>
          </p:cNvSpPr>
          <p:nvPr>
            <p:ph type="title" hasCustomPrompt="1"/>
          </p:nvPr>
        </p:nvSpPr>
        <p:spPr>
          <a:xfrm>
            <a:off x="382513" y="295073"/>
            <a:ext cx="9826699" cy="914400"/>
          </a:xfrm>
        </p:spPr>
        <p:txBody>
          <a:bodyPr/>
          <a:lstStyle>
            <a:lvl1pPr>
              <a:defRPr>
                <a:solidFill>
                  <a:schemeClr val="bg1"/>
                </a:solidFill>
              </a:defRPr>
            </a:lvl1pPr>
          </a:lstStyle>
          <a:p>
            <a:r>
              <a:rPr lang="en-US" dirty="0" smtClean="0"/>
              <a:t>Click To Edit Master Title Style</a:t>
            </a:r>
            <a:endParaRPr lang="en-US" dirty="0"/>
          </a:p>
        </p:txBody>
      </p:sp>
      <p:sp>
        <p:nvSpPr>
          <p:cNvPr id="12" name="Slide Number Placeholder 5"/>
          <p:cNvSpPr>
            <a:spLocks noGrp="1"/>
          </p:cNvSpPr>
          <p:nvPr>
            <p:ph type="sldNum" sz="quarter" idx="4"/>
          </p:nvPr>
        </p:nvSpPr>
        <p:spPr>
          <a:xfrm>
            <a:off x="9060360" y="6492891"/>
            <a:ext cx="3128465" cy="365125"/>
          </a:xfrm>
          <a:prstGeom prst="rect">
            <a:avLst/>
          </a:prstGeom>
        </p:spPr>
        <p:txBody>
          <a:bodyPr vert="horz" lIns="91440" tIns="45720" rIns="91440" bIns="45720" rtlCol="0" anchor="ctr"/>
          <a:lstStyle>
            <a:lvl1pPr algn="r">
              <a:defRPr sz="1200">
                <a:solidFill>
                  <a:schemeClr val="bg1"/>
                </a:solidFill>
              </a:defRPr>
            </a:lvl1pPr>
          </a:lstStyle>
          <a:p>
            <a:fld id="{40E23B03-6AFE-40A9-BC2C-E89E0B2C5091}" type="slidenum">
              <a:rPr smtClean="0">
                <a:solidFill>
                  <a:srgbClr val="EFEFEF"/>
                </a:solidFill>
              </a:rPr>
              <a:pPr/>
              <a:t>‹#›</a:t>
            </a:fld>
            <a:endParaRPr dirty="0">
              <a:solidFill>
                <a:srgbClr val="EFEFEF"/>
              </a:solidFill>
            </a:endParaRPr>
          </a:p>
        </p:txBody>
      </p:sp>
      <p:pic>
        <p:nvPicPr>
          <p:cNvPr id="13" name="Picture 2"/>
          <p:cNvPicPr>
            <a:picLocks noChangeAspect="1" noChangeArrowheads="1"/>
          </p:cNvPicPr>
          <p:nvPr userDrawn="1"/>
        </p:nvPicPr>
        <p:blipFill>
          <a:blip r:embed="rId2" cstate="print">
            <a:lum bright="100000" contrast="100000"/>
            <a:extLst>
              <a:ext uri="{28A0092B-C50C-407E-A947-70E740481C1C}">
                <a14:useLocalDpi xmlns:a14="http://schemas.microsoft.com/office/drawing/2010/main"/>
              </a:ext>
            </a:extLst>
          </a:blip>
          <a:stretch>
            <a:fillRect/>
          </a:stretch>
        </p:blipFill>
        <p:spPr bwMode="auto">
          <a:xfrm>
            <a:off x="203149" y="6572244"/>
            <a:ext cx="823000" cy="133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userDrawn="1"/>
        </p:nvSpPr>
        <p:spPr>
          <a:xfrm>
            <a:off x="0" y="0"/>
            <a:ext cx="227012"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EFEFEF"/>
              </a:solidFill>
            </a:endParaRPr>
          </a:p>
        </p:txBody>
      </p:sp>
    </p:spTree>
    <p:extLst>
      <p:ext uri="{BB962C8B-B14F-4D97-AF65-F5344CB8AC3E}">
        <p14:creationId xmlns:p14="http://schemas.microsoft.com/office/powerpoint/2010/main" val="89820963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Title Slide_Option 2">
    <p:bg>
      <p:bgPr>
        <a:solidFill>
          <a:schemeClr val="accent1"/>
        </a:solidFill>
        <a:effectLst/>
      </p:bgPr>
    </p:bg>
    <p:spTree>
      <p:nvGrpSpPr>
        <p:cNvPr id="1" name=""/>
        <p:cNvGrpSpPr/>
        <p:nvPr/>
      </p:nvGrpSpPr>
      <p:grpSpPr>
        <a:xfrm>
          <a:off x="0" y="0"/>
          <a:ext cx="0" cy="0"/>
          <a:chOff x="0" y="0"/>
          <a:chExt cx="0" cy="0"/>
        </a:xfrm>
      </p:grpSpPr>
      <p:pic>
        <p:nvPicPr>
          <p:cNvPr id="7" name="Picture 6" descr="00914470_SizeFull.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95750" y="907612"/>
            <a:ext cx="5358300" cy="5042776"/>
          </a:xfrm>
          <a:prstGeom prst="rect">
            <a:avLst/>
          </a:prstGeom>
        </p:spPr>
      </p:pic>
      <p:sp>
        <p:nvSpPr>
          <p:cNvPr id="4" name="Rectangle 1"/>
          <p:cNvSpPr/>
          <p:nvPr userDrawn="1"/>
        </p:nvSpPr>
        <p:spPr bwMode="auto">
          <a:xfrm>
            <a:off x="-127" y="0"/>
            <a:ext cx="12188952" cy="6858000"/>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4" tIns="45708" rIns="91414" bIns="45708" numCol="1" rtlCol="0" anchor="ctr" anchorCtr="0" compatLnSpc="1">
            <a:prstTxWarp prst="textNoShape">
              <a:avLst/>
            </a:prstTxWarp>
          </a:bodyPr>
          <a:lstStyle/>
          <a:p>
            <a:pPr algn="ctr" defTabSz="913892" fontAlgn="base">
              <a:lnSpc>
                <a:spcPct val="90000"/>
              </a:lnSpc>
              <a:spcBef>
                <a:spcPct val="0"/>
              </a:spcBef>
              <a:spcAft>
                <a:spcPct val="0"/>
              </a:spcAft>
            </a:pPr>
            <a:endParaRPr lang="en-US" sz="2000" spc="-50" dirty="0" smtClean="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091238" y="2109542"/>
            <a:ext cx="5581650" cy="1994392"/>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091238" y="4419600"/>
            <a:ext cx="5581650" cy="498598"/>
          </a:xfrm>
        </p:spPr>
        <p:txBody>
          <a:bodyPr>
            <a:noAutofit/>
          </a:bodyPr>
          <a:lstStyle>
            <a:lvl1pPr marL="0" indent="0">
              <a:spcBef>
                <a:spcPts val="0"/>
              </a:spcBef>
              <a:buNone/>
              <a:defRPr sz="2800" spc="-70"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5803853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Section Titl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6250" y="3116367"/>
            <a:ext cx="10486638" cy="1218795"/>
          </a:xfrm>
        </p:spPr>
        <p:txBody>
          <a:bodyPr anchor="b" anchorCtr="0"/>
          <a:lstStyle>
            <a:lvl1pPr>
              <a:defRPr sz="8800" spc="-300" baseline="0">
                <a:gradFill>
                  <a:gsLst>
                    <a:gs pos="100000">
                      <a:schemeClr val="tx2"/>
                    </a:gs>
                    <a:gs pos="0">
                      <a:schemeClr val="tx2"/>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302311419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2_Section Titl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6250" y="3116367"/>
            <a:ext cx="10486638" cy="1218795"/>
          </a:xfrm>
        </p:spPr>
        <p:txBody>
          <a:bodyPr anchor="b" anchorCtr="0"/>
          <a:lstStyle>
            <a:lvl1pPr>
              <a:defRPr sz="8800" spc="-300" baseline="0">
                <a:gradFill>
                  <a:gsLst>
                    <a:gs pos="100000">
                      <a:schemeClr val="tx2"/>
                    </a:gs>
                    <a:gs pos="0">
                      <a:schemeClr val="tx2"/>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419286210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3_Section Titl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6250" y="3116367"/>
            <a:ext cx="10486638" cy="1218795"/>
          </a:xfrm>
        </p:spPr>
        <p:txBody>
          <a:bodyPr anchor="b" anchorCtr="0"/>
          <a:lstStyle>
            <a:lvl1pPr>
              <a:defRPr sz="8800" spc="-300" baseline="0">
                <a:gradFill>
                  <a:gsLst>
                    <a:gs pos="100000">
                      <a:schemeClr val="tx2"/>
                    </a:gs>
                    <a:gs pos="0">
                      <a:schemeClr val="tx2"/>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356074863"/>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0700" y="3106738"/>
            <a:ext cx="11152188"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20700" y="4656433"/>
            <a:ext cx="11152188"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5293986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Title Slide_Option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1238" y="2109542"/>
            <a:ext cx="5581650" cy="1994392"/>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091238" y="4419600"/>
            <a:ext cx="5581650" cy="498598"/>
          </a:xfrm>
        </p:spPr>
        <p:txBody>
          <a:bodyPr>
            <a:noAutofit/>
          </a:bodyPr>
          <a:lstStyle>
            <a:lvl1pPr marL="0" indent="0">
              <a:spcBef>
                <a:spcPts val="0"/>
              </a:spcBef>
              <a:buNone/>
              <a:defRPr sz="2800" spc="-70"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5331483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0700" y="3106738"/>
            <a:ext cx="11152188" cy="997196"/>
          </a:xfrm>
        </p:spPr>
        <p:txBody>
          <a:bodyPr anchor="b" anchorCtr="0"/>
          <a:lstStyle>
            <a:lvl1pPr>
              <a:defRPr sz="7200" spc="-150"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20700" y="4656433"/>
            <a:ext cx="11152188" cy="498598"/>
          </a:xfrm>
        </p:spPr>
        <p:txBody>
          <a:bodyPr>
            <a:noAutofit/>
          </a:bodyPr>
          <a:lstStyle>
            <a:lvl1pPr marL="0" indent="0">
              <a:spcBef>
                <a:spcPts val="0"/>
              </a:spcBef>
              <a:buNone/>
              <a:defRPr spc="-70"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5010310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FFFFFF"/>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hasCustomPrompt="1"/>
          </p:nvPr>
        </p:nvSpPr>
        <p:spPr bwMode="hidden">
          <a:xfrm>
            <a:off x="-1" y="0"/>
            <a:ext cx="12188825" cy="6858000"/>
          </a:xfrm>
          <a:prstGeom prst="rect">
            <a:avLst/>
          </a:prstGeom>
          <a:noFill/>
        </p:spPr>
        <p:txBody>
          <a:bodyPr lIns="274320" tIns="274320" rIns="274320">
            <a:noAutofit/>
          </a:bodyPr>
          <a:lstStyle>
            <a:lvl1pPr marL="0" indent="0">
              <a:buNone/>
              <a:defRPr sz="2400" baseline="0">
                <a:gradFill>
                  <a:gsLst>
                    <a:gs pos="1250">
                      <a:schemeClr val="accent1"/>
                    </a:gs>
                    <a:gs pos="100000">
                      <a:schemeClr val="accent1"/>
                    </a:gs>
                  </a:gsLst>
                  <a:lin ang="5400000" scaled="0"/>
                </a:gradFill>
              </a:defRPr>
            </a:lvl1pPr>
          </a:lstStyle>
          <a:p>
            <a:r>
              <a:rPr lang="en-US" dirty="0" smtClean="0"/>
              <a:t>Picture placeholder</a:t>
            </a:r>
            <a:endParaRPr lang="en-US" dirty="0"/>
          </a:p>
        </p:txBody>
      </p:sp>
      <p:sp>
        <p:nvSpPr>
          <p:cNvPr id="10" name="Title 1"/>
          <p:cNvSpPr>
            <a:spLocks noGrp="1"/>
          </p:cNvSpPr>
          <p:nvPr>
            <p:ph type="ctrTitle"/>
          </p:nvPr>
        </p:nvSpPr>
        <p:spPr bwMode="ltGray">
          <a:xfrm>
            <a:off x="512462" y="919956"/>
            <a:ext cx="5023757" cy="501808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20040" tIns="868680" rIns="1234440" bIns="868680" numCol="1" anchor="ctr" anchorCtr="0" compatLnSpc="1">
            <a:prstTxWarp prst="textNoShape">
              <a:avLst/>
            </a:prstTxWarp>
            <a:noAutofit/>
          </a:bodyPr>
          <a:lstStyle>
            <a:lvl1pPr algn="l">
              <a:defRPr lang="en-US" sz="6000" b="0" kern="1200" cap="none" spc="-200"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14400"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2470404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8" name="Slide Number Placeholder 7"/>
          <p:cNvSpPr>
            <a:spLocks noGrp="1"/>
          </p:cNvSpPr>
          <p:nvPr>
            <p:ph type="sldNum" sz="quarter" idx="11"/>
          </p:nvPr>
        </p:nvSpPr>
        <p:spPr/>
        <p:txBody>
          <a:bodyPr/>
          <a:lstStyle>
            <a:lvl1pPr>
              <a:defRPr>
                <a:solidFill>
                  <a:schemeClr val="tx2"/>
                </a:solidFill>
              </a:defRPr>
            </a:lvl1pPr>
          </a:lstStyle>
          <a:p>
            <a:pPr>
              <a:lnSpc>
                <a:spcPct val="90000"/>
              </a:lnSpc>
            </a:pPr>
            <a:fld id="{1FCACD6A-4DA2-407A-979F-971D7CDFADE1}" type="slidenum">
              <a:rPr lang="en-US" smtClean="0"/>
              <a:pPr>
                <a:lnSpc>
                  <a:spcPct val="90000"/>
                </a:lnSpc>
              </a:pPr>
              <a:t>‹#›</a:t>
            </a:fld>
            <a:endParaRPr lang="en-US" dirty="0"/>
          </a:p>
        </p:txBody>
      </p:sp>
    </p:spTree>
    <p:extLst>
      <p:ext uri="{BB962C8B-B14F-4D97-AF65-F5344CB8AC3E}">
        <p14:creationId xmlns:p14="http://schemas.microsoft.com/office/powerpoint/2010/main" val="410006989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emo, Video etc.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512462" y="922638"/>
            <a:ext cx="5023757" cy="5015405"/>
          </a:xfrm>
          <a:prstGeom prst="rect">
            <a:avLst/>
          </a:prstGeom>
          <a:noFill/>
          <a:ln>
            <a:noFill/>
          </a:ln>
          <a:extLst/>
        </p:spPr>
        <p:txBody>
          <a:bodyPr vert="horz" wrap="square" lIns="320040" tIns="868680" rIns="1234440" bIns="868680" numCol="1" rtlCol="0" anchor="ctr" anchorCtr="0" compatLnSpc="1">
            <a:prstTxWarp prst="textNoShape">
              <a:avLst/>
            </a:prstTxWarp>
            <a:noAutofit/>
          </a:bodyPr>
          <a:lstStyle>
            <a:lvl1pPr>
              <a:defRPr lang="en-US" sz="6000" spc="-200" dirty="0">
                <a:gradFill>
                  <a:gsLst>
                    <a:gs pos="100000">
                      <a:schemeClr val="accent1"/>
                    </a:gs>
                    <a:gs pos="0">
                      <a:schemeClr val="accent1"/>
                    </a:gs>
                  </a:gsLst>
                  <a:lin ang="5400000" scaled="0"/>
                </a:gradFill>
              </a:defRPr>
            </a:lvl1pPr>
          </a:lstStyle>
          <a:p>
            <a:pPr marL="0" lvl="0" indent="0" defTabSz="914400" fontAlgn="base">
              <a:lnSpc>
                <a:spcPct val="100000"/>
              </a:lnSpc>
              <a:spcAft>
                <a:spcPct val="0"/>
              </a:spcAft>
              <a:buFontTx/>
            </a:pPr>
            <a:r>
              <a:rPr lang="en-US" smtClean="0"/>
              <a:t>Click to edit Master title style</a:t>
            </a:r>
            <a:endParaRPr lang="en-US" dirty="0"/>
          </a:p>
        </p:txBody>
      </p:sp>
      <p:sp>
        <p:nvSpPr>
          <p:cNvPr id="3" name="Subtitle 2"/>
          <p:cNvSpPr>
            <a:spLocks noGrp="1"/>
          </p:cNvSpPr>
          <p:nvPr>
            <p:ph type="subTitle" idx="1" hasCustomPrompt="1"/>
          </p:nvPr>
        </p:nvSpPr>
        <p:spPr>
          <a:xfrm>
            <a:off x="6091238" y="4261017"/>
            <a:ext cx="5581650" cy="997196"/>
          </a:xfrm>
        </p:spPr>
        <p:txBody>
          <a:bodyPr>
            <a:spAutoFit/>
          </a:bodyPr>
          <a:lstStyle>
            <a:lvl1pPr marL="0" indent="0" algn="l">
              <a:lnSpc>
                <a:spcPct val="90000"/>
              </a:lnSpc>
              <a:spcBef>
                <a:spcPts val="0"/>
              </a:spcBef>
              <a:buNone/>
              <a:defRPr lang="en-US" sz="3600" kern="1200" spc="-70" baseline="0" dirty="0">
                <a:gradFill>
                  <a:gsLst>
                    <a:gs pos="100000">
                      <a:schemeClr val="bg1"/>
                    </a:gs>
                    <a:gs pos="0">
                      <a:schemeClr val="bg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5" name="Text Placeholder 4"/>
          <p:cNvSpPr>
            <a:spLocks noGrp="1"/>
          </p:cNvSpPr>
          <p:nvPr>
            <p:ph type="body" sz="quarter" idx="11" hasCustomPrompt="1"/>
          </p:nvPr>
        </p:nvSpPr>
        <p:spPr>
          <a:xfrm>
            <a:off x="6091238" y="1115079"/>
            <a:ext cx="5581650" cy="2742289"/>
          </a:xfrm>
        </p:spPr>
        <p:txBody>
          <a:bodyPr wrap="square" anchor="b">
            <a:spAutoFit/>
          </a:bodyPr>
          <a:lstStyle>
            <a:lvl1pPr marL="0" indent="0">
              <a:buNone/>
              <a:defRPr sz="6600" spc="-150">
                <a:gradFill>
                  <a:gsLst>
                    <a:gs pos="100000">
                      <a:schemeClr val="bg1"/>
                    </a:gs>
                    <a:gs pos="0">
                      <a:schemeClr val="bg1"/>
                    </a:gs>
                  </a:gsLst>
                  <a:lin ang="5400000" scaled="0"/>
                </a:gradFill>
              </a:defRPr>
            </a:lvl1pPr>
          </a:lstStyle>
          <a:p>
            <a:pPr lvl="0"/>
            <a:r>
              <a:rPr lang="en-US" dirty="0" smtClean="0"/>
              <a:t>Click to edit master text styles</a:t>
            </a:r>
          </a:p>
        </p:txBody>
      </p:sp>
    </p:spTree>
    <p:extLst>
      <p:ext uri="{BB962C8B-B14F-4D97-AF65-F5344CB8AC3E}">
        <p14:creationId xmlns:p14="http://schemas.microsoft.com/office/powerpoint/2010/main" val="33973682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4_Section Title">
    <p:bg>
      <p:bgPr>
        <a:solidFill>
          <a:srgbClr val="FFFFFF"/>
        </a:solidFill>
        <a:effectLst/>
      </p:bgPr>
    </p:bg>
    <p:spTree>
      <p:nvGrpSpPr>
        <p:cNvPr id="1" name=""/>
        <p:cNvGrpSpPr/>
        <p:nvPr/>
      </p:nvGrpSpPr>
      <p:grpSpPr>
        <a:xfrm>
          <a:off x="0" y="0"/>
          <a:ext cx="0" cy="0"/>
          <a:chOff x="0" y="0"/>
          <a:chExt cx="0" cy="0"/>
        </a:xfrm>
      </p:grpSpPr>
      <p:pic>
        <p:nvPicPr>
          <p:cNvPr id="2" name="Picture 1" descr="iStock_000012586763Large.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1" y="0"/>
            <a:ext cx="12188825" cy="6858000"/>
          </a:xfrm>
          <a:prstGeom prst="rect">
            <a:avLst/>
          </a:prstGeom>
        </p:spPr>
      </p:pic>
      <p:sp>
        <p:nvSpPr>
          <p:cNvPr id="10" name="Title 1"/>
          <p:cNvSpPr>
            <a:spLocks noGrp="1"/>
          </p:cNvSpPr>
          <p:nvPr>
            <p:ph type="ctrTitle"/>
          </p:nvPr>
        </p:nvSpPr>
        <p:spPr bwMode="ltGray">
          <a:xfrm>
            <a:off x="512464" y="919956"/>
            <a:ext cx="5023757" cy="501808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19968" tIns="868483" rIns="1234160" bIns="868483" numCol="1" anchor="ctr" anchorCtr="0" compatLnSpc="1">
            <a:prstTxWarp prst="textNoShape">
              <a:avLst/>
            </a:prstTxWarp>
            <a:noAutofit/>
          </a:bodyPr>
          <a:lstStyle>
            <a:lvl1pPr algn="l">
              <a:defRPr lang="en-US" sz="6000" b="0" kern="1200" cap="none" spc="-200"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14192"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40133756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28600"/>
            <a:ext cx="11149013" cy="747897"/>
          </a:xfrm>
        </p:spPr>
        <p:txBody>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spc="-50" baseline="0">
                <a:latin typeface="+mn-lt"/>
              </a:defRPr>
            </a:lvl2pPr>
            <a:lvl3pPr marL="741363" indent="-223838">
              <a:buFont typeface="Wingdings" pitchFamily="2" charset="2"/>
              <a:buChar char=""/>
              <a:tabLst/>
              <a:defRPr spc="-50" baseline="0">
                <a:latin typeface="+mn-lt"/>
              </a:defRPr>
            </a:lvl3pPr>
            <a:lvl4pPr marL="914400" indent="-173038">
              <a:buFont typeface="Wingdings" pitchFamily="2" charset="2"/>
              <a:buChar char=""/>
              <a:defRPr spc="-50" baseline="0">
                <a:latin typeface="+mn-lt"/>
              </a:defRPr>
            </a:lvl4pPr>
            <a:lvl5pPr marL="1087438" indent="-173038">
              <a:buFont typeface="Wingdings" pitchFamily="2" charset="2"/>
              <a:buChar char=""/>
              <a:tabLst/>
              <a:defRPr spc="-50"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13"/>
          <p:cNvSpPr>
            <a:spLocks noGrp="1"/>
          </p:cNvSpPr>
          <p:nvPr>
            <p:ph type="sldNum" sz="quarter" idx="12"/>
          </p:nvPr>
        </p:nvSpPr>
        <p:spPr/>
        <p:txBody>
          <a:bodyPr/>
          <a:lstStyle>
            <a:lvl1pPr>
              <a:defRPr>
                <a:solidFill>
                  <a:srgbClr val="00188F"/>
                </a:solidFill>
              </a:defRPr>
            </a:lvl1pPr>
          </a:lstStyle>
          <a:p>
            <a:pPr>
              <a:lnSpc>
                <a:spcPct val="90000"/>
              </a:lnSpc>
            </a:pPr>
            <a:fld id="{1BC86A1F-E589-44B2-A543-2EC98F5547A7}" type="slidenum">
              <a:rPr smtClean="0"/>
              <a:pPr>
                <a:lnSpc>
                  <a:spcPct val="90000"/>
                </a:lnSpc>
              </a:pPr>
              <a:t>‹#›</a:t>
            </a:fld>
            <a:endParaRPr dirty="0"/>
          </a:p>
        </p:txBody>
      </p:sp>
    </p:spTree>
    <p:extLst>
      <p:ext uri="{BB962C8B-B14F-4D97-AF65-F5344CB8AC3E}">
        <p14:creationId xmlns:p14="http://schemas.microsoft.com/office/powerpoint/2010/main" val="844753400"/>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spc="-50" baseline="0">
                <a:gradFill>
                  <a:gsLst>
                    <a:gs pos="100000">
                      <a:schemeClr val="tx1"/>
                    </a:gs>
                    <a:gs pos="6000">
                      <a:schemeClr val="tx1"/>
                    </a:gs>
                  </a:gsLst>
                  <a:lin ang="5400000" scaled="0"/>
                </a:gradFill>
              </a:defRPr>
            </a:lvl2pPr>
            <a:lvl3pPr marL="231775" indent="0">
              <a:buNone/>
              <a:defRPr sz="2000" spc="-50" baseline="0">
                <a:gradFill>
                  <a:gsLst>
                    <a:gs pos="100000">
                      <a:schemeClr val="tx1"/>
                    </a:gs>
                    <a:gs pos="6000">
                      <a:schemeClr val="tx1"/>
                    </a:gs>
                  </a:gsLst>
                  <a:lin ang="5400000" scaled="0"/>
                </a:gradFill>
              </a:defRPr>
            </a:lvl3pPr>
            <a:lvl4pPr marL="457200" indent="0">
              <a:buNone/>
              <a:defRPr sz="2000" spc="-50" baseline="0">
                <a:gradFill>
                  <a:gsLst>
                    <a:gs pos="100000">
                      <a:schemeClr val="tx1"/>
                    </a:gs>
                    <a:gs pos="6000">
                      <a:schemeClr val="tx1"/>
                    </a:gs>
                  </a:gsLst>
                  <a:lin ang="5400000" scaled="0"/>
                </a:gradFill>
              </a:defRPr>
            </a:lvl4pPr>
            <a:lvl5pPr marL="693738" indent="0">
              <a:buNone/>
              <a:defRPr sz="2000" spc="-50"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lvl1pPr>
              <a:defRPr>
                <a:solidFill>
                  <a:srgbClr val="00188F"/>
                </a:solidFill>
              </a:defRPr>
            </a:lvl1pPr>
          </a:lstStyle>
          <a:p>
            <a:pPr>
              <a:lnSpc>
                <a:spcPct val="90000"/>
              </a:lnSpc>
            </a:pPr>
            <a:fld id="{1BC86A1F-E589-44B2-A543-2EC98F5547A7}" type="slidenum">
              <a:rPr smtClean="0"/>
              <a:pPr>
                <a:lnSpc>
                  <a:spcPct val="90000"/>
                </a:lnSpc>
              </a:pPr>
              <a:t>‹#›</a:t>
            </a:fld>
            <a:endParaRPr dirty="0"/>
          </a:p>
        </p:txBody>
      </p:sp>
    </p:spTree>
    <p:extLst>
      <p:ext uri="{BB962C8B-B14F-4D97-AF65-F5344CB8AC3E}">
        <p14:creationId xmlns:p14="http://schemas.microsoft.com/office/powerpoint/2010/main" val="313481768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447799"/>
            <a:ext cx="11149013" cy="1975926"/>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spc="-50" baseline="0">
                <a:gradFill>
                  <a:gsLst>
                    <a:gs pos="100000">
                      <a:schemeClr val="tx1"/>
                    </a:gs>
                    <a:gs pos="0">
                      <a:schemeClr val="tx1"/>
                    </a:gs>
                  </a:gsLst>
                  <a:lin ang="5400000" scaled="0"/>
                </a:gradFill>
              </a:defRPr>
            </a:lvl2pPr>
            <a:lvl3pPr marL="231775" indent="0">
              <a:buNone/>
              <a:defRPr sz="2000" spc="-50" baseline="0">
                <a:gradFill>
                  <a:gsLst>
                    <a:gs pos="100000">
                      <a:schemeClr val="tx1"/>
                    </a:gs>
                    <a:gs pos="0">
                      <a:schemeClr val="tx1"/>
                    </a:gs>
                  </a:gsLst>
                  <a:lin ang="5400000" scaled="0"/>
                </a:gradFill>
              </a:defRPr>
            </a:lvl3pPr>
            <a:lvl4pPr marL="457200" indent="0">
              <a:buNone/>
              <a:defRPr sz="2000" spc="-50" baseline="0">
                <a:gradFill>
                  <a:gsLst>
                    <a:gs pos="100000">
                      <a:schemeClr val="tx1"/>
                    </a:gs>
                    <a:gs pos="0">
                      <a:schemeClr val="tx1"/>
                    </a:gs>
                  </a:gsLst>
                  <a:lin ang="5400000" scaled="0"/>
                </a:gradFill>
              </a:defRPr>
            </a:lvl4pPr>
            <a:lvl5pPr marL="693738" indent="0">
              <a:buNone/>
              <a:defRPr sz="2000" spc="-50"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lvl1pPr>
              <a:defRPr>
                <a:solidFill>
                  <a:srgbClr val="00188F"/>
                </a:solidFill>
              </a:defRPr>
            </a:lvl1pPr>
          </a:lstStyle>
          <a:p>
            <a:pPr>
              <a:lnSpc>
                <a:spcPct val="90000"/>
              </a:lnSpc>
            </a:pPr>
            <a:fld id="{1BC86A1F-E589-44B2-A543-2EC98F5547A7}" type="slidenum">
              <a:rPr smtClean="0"/>
              <a:pPr>
                <a:lnSpc>
                  <a:spcPct val="90000"/>
                </a:lnSpc>
              </a:pPr>
              <a:t>‹#›</a:t>
            </a:fld>
            <a:endParaRPr dirty="0"/>
          </a:p>
        </p:txBody>
      </p:sp>
    </p:spTree>
    <p:extLst>
      <p:ext uri="{BB962C8B-B14F-4D97-AF65-F5344CB8AC3E}">
        <p14:creationId xmlns:p14="http://schemas.microsoft.com/office/powerpoint/2010/main" val="38922231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520700" y="1447800"/>
            <a:ext cx="5394960" cy="2351413"/>
          </a:xfrm>
        </p:spPr>
        <p:txBody>
          <a:bodyPr>
            <a:spAutoFit/>
          </a:bodyPr>
          <a:lstStyle>
            <a:lvl1pPr marL="292100" indent="-292100">
              <a:spcBef>
                <a:spcPts val="1200"/>
              </a:spcBef>
              <a:buClr>
                <a:schemeClr val="tx1"/>
              </a:buClr>
              <a:buFont typeface="Wingdings" pitchFamily="2" charset="2"/>
              <a:buChar char=""/>
              <a:defRPr/>
            </a:lvl1pPr>
            <a:lvl2pPr marL="520700" indent="-228600">
              <a:defRPr sz="2000" spc="-50" baseline="0"/>
            </a:lvl2pPr>
            <a:lvl3pPr marL="685800" indent="-165100">
              <a:tabLst/>
              <a:defRPr sz="2000" spc="-50" baseline="0"/>
            </a:lvl3pPr>
            <a:lvl4pPr marL="863600" indent="-177800">
              <a:defRPr spc="-50" baseline="0"/>
            </a:lvl4pPr>
            <a:lvl5pPr marL="1028700" indent="-165100">
              <a:tabLst/>
              <a:defRPr spc="-5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6277928" y="1447800"/>
            <a:ext cx="5394960" cy="2351413"/>
          </a:xfrm>
        </p:spPr>
        <p:txBody>
          <a:bodyPr>
            <a:spAutoFit/>
          </a:bodyPr>
          <a:lstStyle>
            <a:lvl1pPr marL="339725" indent="-339725">
              <a:spcBef>
                <a:spcPts val="1200"/>
              </a:spcBef>
              <a:buFont typeface="Wingdings" pitchFamily="2" charset="2"/>
              <a:buChar char=""/>
              <a:defRPr lang="en-US" sz="3600" kern="1200" spc="-70" baseline="0" dirty="0" smtClean="0">
                <a:gradFill>
                  <a:gsLst>
                    <a:gs pos="1250">
                      <a:schemeClr val="tx1"/>
                    </a:gs>
                    <a:gs pos="100000">
                      <a:schemeClr val="tx1"/>
                    </a:gs>
                  </a:gsLst>
                  <a:lin ang="5400000" scaled="0"/>
                </a:gradFill>
                <a:latin typeface="+mj-lt"/>
                <a:ea typeface="+mn-ea"/>
                <a:cs typeface="+mn-cs"/>
              </a:defRPr>
            </a:lvl1pPr>
            <a:lvl2pPr marL="635000" indent="-342900">
              <a:defRPr lang="en-US" sz="2000" kern="1200" spc="-50" baseline="0" dirty="0" smtClean="0">
                <a:gradFill>
                  <a:gsLst>
                    <a:gs pos="1250">
                      <a:schemeClr val="tx1"/>
                    </a:gs>
                    <a:gs pos="100000">
                      <a:schemeClr val="tx1"/>
                    </a:gs>
                  </a:gsLst>
                  <a:lin ang="5400000" scaled="0"/>
                </a:gradFill>
                <a:latin typeface="+mn-lt"/>
                <a:ea typeface="+mn-ea"/>
                <a:cs typeface="+mn-cs"/>
              </a:defRPr>
            </a:lvl2pPr>
            <a:lvl3pPr marL="863600" indent="-342900">
              <a:defRPr lang="en-US" sz="2000" kern="1200" spc="-50" baseline="0" dirty="0" smtClean="0">
                <a:gradFill>
                  <a:gsLst>
                    <a:gs pos="1250">
                      <a:schemeClr val="tx1"/>
                    </a:gs>
                    <a:gs pos="100000">
                      <a:schemeClr val="tx1"/>
                    </a:gs>
                  </a:gsLst>
                  <a:lin ang="5400000" scaled="0"/>
                </a:gradFill>
                <a:latin typeface="+mn-lt"/>
                <a:ea typeface="+mn-ea"/>
                <a:cs typeface="+mn-cs"/>
              </a:defRPr>
            </a:lvl3pPr>
            <a:lvl4pPr marL="1028700" indent="-342900">
              <a:defRPr lang="en-US" sz="2000" kern="1200" spc="-50" baseline="0" dirty="0" smtClean="0">
                <a:gradFill>
                  <a:gsLst>
                    <a:gs pos="1250">
                      <a:schemeClr val="tx1"/>
                    </a:gs>
                    <a:gs pos="100000">
                      <a:schemeClr val="tx1"/>
                    </a:gs>
                  </a:gsLst>
                  <a:lin ang="5400000" scaled="0"/>
                </a:gradFill>
                <a:latin typeface="+mn-lt"/>
                <a:ea typeface="+mn-ea"/>
                <a:cs typeface="+mn-cs"/>
              </a:defRPr>
            </a:lvl4pPr>
            <a:lvl5pPr marL="1206500" indent="-342900">
              <a:defRPr lang="en-US" sz="2000" kern="1200" spc="-50" baseline="0" dirty="0">
                <a:gradFill>
                  <a:gsLst>
                    <a:gs pos="1250">
                      <a:schemeClr val="tx1"/>
                    </a:gs>
                    <a:gs pos="100000">
                      <a:schemeClr val="tx1"/>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520700" marR="0" lvl="1" indent="-2286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85800" marR="0" lvl="2"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63600" marR="0" lvl="3" indent="-1778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28700" marR="0" lvl="4"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
        <p:nvSpPr>
          <p:cNvPr id="5" name="Slide Number Placeholder 4"/>
          <p:cNvSpPr>
            <a:spLocks noGrp="1"/>
          </p:cNvSpPr>
          <p:nvPr>
            <p:ph type="sldNum" sz="quarter" idx="13"/>
          </p:nvPr>
        </p:nvSpPr>
        <p:spPr/>
        <p:txBody>
          <a:bodyPr/>
          <a:lstStyle>
            <a:lvl1pPr>
              <a:defRPr>
                <a:solidFill>
                  <a:srgbClr val="00188F"/>
                </a:solidFill>
              </a:defRPr>
            </a:lvl1pPr>
          </a:lstStyle>
          <a:p>
            <a:pPr>
              <a:lnSpc>
                <a:spcPct val="90000"/>
              </a:lnSpc>
            </a:pPr>
            <a:fld id="{1BC86A1F-E589-44B2-A543-2EC98F5547A7}" type="slidenum">
              <a:rPr smtClean="0"/>
              <a:pPr>
                <a:lnSpc>
                  <a:spcPct val="90000"/>
                </a:lnSpc>
              </a:pPr>
              <a:t>‹#›</a:t>
            </a:fld>
            <a:endParaRPr dirty="0"/>
          </a:p>
        </p:txBody>
      </p:sp>
    </p:spTree>
    <p:extLst>
      <p:ext uri="{BB962C8B-B14F-4D97-AF65-F5344CB8AC3E}">
        <p14:creationId xmlns:p14="http://schemas.microsoft.com/office/powerpoint/2010/main" val="1348330111"/>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spc="-50" baseline="0"/>
            </a:lvl2pPr>
            <a:lvl3pPr marL="233363" indent="0">
              <a:buNone/>
              <a:defRPr sz="2000" spc="-50" baseline="0"/>
            </a:lvl3pPr>
            <a:lvl4pPr marL="457200" indent="0">
              <a:buNone/>
              <a:defRPr sz="2000" spc="-50" baseline="0"/>
            </a:lvl4pPr>
            <a:lvl5pPr marL="693738" indent="0">
              <a:buNone/>
              <a:defRPr sz="2000" spc="-5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lvl1pPr>
              <a:defRPr>
                <a:solidFill>
                  <a:srgbClr val="00188F"/>
                </a:solidFill>
              </a:defRPr>
            </a:lvl1pPr>
          </a:lstStyle>
          <a:p>
            <a:pPr>
              <a:lnSpc>
                <a:spcPct val="90000"/>
              </a:lnSpc>
            </a:pPr>
            <a:fld id="{1BC86A1F-E589-44B2-A543-2EC98F5547A7}" type="slidenum">
              <a:rPr smtClean="0"/>
              <a:pPr>
                <a:lnSpc>
                  <a:spcPct val="90000"/>
                </a:lnSpc>
              </a:pPr>
              <a:t>‹#›</a:t>
            </a:fld>
            <a:endParaRPr dirty="0"/>
          </a:p>
        </p:txBody>
      </p:sp>
    </p:spTree>
    <p:extLst>
      <p:ext uri="{BB962C8B-B14F-4D97-AF65-F5344CB8AC3E}">
        <p14:creationId xmlns:p14="http://schemas.microsoft.com/office/powerpoint/2010/main" val="2084981333"/>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520700" y="1447800"/>
            <a:ext cx="5394960" cy="2462213"/>
          </a:xfrm>
        </p:spPr>
        <p:txBody>
          <a:bodyPr/>
          <a:lstStyle>
            <a:lvl1pPr marL="0" indent="0">
              <a:spcBef>
                <a:spcPts val="1200"/>
              </a:spcBef>
              <a:buNone/>
              <a:defRPr sz="4000">
                <a:gradFill>
                  <a:gsLst>
                    <a:gs pos="1000">
                      <a:schemeClr val="tx1"/>
                    </a:gs>
                    <a:gs pos="98000">
                      <a:schemeClr val="tx1"/>
                    </a:gs>
                  </a:gsLst>
                  <a:lin ang="5400000" scaled="0"/>
                </a:gradFill>
                <a:latin typeface="+mj-lt"/>
              </a:defRPr>
            </a:lvl1pPr>
            <a:lvl2pPr marL="0" indent="0">
              <a:buNone/>
              <a:defRPr sz="2000" spc="-50" baseline="0">
                <a:gradFill>
                  <a:gsLst>
                    <a:gs pos="1000">
                      <a:schemeClr val="tx1"/>
                    </a:gs>
                    <a:gs pos="98000">
                      <a:schemeClr val="tx1"/>
                    </a:gs>
                  </a:gsLst>
                  <a:lin ang="5400000" scaled="0"/>
                </a:gradFill>
              </a:defRPr>
            </a:lvl2pPr>
            <a:lvl3pPr marL="233363" indent="0">
              <a:buNone/>
              <a:defRPr sz="2000" spc="-50" baseline="0">
                <a:gradFill>
                  <a:gsLst>
                    <a:gs pos="1000">
                      <a:schemeClr val="tx1"/>
                    </a:gs>
                    <a:gs pos="98000">
                      <a:schemeClr val="tx1"/>
                    </a:gs>
                  </a:gsLst>
                  <a:lin ang="5400000" scaled="0"/>
                </a:gradFill>
              </a:defRPr>
            </a:lvl3pPr>
            <a:lvl4pPr marL="457200" indent="0">
              <a:buNone/>
              <a:defRPr sz="2000" spc="-50" baseline="0">
                <a:gradFill>
                  <a:gsLst>
                    <a:gs pos="1000">
                      <a:schemeClr val="tx1"/>
                    </a:gs>
                    <a:gs pos="98000">
                      <a:schemeClr val="tx1"/>
                    </a:gs>
                  </a:gsLst>
                  <a:lin ang="5400000" scaled="0"/>
                </a:gradFill>
              </a:defRPr>
            </a:lvl4pPr>
            <a:lvl5pPr marL="693738" indent="0">
              <a:buNone/>
              <a:defRPr sz="2000" spc="-50"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tx1"/>
                    </a:gs>
                    <a:gs pos="98000">
                      <a:schemeClr val="tx1"/>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000">
                      <a:schemeClr val="tx1"/>
                    </a:gs>
                    <a:gs pos="98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000">
                      <a:schemeClr val="tx1"/>
                    </a:gs>
                    <a:gs pos="98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000">
                      <a:schemeClr val="tx1"/>
                    </a:gs>
                    <a:gs pos="98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a:gradFill>
                  <a:gsLst>
                    <a:gs pos="1000">
                      <a:schemeClr val="tx1"/>
                    </a:gs>
                    <a:gs pos="98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lvl1pPr>
              <a:defRPr>
                <a:solidFill>
                  <a:srgbClr val="00188F"/>
                </a:solidFill>
              </a:defRPr>
            </a:lvl1pPr>
          </a:lstStyle>
          <a:p>
            <a:pPr>
              <a:lnSpc>
                <a:spcPct val="90000"/>
              </a:lnSpc>
            </a:pPr>
            <a:fld id="{1BC86A1F-E589-44B2-A543-2EC98F5547A7}" type="slidenum">
              <a:rPr smtClean="0"/>
              <a:pPr>
                <a:lnSpc>
                  <a:spcPct val="90000"/>
                </a:lnSpc>
              </a:pPr>
              <a:t>‹#›</a:t>
            </a:fld>
            <a:endParaRPr dirty="0"/>
          </a:p>
        </p:txBody>
      </p:sp>
    </p:spTree>
    <p:extLst>
      <p:ext uri="{BB962C8B-B14F-4D97-AF65-F5344CB8AC3E}">
        <p14:creationId xmlns:p14="http://schemas.microsoft.com/office/powerpoint/2010/main" val="4111131290"/>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8" name="Slide Number Placeholder 7"/>
          <p:cNvSpPr>
            <a:spLocks noGrp="1"/>
          </p:cNvSpPr>
          <p:nvPr>
            <p:ph type="sldNum" sz="quarter" idx="11"/>
          </p:nvPr>
        </p:nvSpPr>
        <p:spPr/>
        <p:txBody>
          <a:bodyPr/>
          <a:lstStyle>
            <a:lvl1pPr>
              <a:defRPr>
                <a:solidFill>
                  <a:schemeClr val="tx2"/>
                </a:solidFill>
              </a:defRPr>
            </a:lvl1pPr>
          </a:lstStyle>
          <a:p>
            <a:pPr>
              <a:lnSpc>
                <a:spcPct val="90000"/>
              </a:lnSpc>
            </a:pPr>
            <a:fld id="{1FCACD6A-4DA2-407A-979F-971D7CDFADE1}" type="slidenum">
              <a:rPr smtClean="0">
                <a:solidFill>
                  <a:srgbClr val="00188F"/>
                </a:solidFill>
              </a:rPr>
              <a:pPr>
                <a:lnSpc>
                  <a:spcPct val="90000"/>
                </a:lnSpc>
              </a:pPr>
              <a:t>‹#›</a:t>
            </a:fld>
            <a:endParaRPr dirty="0">
              <a:solidFill>
                <a:srgbClr val="00188F"/>
              </a:solidFill>
            </a:endParaRPr>
          </a:p>
        </p:txBody>
      </p:sp>
    </p:spTree>
    <p:extLst>
      <p:ext uri="{BB962C8B-B14F-4D97-AF65-F5344CB8AC3E}">
        <p14:creationId xmlns:p14="http://schemas.microsoft.com/office/powerpoint/2010/main" val="3399905818"/>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lvl1pPr>
              <a:defRPr>
                <a:solidFill>
                  <a:srgbClr val="00188F"/>
                </a:solidFill>
              </a:defRPr>
            </a:lvl1pPr>
          </a:lstStyle>
          <a:p>
            <a:pPr>
              <a:lnSpc>
                <a:spcPct val="90000"/>
              </a:lnSpc>
            </a:pPr>
            <a:fld id="{1BC86A1F-E589-44B2-A543-2EC98F5547A7}" type="slidenum">
              <a:rPr smtClean="0"/>
              <a:pPr>
                <a:lnSpc>
                  <a:spcPct val="90000"/>
                </a:lnSpc>
              </a:pPr>
              <a:t>‹#›</a:t>
            </a:fld>
            <a:endParaRPr dirty="0"/>
          </a:p>
        </p:txBody>
      </p:sp>
    </p:spTree>
    <p:extLst>
      <p:ext uri="{BB962C8B-B14F-4D97-AF65-F5344CB8AC3E}">
        <p14:creationId xmlns:p14="http://schemas.microsoft.com/office/powerpoint/2010/main" val="127437193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lvl1pPr>
              <a:defRPr>
                <a:solidFill>
                  <a:srgbClr val="00188F"/>
                </a:solidFill>
              </a:defRPr>
            </a:lvl1pPr>
          </a:lstStyle>
          <a:p>
            <a:pPr>
              <a:lnSpc>
                <a:spcPct val="90000"/>
              </a:lnSpc>
            </a:pPr>
            <a:fld id="{1BC86A1F-E589-44B2-A543-2EC98F5547A7}" type="slidenum">
              <a:rPr lang="en-US" smtClean="0"/>
              <a:pPr>
                <a:lnSpc>
                  <a:spcPct val="90000"/>
                </a:lnSpc>
              </a:pPr>
              <a:t>‹#›</a:t>
            </a:fld>
            <a:endParaRPr lang="en-US" dirty="0"/>
          </a:p>
        </p:txBody>
      </p:sp>
    </p:spTree>
    <p:extLst>
      <p:ext uri="{BB962C8B-B14F-4D97-AF65-F5344CB8AC3E}">
        <p14:creationId xmlns:p14="http://schemas.microsoft.com/office/powerpoint/2010/main" val="252772871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518318" y="1447800"/>
            <a:ext cx="11152188" cy="1988237"/>
          </a:xfrm>
        </p:spPr>
        <p:txBody>
          <a:bodyPr/>
          <a:lstStyle>
            <a:lvl1pPr marL="0" indent="0">
              <a:buNone/>
              <a:defRPr sz="3200">
                <a:gradFill>
                  <a:gsLst>
                    <a:gs pos="1250">
                      <a:schemeClr val="tx1"/>
                    </a:gs>
                    <a:gs pos="100000">
                      <a:schemeClr val="tx1"/>
                    </a:gs>
                  </a:gsLst>
                  <a:lin ang="5400000" scaled="0"/>
                </a:gradFill>
                <a:latin typeface="Consolas" pitchFamily="49" charset="0"/>
                <a:cs typeface="Consolas" pitchFamily="49" charset="0"/>
              </a:defRPr>
            </a:lvl1pPr>
            <a:lvl2pPr marL="339725" indent="0">
              <a:buNone/>
              <a:defRPr>
                <a:gradFill>
                  <a:gsLst>
                    <a:gs pos="1250">
                      <a:schemeClr val="tx1"/>
                    </a:gs>
                    <a:gs pos="100000">
                      <a:schemeClr val="tx1"/>
                    </a:gs>
                  </a:gsLst>
                  <a:lin ang="5400000" scaled="0"/>
                </a:gradFill>
                <a:latin typeface="Consolas" pitchFamily="49" charset="0"/>
                <a:cs typeface="Consolas" pitchFamily="49" charset="0"/>
              </a:defRPr>
            </a:lvl2pPr>
            <a:lvl3pPr marL="573088" indent="0">
              <a:buNone/>
              <a:defRPr>
                <a:gradFill>
                  <a:gsLst>
                    <a:gs pos="1250">
                      <a:schemeClr val="tx1"/>
                    </a:gs>
                    <a:gs pos="100000">
                      <a:schemeClr val="tx1"/>
                    </a:gs>
                  </a:gsLst>
                  <a:lin ang="5400000" scaled="0"/>
                </a:gradFill>
                <a:latin typeface="Consolas" pitchFamily="49" charset="0"/>
                <a:cs typeface="Consolas" pitchFamily="49" charset="0"/>
              </a:defRPr>
            </a:lvl3pPr>
            <a:lvl4pPr marL="798513" indent="0">
              <a:buNone/>
              <a:defRPr>
                <a:gradFill>
                  <a:gsLst>
                    <a:gs pos="1250">
                      <a:schemeClr val="tx1"/>
                    </a:gs>
                    <a:gs pos="100000">
                      <a:schemeClr val="tx1"/>
                    </a:gs>
                  </a:gsLst>
                  <a:lin ang="5400000" scaled="0"/>
                </a:gradFill>
                <a:latin typeface="Consolas" pitchFamily="49" charset="0"/>
                <a:cs typeface="Consolas" pitchFamily="49" charset="0"/>
              </a:defRPr>
            </a:lvl4pPr>
            <a:lvl5pPr marL="1030288"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4381772"/>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WALKIN - Prints in GRAYSCALE">
    <p:bg bwMode="lt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153441"/>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049353911"/>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6250" y="3337970"/>
            <a:ext cx="10486638" cy="997196"/>
          </a:xfr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1186250" y="4681147"/>
            <a:ext cx="10486638"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7890042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80837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p:cNvSpPr/>
          <p:nvPr userDrawn="1"/>
        </p:nvSpPr>
        <p:spPr>
          <a:xfrm>
            <a:off x="4416" y="1"/>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EFEFEF"/>
              </a:solidFill>
            </a:endParaRPr>
          </a:p>
        </p:txBody>
      </p:sp>
      <p:sp>
        <p:nvSpPr>
          <p:cNvPr id="7" name="Title 1"/>
          <p:cNvSpPr>
            <a:spLocks noGrp="1"/>
          </p:cNvSpPr>
          <p:nvPr>
            <p:ph type="title" hasCustomPrompt="1"/>
          </p:nvPr>
        </p:nvSpPr>
        <p:spPr>
          <a:xfrm>
            <a:off x="382513" y="295073"/>
            <a:ext cx="9826699" cy="914400"/>
          </a:xfrm>
        </p:spPr>
        <p:txBody>
          <a:bodyPr/>
          <a:lstStyle>
            <a:lvl1pPr>
              <a:defRPr>
                <a:solidFill>
                  <a:schemeClr val="bg1"/>
                </a:solidFill>
              </a:defRPr>
            </a:lvl1pPr>
          </a:lstStyle>
          <a:p>
            <a:r>
              <a:rPr lang="en-US" dirty="0" smtClean="0"/>
              <a:t>Click To Edit Master Title Style</a:t>
            </a:r>
            <a:endParaRPr lang="en-US" dirty="0"/>
          </a:p>
        </p:txBody>
      </p:sp>
      <p:sp>
        <p:nvSpPr>
          <p:cNvPr id="12" name="Slide Number Placeholder 5"/>
          <p:cNvSpPr>
            <a:spLocks noGrp="1"/>
          </p:cNvSpPr>
          <p:nvPr>
            <p:ph type="sldNum" sz="quarter" idx="4"/>
          </p:nvPr>
        </p:nvSpPr>
        <p:spPr>
          <a:xfrm>
            <a:off x="9060360" y="6492891"/>
            <a:ext cx="3128465" cy="365125"/>
          </a:xfrm>
          <a:prstGeom prst="rect">
            <a:avLst/>
          </a:prstGeom>
        </p:spPr>
        <p:txBody>
          <a:bodyPr vert="horz" lIns="91440" tIns="45720" rIns="91440" bIns="45720" rtlCol="0" anchor="ctr"/>
          <a:lstStyle>
            <a:lvl1pPr algn="r">
              <a:defRPr sz="1200">
                <a:solidFill>
                  <a:schemeClr val="bg1"/>
                </a:solidFill>
              </a:defRPr>
            </a:lvl1pPr>
          </a:lstStyle>
          <a:p>
            <a:fld id="{40E23B03-6AFE-40A9-BC2C-E89E0B2C5091}" type="slidenum">
              <a:rPr smtClean="0">
                <a:solidFill>
                  <a:srgbClr val="EFEFEF"/>
                </a:solidFill>
              </a:rPr>
              <a:pPr/>
              <a:t>‹#›</a:t>
            </a:fld>
            <a:endParaRPr dirty="0">
              <a:solidFill>
                <a:srgbClr val="EFEFEF"/>
              </a:solidFill>
            </a:endParaRPr>
          </a:p>
        </p:txBody>
      </p:sp>
      <p:pic>
        <p:nvPicPr>
          <p:cNvPr id="13" name="Picture 2"/>
          <p:cNvPicPr>
            <a:picLocks noChangeAspect="1" noChangeArrowheads="1"/>
          </p:cNvPicPr>
          <p:nvPr userDrawn="1"/>
        </p:nvPicPr>
        <p:blipFill>
          <a:blip r:embed="rId2" cstate="print">
            <a:lum bright="100000" contrast="100000"/>
            <a:extLst>
              <a:ext uri="{28A0092B-C50C-407E-A947-70E740481C1C}">
                <a14:useLocalDpi xmlns:a14="http://schemas.microsoft.com/office/drawing/2010/main"/>
              </a:ext>
            </a:extLst>
          </a:blip>
          <a:stretch>
            <a:fillRect/>
          </a:stretch>
        </p:blipFill>
        <p:spPr bwMode="auto">
          <a:xfrm>
            <a:off x="203149" y="6572244"/>
            <a:ext cx="823000" cy="133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userDrawn="1"/>
        </p:nvSpPr>
        <p:spPr>
          <a:xfrm>
            <a:off x="0" y="0"/>
            <a:ext cx="227012"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EFEFEF"/>
              </a:solidFill>
            </a:endParaRPr>
          </a:p>
        </p:txBody>
      </p:sp>
    </p:spTree>
    <p:extLst>
      <p:ext uri="{BB962C8B-B14F-4D97-AF65-F5344CB8AC3E}">
        <p14:creationId xmlns:p14="http://schemas.microsoft.com/office/powerpoint/2010/main" val="188156097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Title Slide_Option 2">
    <p:bg>
      <p:bgPr>
        <a:solidFill>
          <a:schemeClr val="accent1"/>
        </a:solidFill>
        <a:effectLst/>
      </p:bgPr>
    </p:bg>
    <p:spTree>
      <p:nvGrpSpPr>
        <p:cNvPr id="1" name=""/>
        <p:cNvGrpSpPr/>
        <p:nvPr/>
      </p:nvGrpSpPr>
      <p:grpSpPr>
        <a:xfrm>
          <a:off x="0" y="0"/>
          <a:ext cx="0" cy="0"/>
          <a:chOff x="0" y="0"/>
          <a:chExt cx="0" cy="0"/>
        </a:xfrm>
      </p:grpSpPr>
      <p:pic>
        <p:nvPicPr>
          <p:cNvPr id="7" name="Picture 6" descr="00914470_SizeFull.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95750" y="907612"/>
            <a:ext cx="5358300" cy="5042776"/>
          </a:xfrm>
          <a:prstGeom prst="rect">
            <a:avLst/>
          </a:prstGeom>
        </p:spPr>
      </p:pic>
      <p:sp>
        <p:nvSpPr>
          <p:cNvPr id="4" name="Rectangle 1"/>
          <p:cNvSpPr/>
          <p:nvPr userDrawn="1"/>
        </p:nvSpPr>
        <p:spPr bwMode="auto">
          <a:xfrm>
            <a:off x="-127" y="0"/>
            <a:ext cx="12188952" cy="6858000"/>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4" tIns="45708" rIns="91414" bIns="45708" numCol="1" rtlCol="0" anchor="ctr" anchorCtr="0" compatLnSpc="1">
            <a:prstTxWarp prst="textNoShape">
              <a:avLst/>
            </a:prstTxWarp>
          </a:bodyPr>
          <a:lstStyle/>
          <a:p>
            <a:pPr algn="ctr" defTabSz="913892" fontAlgn="base">
              <a:lnSpc>
                <a:spcPct val="90000"/>
              </a:lnSpc>
              <a:spcBef>
                <a:spcPct val="0"/>
              </a:spcBef>
              <a:spcAft>
                <a:spcPct val="0"/>
              </a:spcAft>
            </a:pPr>
            <a:endParaRPr lang="en-US" sz="2000" spc="-50" dirty="0" smtClean="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091238" y="2109542"/>
            <a:ext cx="5581650" cy="1994392"/>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091238" y="4419600"/>
            <a:ext cx="5581650" cy="498598"/>
          </a:xfrm>
        </p:spPr>
        <p:txBody>
          <a:bodyPr>
            <a:noAutofit/>
          </a:bodyPr>
          <a:lstStyle>
            <a:lvl1pPr marL="0" indent="0">
              <a:spcBef>
                <a:spcPts val="0"/>
              </a:spcBef>
              <a:buNone/>
              <a:defRPr sz="2800" spc="-70"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389712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Section Titl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6250" y="3116367"/>
            <a:ext cx="10486638" cy="1218795"/>
          </a:xfrm>
        </p:spPr>
        <p:txBody>
          <a:bodyPr anchor="b" anchorCtr="0"/>
          <a:lstStyle>
            <a:lvl1pPr>
              <a:defRPr sz="8800" spc="-300" baseline="0">
                <a:gradFill>
                  <a:gsLst>
                    <a:gs pos="100000">
                      <a:schemeClr val="tx2"/>
                    </a:gs>
                    <a:gs pos="0">
                      <a:schemeClr val="tx2"/>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3355232980"/>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2_Section Titl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6250" y="3116367"/>
            <a:ext cx="10486638" cy="1218795"/>
          </a:xfrm>
        </p:spPr>
        <p:txBody>
          <a:bodyPr anchor="b" anchorCtr="0"/>
          <a:lstStyle>
            <a:lvl1pPr>
              <a:defRPr sz="8800" spc="-300" baseline="0">
                <a:gradFill>
                  <a:gsLst>
                    <a:gs pos="100000">
                      <a:schemeClr val="tx2"/>
                    </a:gs>
                    <a:gs pos="0">
                      <a:schemeClr val="tx2"/>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3246929420"/>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3_Section Titl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6250" y="3116367"/>
            <a:ext cx="10486638" cy="1218795"/>
          </a:xfrm>
        </p:spPr>
        <p:txBody>
          <a:bodyPr anchor="b" anchorCtr="0"/>
          <a:lstStyle>
            <a:lvl1pPr>
              <a:defRPr sz="8800" spc="-300" baseline="0">
                <a:gradFill>
                  <a:gsLst>
                    <a:gs pos="100000">
                      <a:schemeClr val="tx2"/>
                    </a:gs>
                    <a:gs pos="0">
                      <a:schemeClr val="tx2"/>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346645108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1"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3" y="1447799"/>
            <a:ext cx="11149013" cy="2043636"/>
          </a:xfrm>
          <a:prstGeom prst="rect">
            <a:avLst/>
          </a:prstGeom>
        </p:spPr>
        <p:txBody>
          <a:bodyPr/>
          <a:lstStyle>
            <a:lvl1pPr marL="342885" indent="-34288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23" indent="-28573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361" indent="-28573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2952" indent="-22859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543" indent="-22859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6"/>
            <a:ext cx="12188826" cy="619125"/>
          </a:xfrm>
          <a:prstGeom prst="rect">
            <a:avLst/>
          </a:prstGeom>
          <a:solidFill>
            <a:srgbClr val="FFFF99"/>
          </a:solidFill>
        </p:spPr>
        <p:txBody>
          <a:bodyPr wrap="square" lIns="152388" tIns="76193" rIns="152388" bIns="76193" anchor="b" anchorCtr="0">
            <a:noAutofit/>
          </a:bodyPr>
          <a:lstStyle>
            <a:lvl1pPr algn="r">
              <a:buFont typeface="Arial" pitchFamily="34" charset="0"/>
              <a:buNone/>
              <a:defRPr sz="36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964554706"/>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222263" y="825500"/>
            <a:ext cx="6168777" cy="5191124"/>
          </a:xfrm>
          <a:prstGeom prst="rect">
            <a:avLst/>
          </a:prstGeom>
        </p:spPr>
      </p:pic>
      <p:sp>
        <p:nvSpPr>
          <p:cNvPr id="4" name="Rectangle 1"/>
          <p:cNvSpPr/>
          <p:nvPr userDrawn="1"/>
        </p:nvSpPr>
        <p:spPr bwMode="auto">
          <a:xfrm>
            <a:off x="-127" y="0"/>
            <a:ext cx="12188952" cy="6858000"/>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4" tIns="45708" rIns="91414" bIns="45708" numCol="1" rtlCol="0" anchor="ctr" anchorCtr="0" compatLnSpc="1">
            <a:prstTxWarp prst="textNoShape">
              <a:avLst/>
            </a:prstTxWarp>
          </a:bodyPr>
          <a:lstStyle/>
          <a:p>
            <a:pPr algn="ctr" defTabSz="913892" fontAlgn="base">
              <a:lnSpc>
                <a:spcPct val="90000"/>
              </a:lnSpc>
              <a:spcBef>
                <a:spcPct val="0"/>
              </a:spcBef>
              <a:spcAft>
                <a:spcPct val="0"/>
              </a:spcAft>
            </a:pPr>
            <a:endParaRPr lang="en-US" sz="2000" spc="-50" dirty="0" smtClean="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091238" y="2109542"/>
            <a:ext cx="5581650" cy="1994392"/>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091238" y="4419600"/>
            <a:ext cx="5581650" cy="498598"/>
          </a:xfrm>
        </p:spPr>
        <p:txBody>
          <a:bodyPr>
            <a:noAutofit/>
          </a:bodyPr>
          <a:lstStyle>
            <a:lvl1pPr marL="0" indent="0">
              <a:spcBef>
                <a:spcPts val="0"/>
              </a:spcBef>
              <a:buNone/>
              <a:defRPr sz="2800" spc="-70"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595899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4" y="228601"/>
            <a:ext cx="11149013" cy="764098"/>
          </a:xfrm>
        </p:spPr>
        <p:txBody>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519114" y="1447800"/>
            <a:ext cx="11149013" cy="2043636"/>
          </a:xfrm>
          <a:prstGeom prst="rect">
            <a:avLst/>
          </a:prstGeom>
        </p:spPr>
        <p:txBody>
          <a:bodyPr/>
          <a:lstStyle>
            <a:lvl1pPr marL="284098" indent="-284098">
              <a:buFont typeface="Wingdings" pitchFamily="2" charset="2"/>
              <a:buChar char=""/>
              <a:defRPr sz="4000"/>
            </a:lvl1pPr>
            <a:lvl2pPr marL="517408" indent="-233310">
              <a:buFont typeface="Wingdings" pitchFamily="2" charset="2"/>
              <a:buChar char=""/>
              <a:defRPr spc="-50" baseline="0">
                <a:latin typeface="+mn-lt"/>
              </a:defRPr>
            </a:lvl2pPr>
            <a:lvl3pPr marL="741195" indent="-223786">
              <a:buFont typeface="Wingdings" pitchFamily="2" charset="2"/>
              <a:buChar char=""/>
              <a:tabLst/>
              <a:defRPr spc="-50" baseline="0">
                <a:latin typeface="+mn-lt"/>
              </a:defRPr>
            </a:lvl3pPr>
            <a:lvl4pPr marL="914192" indent="-172998">
              <a:buFont typeface="Wingdings" pitchFamily="2" charset="2"/>
              <a:buChar char=""/>
              <a:defRPr spc="-50" baseline="0">
                <a:latin typeface="+mn-lt"/>
              </a:defRPr>
            </a:lvl4pPr>
            <a:lvl5pPr marL="1087191" indent="-172998">
              <a:buFont typeface="Wingdings" pitchFamily="2" charset="2"/>
              <a:buChar char=""/>
              <a:tabLst/>
              <a:defRPr spc="-50"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13"/>
          <p:cNvSpPr>
            <a:spLocks noGrp="1"/>
          </p:cNvSpPr>
          <p:nvPr>
            <p:ph type="sldNum" sz="quarter" idx="12"/>
          </p:nvPr>
        </p:nvSpPr>
        <p:spPr/>
        <p:txBody>
          <a:bodyPr/>
          <a:lstStyle>
            <a:lvl1pPr>
              <a:defRPr>
                <a:solidFill>
                  <a:srgbClr val="00188F"/>
                </a:solidFill>
              </a:defRPr>
            </a:lvl1pPr>
          </a:lstStyle>
          <a:p>
            <a:pPr>
              <a:lnSpc>
                <a:spcPct val="90000"/>
              </a:lnSpc>
            </a:pPr>
            <a:fld id="{1BC86A1F-E589-44B2-A543-2EC98F5547A7}" type="slidenum">
              <a:rPr smtClean="0"/>
              <a:pPr>
                <a:lnSpc>
                  <a:spcPct val="90000"/>
                </a:lnSpc>
              </a:pPr>
              <a:t>‹#›</a:t>
            </a:fld>
            <a:endParaRPr dirty="0"/>
          </a:p>
        </p:txBody>
      </p:sp>
    </p:spTree>
    <p:extLst>
      <p:ext uri="{BB962C8B-B14F-4D97-AF65-F5344CB8AC3E}">
        <p14:creationId xmlns:p14="http://schemas.microsoft.com/office/powerpoint/2010/main" val="2424109922"/>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8" name="Slide Number Placeholder 7"/>
          <p:cNvSpPr>
            <a:spLocks noGrp="1"/>
          </p:cNvSpPr>
          <p:nvPr>
            <p:ph type="sldNum" sz="quarter" idx="11"/>
          </p:nvPr>
        </p:nvSpPr>
        <p:spPr/>
        <p:txBody>
          <a:bodyPr/>
          <a:lstStyle>
            <a:lvl1pPr>
              <a:defRPr>
                <a:solidFill>
                  <a:schemeClr val="tx2"/>
                </a:solidFill>
              </a:defRPr>
            </a:lvl1pPr>
          </a:lstStyle>
          <a:p>
            <a:pPr>
              <a:lnSpc>
                <a:spcPct val="90000"/>
              </a:lnSpc>
            </a:pPr>
            <a:fld id="{1FCACD6A-4DA2-407A-979F-971D7CDFADE1}" type="slidenum">
              <a:rPr smtClean="0">
                <a:solidFill>
                  <a:srgbClr val="00188F"/>
                </a:solidFill>
              </a:rPr>
              <a:pPr>
                <a:lnSpc>
                  <a:spcPct val="90000"/>
                </a:lnSpc>
              </a:pPr>
              <a:t>‹#›</a:t>
            </a:fld>
            <a:endParaRPr dirty="0">
              <a:solidFill>
                <a:srgbClr val="00188F"/>
              </a:solidFill>
            </a:endParaRPr>
          </a:p>
        </p:txBody>
      </p:sp>
    </p:spTree>
    <p:extLst>
      <p:ext uri="{BB962C8B-B14F-4D97-AF65-F5344CB8AC3E}">
        <p14:creationId xmlns:p14="http://schemas.microsoft.com/office/powerpoint/2010/main" val="3214400708"/>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lvl1pPr>
              <a:defRPr>
                <a:solidFill>
                  <a:srgbClr val="00188F"/>
                </a:solidFill>
              </a:defRPr>
            </a:lvl1pPr>
          </a:lstStyle>
          <a:p>
            <a:pPr>
              <a:lnSpc>
                <a:spcPct val="90000"/>
              </a:lnSpc>
            </a:pPr>
            <a:fld id="{1BC86A1F-E589-44B2-A543-2EC98F5547A7}" type="slidenum">
              <a:rPr smtClean="0"/>
              <a:pPr>
                <a:lnSpc>
                  <a:spcPct val="90000"/>
                </a:lnSpc>
              </a:pPr>
              <a:t>‹#›</a:t>
            </a:fld>
            <a:endParaRPr dirty="0"/>
          </a:p>
        </p:txBody>
      </p:sp>
    </p:spTree>
    <p:extLst>
      <p:ext uri="{BB962C8B-B14F-4D97-AF65-F5344CB8AC3E}">
        <p14:creationId xmlns:p14="http://schemas.microsoft.com/office/powerpoint/2010/main" val="1546766671"/>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2"/>
            <a:ext cx="11152188" cy="681811"/>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4" y="1447800"/>
            <a:ext cx="11149013" cy="2043636"/>
          </a:xfrm>
          <a:prstGeom prst="rect">
            <a:avLst/>
          </a:prstGeom>
        </p:spPr>
        <p:txBody>
          <a:bodyPr/>
          <a:lstStyle>
            <a:lvl1pPr marL="342822" indent="-342822">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508" indent="-28568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192" indent="-28568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2742" indent="-22854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288" indent="-22854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8"/>
            <a:ext cx="12188826" cy="619125"/>
          </a:xfrm>
          <a:prstGeom prst="rect">
            <a:avLst/>
          </a:prstGeom>
          <a:solidFill>
            <a:srgbClr val="FFFF99"/>
          </a:solidFill>
        </p:spPr>
        <p:txBody>
          <a:bodyPr wrap="square" lIns="152359" tIns="76180" rIns="152359" bIns="76180"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914597107"/>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4_Section Title">
    <p:bg>
      <p:bgPr>
        <a:solidFill>
          <a:srgbClr val="FFFFFF"/>
        </a:solidFill>
        <a:effectLst/>
      </p:bgPr>
    </p:bg>
    <p:spTree>
      <p:nvGrpSpPr>
        <p:cNvPr id="1" name=""/>
        <p:cNvGrpSpPr/>
        <p:nvPr/>
      </p:nvGrpSpPr>
      <p:grpSpPr>
        <a:xfrm>
          <a:off x="0" y="0"/>
          <a:ext cx="0" cy="0"/>
          <a:chOff x="0" y="0"/>
          <a:chExt cx="0" cy="0"/>
        </a:xfrm>
      </p:grpSpPr>
      <p:pic>
        <p:nvPicPr>
          <p:cNvPr id="2" name="Picture 1" descr="iStock_000012586763Large.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1" y="0"/>
            <a:ext cx="12188825" cy="6858000"/>
          </a:xfrm>
          <a:prstGeom prst="rect">
            <a:avLst/>
          </a:prstGeom>
        </p:spPr>
      </p:pic>
      <p:sp>
        <p:nvSpPr>
          <p:cNvPr id="10" name="Title 1"/>
          <p:cNvSpPr>
            <a:spLocks noGrp="1"/>
          </p:cNvSpPr>
          <p:nvPr>
            <p:ph type="ctrTitle"/>
          </p:nvPr>
        </p:nvSpPr>
        <p:spPr bwMode="ltGray">
          <a:xfrm>
            <a:off x="512464" y="919956"/>
            <a:ext cx="5023757" cy="501808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19968" tIns="868483" rIns="1234160" bIns="868483" numCol="1" anchor="ctr" anchorCtr="0" compatLnSpc="1">
            <a:prstTxWarp prst="textNoShape">
              <a:avLst/>
            </a:prstTxWarp>
            <a:noAutofit/>
          </a:bodyPr>
          <a:lstStyle>
            <a:lvl1pPr algn="l">
              <a:defRPr lang="en-US" sz="6000" b="0" kern="1200" cap="none" spc="-200"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14192"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22049161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415951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20776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theme" Target="../theme/theme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theme" Target="../theme/theme5.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0"/>
            <a:ext cx="11149013" cy="757131"/>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1" y="1447801"/>
            <a:ext cx="11152188" cy="205594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2"/>
          <p:cNvSpPr>
            <a:spLocks noGrp="1"/>
          </p:cNvSpPr>
          <p:nvPr>
            <p:ph type="sldNum" sz="quarter" idx="4"/>
          </p:nvPr>
        </p:nvSpPr>
        <p:spPr>
          <a:xfrm>
            <a:off x="11444289" y="6429375"/>
            <a:ext cx="228600" cy="129267"/>
          </a:xfrm>
          <a:prstGeom prst="rect">
            <a:avLst/>
          </a:prstGeom>
          <a:noFill/>
        </p:spPr>
        <p:txBody>
          <a:bodyPr wrap="square" lIns="0" tIns="0" rIns="0" bIns="0" rtlCol="0">
            <a:spAutoFit/>
          </a:bodyPr>
          <a:lstStyle>
            <a:lvl1pPr algn="l">
              <a:defRPr lang="en-US" sz="900" spc="-20" baseline="0" smtClean="0">
                <a:solidFill>
                  <a:schemeClr val="tx2"/>
                </a:solidFill>
              </a:defRPr>
            </a:lvl1pPr>
          </a:lstStyle>
          <a:p>
            <a:pPr>
              <a:lnSpc>
                <a:spcPct val="90000"/>
              </a:lnSpc>
            </a:pPr>
            <a:fld id="{1BC86A1F-E589-44B2-A543-2EC98F5547A7}" type="slidenum">
              <a:rPr lang="en-US" smtClean="0"/>
              <a:pPr>
                <a:lnSpc>
                  <a:spcPct val="90000"/>
                </a:lnSpc>
              </a:pPr>
              <a:t>‹#›</a:t>
            </a:fld>
            <a:endParaRPr lang="en-US" dirty="0"/>
          </a:p>
        </p:txBody>
      </p:sp>
      <p:sp>
        <p:nvSpPr>
          <p:cNvPr id="5" name="TextBox 4"/>
          <p:cNvSpPr txBox="1"/>
          <p:nvPr/>
        </p:nvSpPr>
        <p:spPr>
          <a:xfrm>
            <a:off x="7422634" y="6426993"/>
            <a:ext cx="3788291" cy="124650"/>
          </a:xfrm>
          <a:prstGeom prst="rect">
            <a:avLst/>
          </a:prstGeom>
          <a:noFill/>
        </p:spPr>
        <p:txBody>
          <a:bodyPr wrap="square" lIns="0" tIns="0" rIns="0" bIns="0" rtlCol="0">
            <a:spAutoFit/>
          </a:bodyPr>
          <a:lstStyle>
            <a:defPPr>
              <a:defRPr lang="en-US"/>
            </a:defPPr>
            <a:lvl1pPr algn="r">
              <a:lnSpc>
                <a:spcPct val="90000"/>
              </a:lnSpc>
              <a:defRPr sz="900" spc="-20" baseline="0">
                <a:gradFill>
                  <a:gsLst>
                    <a:gs pos="0">
                      <a:schemeClr val="tx1"/>
                    </a:gs>
                    <a:gs pos="100000">
                      <a:schemeClr val="tx1"/>
                    </a:gs>
                  </a:gsLst>
                  <a:lin ang="5400000" scaled="0"/>
                </a:gradFill>
              </a:defRPr>
            </a:lvl1pPr>
          </a:lstStyle>
          <a:p>
            <a:r>
              <a:rPr lang="en-US" dirty="0" smtClean="0">
                <a:gradFill>
                  <a:gsLst>
                    <a:gs pos="0">
                      <a:srgbClr val="505050"/>
                    </a:gs>
                    <a:gs pos="100000">
                      <a:srgbClr val="505050"/>
                    </a:gs>
                  </a:gsLst>
                  <a:lin ang="5400000" scaled="0"/>
                </a:gradFill>
              </a:rPr>
              <a:t>Windows Server 2012</a:t>
            </a:r>
          </a:p>
        </p:txBody>
      </p:sp>
      <p:sp>
        <p:nvSpPr>
          <p:cNvPr id="8" name="TextBox 7"/>
          <p:cNvSpPr txBox="1"/>
          <p:nvPr/>
        </p:nvSpPr>
        <p:spPr>
          <a:xfrm>
            <a:off x="11215689" y="6459537"/>
            <a:ext cx="228600" cy="86177"/>
          </a:xfrm>
          <a:prstGeom prst="rect">
            <a:avLst/>
          </a:prstGeom>
          <a:noFill/>
        </p:spPr>
        <p:txBody>
          <a:bodyPr wrap="square" lIns="0" tIns="0" rIns="0" bIns="0" rtlCol="0">
            <a:spAutoFit/>
          </a:bodyPr>
          <a:lstStyle/>
          <a:p>
            <a:pPr algn="ctr">
              <a:lnSpc>
                <a:spcPct val="90000"/>
              </a:lnSpc>
            </a:pPr>
            <a:r>
              <a:rPr lang="en-US" sz="900" spc="-20" baseline="10000" dirty="0" smtClean="0">
                <a:gradFill>
                  <a:gsLst>
                    <a:gs pos="0">
                      <a:srgbClr val="00188F"/>
                    </a:gs>
                    <a:gs pos="100000">
                      <a:srgbClr val="00188F"/>
                    </a:gs>
                  </a:gsLst>
                  <a:lin ang="5400000" scaled="0"/>
                </a:gradFill>
                <a:latin typeface="Segoe UI Light"/>
              </a:rPr>
              <a:t>||</a:t>
            </a:r>
            <a:endParaRPr lang="en-US" sz="900" spc="-20" baseline="10000" dirty="0">
              <a:gradFill>
                <a:gsLst>
                  <a:gs pos="0">
                    <a:srgbClr val="00188F"/>
                  </a:gs>
                  <a:gs pos="100000">
                    <a:srgbClr val="00188F"/>
                  </a:gs>
                </a:gsLst>
                <a:lin ang="5400000" scaled="0"/>
              </a:gradFill>
              <a:latin typeface="Segoe UI Light"/>
            </a:endParaRPr>
          </a:p>
        </p:txBody>
      </p:sp>
    </p:spTree>
    <p:extLst>
      <p:ext uri="{BB962C8B-B14F-4D97-AF65-F5344CB8AC3E}">
        <p14:creationId xmlns:p14="http://schemas.microsoft.com/office/powerpoint/2010/main" val="3859971756"/>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45" r:id="rId3"/>
    <p:sldLayoutId id="2147484104" r:id="rId4"/>
    <p:sldLayoutId id="2147484106" r:id="rId5"/>
    <p:sldLayoutId id="2147484110" r:id="rId6"/>
    <p:sldLayoutId id="2147484111" r:id="rId7"/>
    <p:sldLayoutId id="2147484114" r:id="rId8"/>
    <p:sldLayoutId id="2147484228" r:id="rId9"/>
    <p:sldLayoutId id="2147484229" r:id="rId10"/>
  </p:sldLayoutIdLst>
  <p:transition>
    <p:fade/>
  </p:transition>
  <p:timing>
    <p:tnLst>
      <p:par>
        <p:cTn id="1" dur="indefinite" restart="never" nodeType="tmRoot"/>
      </p:par>
    </p:tnLst>
  </p:timing>
  <p:hf hdr="0" ftr="0" dt="0"/>
  <p:txStyles>
    <p:titleStyle>
      <a:lvl1pPr algn="l" defTabSz="914325" rtl="0" eaLnBrk="1" latinLnBrk="0" hangingPunct="1">
        <a:lnSpc>
          <a:spcPct val="90000"/>
        </a:lnSpc>
        <a:spcBef>
          <a:spcPct val="0"/>
        </a:spcBef>
        <a:buNone/>
        <a:defRPr lang="en-US" sz="55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11" marR="0" indent="-339711" algn="l" defTabSz="914325" rtl="0" eaLnBrk="1" fontAlgn="auto" latinLnBrk="0" hangingPunct="1">
        <a:lnSpc>
          <a:spcPct val="90000"/>
        </a:lnSpc>
        <a:spcBef>
          <a:spcPct val="20000"/>
        </a:spcBef>
        <a:spcAft>
          <a:spcPts val="0"/>
        </a:spcAft>
        <a:buClrTx/>
        <a:buSzPct val="90000"/>
        <a:buFont typeface="Arial" pitchFamily="34" charset="0"/>
        <a:buChar char="•"/>
        <a:tabLst/>
        <a:defRPr sz="3600" kern="1200" spc="-71" baseline="0">
          <a:gradFill>
            <a:gsLst>
              <a:gs pos="1250">
                <a:schemeClr val="tx1"/>
              </a:gs>
              <a:gs pos="100000">
                <a:schemeClr val="tx1"/>
              </a:gs>
            </a:gsLst>
            <a:lin ang="5400000" scaled="0"/>
          </a:gradFill>
          <a:latin typeface="+mj-lt"/>
          <a:ea typeface="+mn-ea"/>
          <a:cs typeface="+mn-cs"/>
        </a:defRPr>
      </a:lvl1pPr>
      <a:lvl2pPr marL="573064" marR="0" indent="-233354" algn="l" defTabSz="914325"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480" marR="0" indent="-225415" algn="l" defTabSz="914325" rtl="0" eaLnBrk="1" fontAlgn="auto" latinLnBrk="0" hangingPunct="1">
        <a:lnSpc>
          <a:spcPct val="90000"/>
        </a:lnSpc>
        <a:spcBef>
          <a:spcPct val="20000"/>
        </a:spcBef>
        <a:spcAft>
          <a:spcPts val="0"/>
        </a:spcAft>
        <a:buClrTx/>
        <a:buSzPct val="90000"/>
        <a:buFont typeface="Wingdings" pitchFamily="2" charset="2"/>
        <a:buChar char=""/>
        <a:tabLst>
          <a:tab pos="798480" algn="l"/>
        </a:tabLst>
        <a:defRPr sz="2400" kern="1200" spc="0" baseline="0">
          <a:gradFill>
            <a:gsLst>
              <a:gs pos="1250">
                <a:schemeClr val="tx1"/>
              </a:gs>
              <a:gs pos="100000">
                <a:schemeClr val="tx1"/>
              </a:gs>
            </a:gsLst>
            <a:lin ang="5400000" scaled="0"/>
          </a:gradFill>
          <a:latin typeface="+mn-lt"/>
          <a:ea typeface="+mn-ea"/>
          <a:cs typeface="+mn-cs"/>
        </a:defRPr>
      </a:lvl3pPr>
      <a:lvl4pPr marL="1030245" marR="0" indent="-231765" algn="l" defTabSz="914325"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660" marR="0" indent="-225415" algn="l" defTabSz="914325" rtl="0" eaLnBrk="1" fontAlgn="auto" latinLnBrk="0" hangingPunct="1">
        <a:lnSpc>
          <a:spcPct val="90000"/>
        </a:lnSpc>
        <a:spcBef>
          <a:spcPct val="20000"/>
        </a:spcBef>
        <a:spcAft>
          <a:spcPts val="0"/>
        </a:spcAft>
        <a:buClrTx/>
        <a:buSzPct val="90000"/>
        <a:buFont typeface="Wingdings" pitchFamily="2" charset="2"/>
        <a:buChar char=""/>
        <a:tabLst>
          <a:tab pos="1255660" algn="l"/>
        </a:tabLst>
        <a:defRPr sz="2000" kern="1200" spc="0" baseline="0">
          <a:gradFill>
            <a:gsLst>
              <a:gs pos="1250">
                <a:schemeClr val="tx1"/>
              </a:gs>
              <a:gs pos="100000">
                <a:schemeClr val="tx1"/>
              </a:gs>
            </a:gsLst>
            <a:lin ang="5400000" scaled="0"/>
          </a:gradFill>
          <a:latin typeface="+mn-lt"/>
          <a:ea typeface="+mn-ea"/>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4" y="228600"/>
            <a:ext cx="11149013" cy="7640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1" y="1447805"/>
            <a:ext cx="11152188" cy="205594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2"/>
          <p:cNvSpPr>
            <a:spLocks noGrp="1"/>
          </p:cNvSpPr>
          <p:nvPr>
            <p:ph type="sldNum" sz="quarter" idx="4"/>
          </p:nvPr>
        </p:nvSpPr>
        <p:spPr>
          <a:xfrm>
            <a:off x="11444289" y="6429380"/>
            <a:ext cx="228600" cy="129309"/>
          </a:xfrm>
          <a:prstGeom prst="rect">
            <a:avLst/>
          </a:prstGeom>
          <a:noFill/>
        </p:spPr>
        <p:txBody>
          <a:bodyPr wrap="square" lIns="0" tIns="0" rIns="0" bIns="0" rtlCol="0">
            <a:spAutoFit/>
          </a:bodyPr>
          <a:lstStyle>
            <a:lvl1pPr algn="l">
              <a:defRPr lang="en-US" sz="900" spc="-20" baseline="0" smtClean="0">
                <a:solidFill>
                  <a:schemeClr val="tx2"/>
                </a:solidFill>
              </a:defRPr>
            </a:lvl1pPr>
          </a:lstStyle>
          <a:p>
            <a:pPr defTabSz="914079">
              <a:lnSpc>
                <a:spcPct val="90000"/>
              </a:lnSpc>
            </a:pPr>
            <a:fld id="{1BC86A1F-E589-44B2-A543-2EC98F5547A7}" type="slidenum">
              <a:rPr>
                <a:solidFill>
                  <a:srgbClr val="00188F"/>
                </a:solidFill>
              </a:rPr>
              <a:pPr defTabSz="914079">
                <a:lnSpc>
                  <a:spcPct val="90000"/>
                </a:lnSpc>
              </a:pPr>
              <a:t>‹#›</a:t>
            </a:fld>
            <a:endParaRPr dirty="0">
              <a:solidFill>
                <a:srgbClr val="00188F"/>
              </a:solidFill>
            </a:endParaRPr>
          </a:p>
        </p:txBody>
      </p:sp>
      <p:sp>
        <p:nvSpPr>
          <p:cNvPr id="5" name="TextBox 4"/>
          <p:cNvSpPr txBox="1"/>
          <p:nvPr/>
        </p:nvSpPr>
        <p:spPr>
          <a:xfrm>
            <a:off x="7422637" y="6426993"/>
            <a:ext cx="3788291" cy="124650"/>
          </a:xfrm>
          <a:prstGeom prst="rect">
            <a:avLst/>
          </a:prstGeom>
          <a:noFill/>
        </p:spPr>
        <p:txBody>
          <a:bodyPr wrap="square" lIns="0" tIns="0" rIns="0" bIns="0" rtlCol="0">
            <a:spAutoFit/>
          </a:bodyPr>
          <a:lstStyle>
            <a:defPPr>
              <a:defRPr lang="en-US"/>
            </a:defPPr>
            <a:lvl1pPr algn="r">
              <a:lnSpc>
                <a:spcPct val="90000"/>
              </a:lnSpc>
              <a:defRPr sz="900" spc="-20" baseline="0">
                <a:gradFill>
                  <a:gsLst>
                    <a:gs pos="0">
                      <a:schemeClr val="tx1"/>
                    </a:gs>
                    <a:gs pos="100000">
                      <a:schemeClr val="tx1"/>
                    </a:gs>
                  </a:gsLst>
                  <a:lin ang="5400000" scaled="0"/>
                </a:gradFill>
              </a:defRPr>
            </a:lvl1pPr>
          </a:lstStyle>
          <a:p>
            <a:pPr defTabSz="914079"/>
            <a:r>
              <a:rPr lang="en-US" dirty="0" smtClean="0">
                <a:gradFill>
                  <a:gsLst>
                    <a:gs pos="0">
                      <a:srgbClr val="505050"/>
                    </a:gs>
                    <a:gs pos="100000">
                      <a:srgbClr val="505050"/>
                    </a:gs>
                  </a:gsLst>
                  <a:lin ang="5400000" scaled="0"/>
                </a:gradFill>
              </a:rPr>
              <a:t>Windows Server 2012</a:t>
            </a:r>
          </a:p>
        </p:txBody>
      </p:sp>
      <p:sp>
        <p:nvSpPr>
          <p:cNvPr id="8" name="TextBox 7"/>
          <p:cNvSpPr txBox="1"/>
          <p:nvPr/>
        </p:nvSpPr>
        <p:spPr>
          <a:xfrm>
            <a:off x="11215690" y="6459538"/>
            <a:ext cx="228600" cy="86207"/>
          </a:xfrm>
          <a:prstGeom prst="rect">
            <a:avLst/>
          </a:prstGeom>
          <a:noFill/>
        </p:spPr>
        <p:txBody>
          <a:bodyPr wrap="square" lIns="0" tIns="0" rIns="0" bIns="0" rtlCol="0">
            <a:spAutoFit/>
          </a:bodyPr>
          <a:lstStyle/>
          <a:p>
            <a:pPr algn="ctr" defTabSz="914079">
              <a:lnSpc>
                <a:spcPct val="90000"/>
              </a:lnSpc>
            </a:pPr>
            <a:r>
              <a:rPr lang="en-US" sz="900" spc="-20" baseline="10000" dirty="0">
                <a:gradFill>
                  <a:gsLst>
                    <a:gs pos="0">
                      <a:srgbClr val="00188F"/>
                    </a:gs>
                    <a:gs pos="100000">
                      <a:srgbClr val="00188F"/>
                    </a:gs>
                  </a:gsLst>
                  <a:lin ang="5400000" scaled="0"/>
                </a:gradFill>
                <a:latin typeface="Segoe UI Light"/>
              </a:rPr>
              <a:t>||</a:t>
            </a:r>
          </a:p>
        </p:txBody>
      </p:sp>
    </p:spTree>
    <p:extLst>
      <p:ext uri="{BB962C8B-B14F-4D97-AF65-F5344CB8AC3E}">
        <p14:creationId xmlns:p14="http://schemas.microsoft.com/office/powerpoint/2010/main" val="1506038464"/>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Lst>
  <p:transition>
    <p:fade/>
  </p:transition>
  <p:timing>
    <p:tnLst>
      <p:par>
        <p:cTn id="1" dur="indefinite" restart="never" nodeType="tmRoot"/>
      </p:par>
    </p:tnLst>
  </p:timing>
  <p:hf hdr="0" ftr="0" dt="0"/>
  <p:txStyles>
    <p:titleStyle>
      <a:lvl1pPr algn="l" defTabSz="914079" rtl="0" eaLnBrk="1" latinLnBrk="0" hangingPunct="1">
        <a:lnSpc>
          <a:spcPct val="90000"/>
        </a:lnSpc>
        <a:spcBef>
          <a:spcPct val="0"/>
        </a:spcBef>
        <a:buNone/>
        <a:defRPr lang="en-US" sz="55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619" marR="0" indent="-339619" algn="l" defTabSz="914079" rtl="0" eaLnBrk="1" fontAlgn="auto" latinLnBrk="0" hangingPunct="1">
        <a:lnSpc>
          <a:spcPct val="90000"/>
        </a:lnSpc>
        <a:spcBef>
          <a:spcPct val="20000"/>
        </a:spcBef>
        <a:spcAft>
          <a:spcPts val="0"/>
        </a:spcAft>
        <a:buClrTx/>
        <a:buSzPct val="90000"/>
        <a:buFont typeface="Arial" pitchFamily="34" charset="0"/>
        <a:buChar char="•"/>
        <a:tabLst/>
        <a:defRPr sz="3600" kern="1200" spc="-71" baseline="0">
          <a:gradFill>
            <a:gsLst>
              <a:gs pos="1250">
                <a:schemeClr val="tx1"/>
              </a:gs>
              <a:gs pos="100000">
                <a:schemeClr val="tx1"/>
              </a:gs>
            </a:gsLst>
            <a:lin ang="5400000" scaled="0"/>
          </a:gradFill>
          <a:latin typeface="+mj-lt"/>
          <a:ea typeface="+mn-ea"/>
          <a:cs typeface="+mn-cs"/>
        </a:defRPr>
      </a:lvl1pPr>
      <a:lvl2pPr marL="572910" marR="0" indent="-233290" algn="l" defTabSz="914079"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264" marR="0" indent="-225355" algn="l" defTabSz="914079" rtl="0" eaLnBrk="1" fontAlgn="auto" latinLnBrk="0" hangingPunct="1">
        <a:lnSpc>
          <a:spcPct val="90000"/>
        </a:lnSpc>
        <a:spcBef>
          <a:spcPct val="20000"/>
        </a:spcBef>
        <a:spcAft>
          <a:spcPts val="0"/>
        </a:spcAft>
        <a:buClrTx/>
        <a:buSzPct val="90000"/>
        <a:buFont typeface="Wingdings" pitchFamily="2" charset="2"/>
        <a:buChar char=""/>
        <a:tabLst>
          <a:tab pos="798264" algn="l"/>
        </a:tabLst>
        <a:defRPr sz="2400" kern="1200" spc="0" baseline="0">
          <a:gradFill>
            <a:gsLst>
              <a:gs pos="1250">
                <a:schemeClr val="tx1"/>
              </a:gs>
              <a:gs pos="100000">
                <a:schemeClr val="tx1"/>
              </a:gs>
            </a:gsLst>
            <a:lin ang="5400000" scaled="0"/>
          </a:gradFill>
          <a:latin typeface="+mn-lt"/>
          <a:ea typeface="+mn-ea"/>
          <a:cs typeface="+mn-cs"/>
        </a:defRPr>
      </a:lvl3pPr>
      <a:lvl4pPr marL="1029969" marR="0" indent="-231703" algn="l" defTabSz="914079"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324" marR="0" indent="-225355" algn="l" defTabSz="914079" rtl="0" eaLnBrk="1" fontAlgn="auto" latinLnBrk="0" hangingPunct="1">
        <a:lnSpc>
          <a:spcPct val="90000"/>
        </a:lnSpc>
        <a:spcBef>
          <a:spcPct val="20000"/>
        </a:spcBef>
        <a:spcAft>
          <a:spcPts val="0"/>
        </a:spcAft>
        <a:buClrTx/>
        <a:buSzPct val="90000"/>
        <a:buFont typeface="Wingdings" pitchFamily="2" charset="2"/>
        <a:buChar char=""/>
        <a:tabLst>
          <a:tab pos="1255324" algn="l"/>
        </a:tabLst>
        <a:defRPr sz="2000" kern="1200" spc="0" baseline="0">
          <a:gradFill>
            <a:gsLst>
              <a:gs pos="1250">
                <a:schemeClr val="tx1"/>
              </a:gs>
              <a:gs pos="100000">
                <a:schemeClr val="tx1"/>
              </a:gs>
            </a:gsLst>
            <a:lin ang="5400000" scaled="0"/>
          </a:gradFill>
          <a:latin typeface="+mn-lt"/>
          <a:ea typeface="+mn-ea"/>
          <a:cs typeface="+mn-cs"/>
        </a:defRPr>
      </a:lvl5pPr>
      <a:lvl6pPr marL="2513719" indent="-228520"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9" indent="-228520"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00" indent="-228520"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41" indent="-228520"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900" kern="1200">
          <a:solidFill>
            <a:schemeClr val="tx1"/>
          </a:solidFill>
          <a:latin typeface="+mn-lt"/>
          <a:ea typeface="+mn-ea"/>
          <a:cs typeface="+mn-cs"/>
        </a:defRPr>
      </a:lvl1pPr>
      <a:lvl2pPr marL="457040" algn="l" defTabSz="914079" rtl="0" eaLnBrk="1" latinLnBrk="0" hangingPunct="1">
        <a:defRPr sz="1900" kern="1200">
          <a:solidFill>
            <a:schemeClr val="tx1"/>
          </a:solidFill>
          <a:latin typeface="+mn-lt"/>
          <a:ea typeface="+mn-ea"/>
          <a:cs typeface="+mn-cs"/>
        </a:defRPr>
      </a:lvl2pPr>
      <a:lvl3pPr marL="914079" algn="l" defTabSz="914079" rtl="0" eaLnBrk="1" latinLnBrk="0" hangingPunct="1">
        <a:defRPr sz="1900" kern="1200">
          <a:solidFill>
            <a:schemeClr val="tx1"/>
          </a:solidFill>
          <a:latin typeface="+mn-lt"/>
          <a:ea typeface="+mn-ea"/>
          <a:cs typeface="+mn-cs"/>
        </a:defRPr>
      </a:lvl3pPr>
      <a:lvl4pPr marL="1371119" algn="l" defTabSz="914079" rtl="0" eaLnBrk="1" latinLnBrk="0" hangingPunct="1">
        <a:defRPr sz="1900" kern="1200">
          <a:solidFill>
            <a:schemeClr val="tx1"/>
          </a:solidFill>
          <a:latin typeface="+mn-lt"/>
          <a:ea typeface="+mn-ea"/>
          <a:cs typeface="+mn-cs"/>
        </a:defRPr>
      </a:lvl4pPr>
      <a:lvl5pPr marL="1828161" algn="l" defTabSz="914079" rtl="0" eaLnBrk="1" latinLnBrk="0" hangingPunct="1">
        <a:defRPr sz="1900" kern="1200">
          <a:solidFill>
            <a:schemeClr val="tx1"/>
          </a:solidFill>
          <a:latin typeface="+mn-lt"/>
          <a:ea typeface="+mn-ea"/>
          <a:cs typeface="+mn-cs"/>
        </a:defRPr>
      </a:lvl5pPr>
      <a:lvl6pPr marL="2285201" algn="l" defTabSz="914079" rtl="0" eaLnBrk="1" latinLnBrk="0" hangingPunct="1">
        <a:defRPr sz="1900" kern="1200">
          <a:solidFill>
            <a:schemeClr val="tx1"/>
          </a:solidFill>
          <a:latin typeface="+mn-lt"/>
          <a:ea typeface="+mn-ea"/>
          <a:cs typeface="+mn-cs"/>
        </a:defRPr>
      </a:lvl6pPr>
      <a:lvl7pPr marL="2742239" algn="l" defTabSz="914079" rtl="0" eaLnBrk="1" latinLnBrk="0" hangingPunct="1">
        <a:defRPr sz="1900" kern="1200">
          <a:solidFill>
            <a:schemeClr val="tx1"/>
          </a:solidFill>
          <a:latin typeface="+mn-lt"/>
          <a:ea typeface="+mn-ea"/>
          <a:cs typeface="+mn-cs"/>
        </a:defRPr>
      </a:lvl7pPr>
      <a:lvl8pPr marL="3199279" algn="l" defTabSz="914079" rtl="0" eaLnBrk="1" latinLnBrk="0" hangingPunct="1">
        <a:defRPr sz="1900" kern="1200">
          <a:solidFill>
            <a:schemeClr val="tx1"/>
          </a:solidFill>
          <a:latin typeface="+mn-lt"/>
          <a:ea typeface="+mn-ea"/>
          <a:cs typeface="+mn-cs"/>
        </a:defRPr>
      </a:lvl8pPr>
      <a:lvl9pPr marL="3656320" algn="l" defTabSz="914079"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2"/>
          <p:cNvSpPr>
            <a:spLocks noGrp="1"/>
          </p:cNvSpPr>
          <p:nvPr>
            <p:ph type="sldNum" sz="quarter" idx="4"/>
          </p:nvPr>
        </p:nvSpPr>
        <p:spPr>
          <a:xfrm>
            <a:off x="11444288" y="6429375"/>
            <a:ext cx="228600" cy="124650"/>
          </a:xfrm>
          <a:prstGeom prst="rect">
            <a:avLst/>
          </a:prstGeom>
          <a:noFill/>
        </p:spPr>
        <p:txBody>
          <a:bodyPr wrap="square" lIns="0" tIns="0" rIns="0" bIns="0" rtlCol="0">
            <a:spAutoFit/>
          </a:bodyPr>
          <a:lstStyle>
            <a:lvl1pPr algn="l">
              <a:defRPr lang="en-US" sz="900" spc="-20" baseline="0" smtClean="0">
                <a:gradFill>
                  <a:gsLst>
                    <a:gs pos="0">
                      <a:schemeClr val="tx1"/>
                    </a:gs>
                    <a:gs pos="100000">
                      <a:schemeClr val="tx1"/>
                    </a:gs>
                  </a:gsLst>
                  <a:lin ang="5400000" scaled="0"/>
                </a:gradFill>
              </a:defRPr>
            </a:lvl1pPr>
          </a:lstStyle>
          <a:p>
            <a:pPr defTabSz="914363">
              <a:lnSpc>
                <a:spcPct val="90000"/>
              </a:lnSpc>
            </a:pPr>
            <a:fld id="{1BC86A1F-E589-44B2-A543-2EC98F5547A7}" type="slidenum">
              <a:rPr>
                <a:gradFill>
                  <a:gsLst>
                    <a:gs pos="0">
                      <a:srgbClr val="505050"/>
                    </a:gs>
                    <a:gs pos="100000">
                      <a:srgbClr val="505050"/>
                    </a:gs>
                  </a:gsLst>
                  <a:lin ang="5400000" scaled="0"/>
                </a:gradFill>
              </a:rPr>
              <a:pPr defTabSz="914363">
                <a:lnSpc>
                  <a:spcPct val="90000"/>
                </a:lnSpc>
              </a:pPr>
              <a:t>‹#›</a:t>
            </a:fld>
            <a:endParaRPr dirty="0">
              <a:gradFill>
                <a:gsLst>
                  <a:gs pos="0">
                    <a:srgbClr val="505050"/>
                  </a:gs>
                  <a:gs pos="100000">
                    <a:srgbClr val="505050"/>
                  </a:gs>
                </a:gsLst>
                <a:lin ang="5400000" scaled="0"/>
              </a:gradFill>
            </a:endParaRPr>
          </a:p>
        </p:txBody>
      </p:sp>
      <p:sp>
        <p:nvSpPr>
          <p:cNvPr id="5" name="TextBox 4"/>
          <p:cNvSpPr txBox="1"/>
          <p:nvPr/>
        </p:nvSpPr>
        <p:spPr>
          <a:xfrm>
            <a:off x="7422634" y="6426994"/>
            <a:ext cx="3788291" cy="124650"/>
          </a:xfrm>
          <a:prstGeom prst="rect">
            <a:avLst/>
          </a:prstGeom>
          <a:noFill/>
        </p:spPr>
        <p:txBody>
          <a:bodyPr wrap="square" lIns="0" tIns="0" rIns="0" bIns="0" rtlCol="0">
            <a:spAutoFit/>
          </a:bodyPr>
          <a:lstStyle>
            <a:defPPr>
              <a:defRPr lang="en-US"/>
            </a:defPPr>
            <a:lvl1pPr algn="r">
              <a:lnSpc>
                <a:spcPct val="90000"/>
              </a:lnSpc>
              <a:defRPr sz="900" spc="-20" baseline="0">
                <a:gradFill>
                  <a:gsLst>
                    <a:gs pos="0">
                      <a:schemeClr val="tx1"/>
                    </a:gs>
                    <a:gs pos="100000">
                      <a:schemeClr val="tx1"/>
                    </a:gs>
                  </a:gsLst>
                  <a:lin ang="5400000" scaled="0"/>
                </a:gradFill>
              </a:defRPr>
            </a:lvl1pPr>
          </a:lstStyle>
          <a:p>
            <a:pPr defTabSz="914363"/>
            <a:r>
              <a:rPr lang="en-US" dirty="0" smtClean="0">
                <a:gradFill>
                  <a:gsLst>
                    <a:gs pos="0">
                      <a:srgbClr val="505050"/>
                    </a:gs>
                    <a:gs pos="100000">
                      <a:srgbClr val="505050"/>
                    </a:gs>
                  </a:gsLst>
                  <a:lin ang="5400000" scaled="0"/>
                </a:gradFill>
              </a:rPr>
              <a:t>WSMM</a:t>
            </a:r>
          </a:p>
        </p:txBody>
      </p:sp>
      <p:sp>
        <p:nvSpPr>
          <p:cNvPr id="8" name="TextBox 7"/>
          <p:cNvSpPr txBox="1"/>
          <p:nvPr/>
        </p:nvSpPr>
        <p:spPr>
          <a:xfrm>
            <a:off x="11215688" y="6459536"/>
            <a:ext cx="228600" cy="83100"/>
          </a:xfrm>
          <a:prstGeom prst="rect">
            <a:avLst/>
          </a:prstGeom>
          <a:noFill/>
        </p:spPr>
        <p:txBody>
          <a:bodyPr wrap="square" lIns="0" tIns="0" rIns="0" bIns="0" rtlCol="0">
            <a:spAutoFit/>
          </a:bodyPr>
          <a:lstStyle/>
          <a:p>
            <a:pPr algn="ctr" defTabSz="914363">
              <a:lnSpc>
                <a:spcPct val="90000"/>
              </a:lnSpc>
            </a:pPr>
            <a:r>
              <a:rPr lang="en-US" sz="900" spc="-20" baseline="10000" dirty="0" smtClean="0">
                <a:gradFill>
                  <a:gsLst>
                    <a:gs pos="0">
                      <a:srgbClr val="00188F"/>
                    </a:gs>
                    <a:gs pos="100000">
                      <a:srgbClr val="00188F"/>
                    </a:gs>
                  </a:gsLst>
                  <a:lin ang="5400000" scaled="0"/>
                </a:gradFill>
                <a:latin typeface="Segoe UI Light"/>
              </a:rPr>
              <a:t>||</a:t>
            </a:r>
            <a:endParaRPr lang="en-US" sz="900" spc="-20" baseline="10000" dirty="0">
              <a:gradFill>
                <a:gsLst>
                  <a:gs pos="0">
                    <a:srgbClr val="00188F"/>
                  </a:gs>
                  <a:gs pos="100000">
                    <a:srgbClr val="00188F"/>
                  </a:gs>
                </a:gsLst>
                <a:lin ang="5400000" scaled="0"/>
              </a:gradFill>
              <a:latin typeface="Segoe UI Light"/>
            </a:endParaRPr>
          </a:p>
        </p:txBody>
      </p:sp>
    </p:spTree>
    <p:extLst>
      <p:ext uri="{BB962C8B-B14F-4D97-AF65-F5344CB8AC3E}">
        <p14:creationId xmlns:p14="http://schemas.microsoft.com/office/powerpoint/2010/main" val="1555389500"/>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 id="2147484168" r:id="rId13"/>
    <p:sldLayoutId id="2147484169" r:id="rId14"/>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2"/>
          <p:cNvSpPr>
            <a:spLocks noGrp="1"/>
          </p:cNvSpPr>
          <p:nvPr>
            <p:ph type="sldNum" sz="quarter" idx="4"/>
          </p:nvPr>
        </p:nvSpPr>
        <p:spPr>
          <a:xfrm>
            <a:off x="11444288" y="6429375"/>
            <a:ext cx="228600" cy="126958"/>
          </a:xfrm>
          <a:prstGeom prst="rect">
            <a:avLst/>
          </a:prstGeom>
          <a:noFill/>
        </p:spPr>
        <p:txBody>
          <a:bodyPr wrap="square" lIns="0" tIns="0" rIns="0" bIns="0" rtlCol="0">
            <a:spAutoFit/>
          </a:bodyPr>
          <a:lstStyle>
            <a:lvl1pPr algn="l">
              <a:defRPr lang="en-US" sz="900" spc="-20" baseline="0" smtClean="0">
                <a:solidFill>
                  <a:schemeClr val="tx2"/>
                </a:solidFill>
              </a:defRPr>
            </a:lvl1pPr>
          </a:lstStyle>
          <a:p>
            <a:pPr defTabSz="914400">
              <a:lnSpc>
                <a:spcPct val="90000"/>
              </a:lnSpc>
            </a:pPr>
            <a:fld id="{1BC86A1F-E589-44B2-A543-2EC98F5547A7}" type="slidenum">
              <a:rPr>
                <a:solidFill>
                  <a:srgbClr val="00188F"/>
                </a:solidFill>
              </a:rPr>
              <a:pPr defTabSz="914400">
                <a:lnSpc>
                  <a:spcPct val="90000"/>
                </a:lnSpc>
              </a:pPr>
              <a:t>‹#›</a:t>
            </a:fld>
            <a:endParaRPr dirty="0">
              <a:solidFill>
                <a:srgbClr val="00188F"/>
              </a:solidFill>
            </a:endParaRPr>
          </a:p>
        </p:txBody>
      </p:sp>
      <p:sp>
        <p:nvSpPr>
          <p:cNvPr id="5" name="TextBox 4"/>
          <p:cNvSpPr txBox="1"/>
          <p:nvPr/>
        </p:nvSpPr>
        <p:spPr>
          <a:xfrm>
            <a:off x="7422634" y="6426994"/>
            <a:ext cx="3788291" cy="124650"/>
          </a:xfrm>
          <a:prstGeom prst="rect">
            <a:avLst/>
          </a:prstGeom>
          <a:noFill/>
        </p:spPr>
        <p:txBody>
          <a:bodyPr wrap="square" lIns="0" tIns="0" rIns="0" bIns="0" rtlCol="0">
            <a:spAutoFit/>
          </a:bodyPr>
          <a:lstStyle>
            <a:defPPr>
              <a:defRPr lang="en-US"/>
            </a:defPPr>
            <a:lvl1pPr algn="r">
              <a:lnSpc>
                <a:spcPct val="90000"/>
              </a:lnSpc>
              <a:defRPr sz="900" spc="-20" baseline="0">
                <a:gradFill>
                  <a:gsLst>
                    <a:gs pos="0">
                      <a:schemeClr val="tx1"/>
                    </a:gs>
                    <a:gs pos="100000">
                      <a:schemeClr val="tx1"/>
                    </a:gs>
                  </a:gsLst>
                  <a:lin ang="5400000" scaled="0"/>
                </a:gradFill>
              </a:defRPr>
            </a:lvl1pPr>
          </a:lstStyle>
          <a:p>
            <a:pPr defTabSz="914400"/>
            <a:r>
              <a:rPr lang="en-US" dirty="0" smtClean="0">
                <a:gradFill>
                  <a:gsLst>
                    <a:gs pos="0">
                      <a:srgbClr val="505050"/>
                    </a:gs>
                    <a:gs pos="100000">
                      <a:srgbClr val="505050"/>
                    </a:gs>
                  </a:gsLst>
                  <a:lin ang="5400000" scaled="0"/>
                </a:gradFill>
              </a:rPr>
              <a:t>Windows Server 2012</a:t>
            </a:r>
          </a:p>
        </p:txBody>
      </p:sp>
      <p:sp>
        <p:nvSpPr>
          <p:cNvPr id="8" name="TextBox 7"/>
          <p:cNvSpPr txBox="1"/>
          <p:nvPr/>
        </p:nvSpPr>
        <p:spPr>
          <a:xfrm>
            <a:off x="11215688" y="6459536"/>
            <a:ext cx="228600" cy="83100"/>
          </a:xfrm>
          <a:prstGeom prst="rect">
            <a:avLst/>
          </a:prstGeom>
          <a:noFill/>
        </p:spPr>
        <p:txBody>
          <a:bodyPr wrap="square" lIns="0" tIns="0" rIns="0" bIns="0" rtlCol="0">
            <a:spAutoFit/>
          </a:bodyPr>
          <a:lstStyle/>
          <a:p>
            <a:pPr algn="ctr" defTabSz="914400">
              <a:lnSpc>
                <a:spcPct val="90000"/>
              </a:lnSpc>
            </a:pPr>
            <a:r>
              <a:rPr lang="en-US" sz="900" spc="-20" baseline="10000" dirty="0" smtClean="0">
                <a:gradFill>
                  <a:gsLst>
                    <a:gs pos="0">
                      <a:srgbClr val="00188F"/>
                    </a:gs>
                    <a:gs pos="100000">
                      <a:srgbClr val="00188F"/>
                    </a:gs>
                  </a:gsLst>
                  <a:lin ang="5400000" scaled="0"/>
                </a:gradFill>
                <a:latin typeface="Segoe UI Light"/>
              </a:rPr>
              <a:t>||</a:t>
            </a:r>
            <a:endParaRPr lang="en-US" sz="900" spc="-20" baseline="10000" dirty="0">
              <a:gradFill>
                <a:gsLst>
                  <a:gs pos="0">
                    <a:srgbClr val="00188F"/>
                  </a:gs>
                  <a:gs pos="100000">
                    <a:srgbClr val="00188F"/>
                  </a:gs>
                </a:gsLst>
                <a:lin ang="5400000" scaled="0"/>
              </a:gradFill>
              <a:latin typeface="Segoe UI Light"/>
            </a:endParaRPr>
          </a:p>
        </p:txBody>
      </p:sp>
    </p:spTree>
    <p:extLst>
      <p:ext uri="{BB962C8B-B14F-4D97-AF65-F5344CB8AC3E}">
        <p14:creationId xmlns:p14="http://schemas.microsoft.com/office/powerpoint/2010/main" val="1456529500"/>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88" r:id="rId18"/>
    <p:sldLayoutId id="2147484189" r:id="rId19"/>
    <p:sldLayoutId id="2147484190" r:id="rId20"/>
    <p:sldLayoutId id="2147484191" r:id="rId21"/>
    <p:sldLayoutId id="2147484192" r:id="rId22"/>
    <p:sldLayoutId id="2147484193" r:id="rId23"/>
    <p:sldLayoutId id="2147484194" r:id="rId24"/>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2"/>
          <p:cNvSpPr>
            <a:spLocks noGrp="1"/>
          </p:cNvSpPr>
          <p:nvPr>
            <p:ph type="sldNum" sz="quarter" idx="4"/>
          </p:nvPr>
        </p:nvSpPr>
        <p:spPr>
          <a:xfrm>
            <a:off x="11444288" y="6429375"/>
            <a:ext cx="228600" cy="126958"/>
          </a:xfrm>
          <a:prstGeom prst="rect">
            <a:avLst/>
          </a:prstGeom>
          <a:noFill/>
        </p:spPr>
        <p:txBody>
          <a:bodyPr wrap="square" lIns="0" tIns="0" rIns="0" bIns="0" rtlCol="0">
            <a:spAutoFit/>
          </a:bodyPr>
          <a:lstStyle>
            <a:lvl1pPr algn="l">
              <a:defRPr lang="en-US" sz="900" spc="-20" baseline="0" smtClean="0">
                <a:solidFill>
                  <a:schemeClr val="tx2"/>
                </a:solidFill>
              </a:defRPr>
            </a:lvl1pPr>
          </a:lstStyle>
          <a:p>
            <a:pPr defTabSz="914400">
              <a:lnSpc>
                <a:spcPct val="90000"/>
              </a:lnSpc>
            </a:pPr>
            <a:fld id="{1BC86A1F-E589-44B2-A543-2EC98F5547A7}" type="slidenum">
              <a:rPr>
                <a:solidFill>
                  <a:srgbClr val="00188F"/>
                </a:solidFill>
              </a:rPr>
              <a:pPr defTabSz="914400">
                <a:lnSpc>
                  <a:spcPct val="90000"/>
                </a:lnSpc>
              </a:pPr>
              <a:t>‹#›</a:t>
            </a:fld>
            <a:endParaRPr dirty="0">
              <a:solidFill>
                <a:srgbClr val="00188F"/>
              </a:solidFill>
            </a:endParaRPr>
          </a:p>
        </p:txBody>
      </p:sp>
      <p:sp>
        <p:nvSpPr>
          <p:cNvPr id="5" name="TextBox 4"/>
          <p:cNvSpPr txBox="1"/>
          <p:nvPr/>
        </p:nvSpPr>
        <p:spPr>
          <a:xfrm>
            <a:off x="7422634" y="6426994"/>
            <a:ext cx="3788291" cy="124650"/>
          </a:xfrm>
          <a:prstGeom prst="rect">
            <a:avLst/>
          </a:prstGeom>
          <a:noFill/>
        </p:spPr>
        <p:txBody>
          <a:bodyPr wrap="square" lIns="0" tIns="0" rIns="0" bIns="0" rtlCol="0">
            <a:spAutoFit/>
          </a:bodyPr>
          <a:lstStyle>
            <a:defPPr>
              <a:defRPr lang="en-US"/>
            </a:defPPr>
            <a:lvl1pPr algn="r">
              <a:lnSpc>
                <a:spcPct val="90000"/>
              </a:lnSpc>
              <a:defRPr sz="900" spc="-20" baseline="0">
                <a:gradFill>
                  <a:gsLst>
                    <a:gs pos="0">
                      <a:schemeClr val="tx1"/>
                    </a:gs>
                    <a:gs pos="100000">
                      <a:schemeClr val="tx1"/>
                    </a:gs>
                  </a:gsLst>
                  <a:lin ang="5400000" scaled="0"/>
                </a:gradFill>
              </a:defRPr>
            </a:lvl1pPr>
          </a:lstStyle>
          <a:p>
            <a:pPr defTabSz="914400"/>
            <a:r>
              <a:rPr lang="en-US" dirty="0" smtClean="0">
                <a:gradFill>
                  <a:gsLst>
                    <a:gs pos="0">
                      <a:srgbClr val="505050"/>
                    </a:gs>
                    <a:gs pos="100000">
                      <a:srgbClr val="505050"/>
                    </a:gs>
                  </a:gsLst>
                  <a:lin ang="5400000" scaled="0"/>
                </a:gradFill>
              </a:rPr>
              <a:t>Windows Server 2012</a:t>
            </a:r>
          </a:p>
        </p:txBody>
      </p:sp>
      <p:sp>
        <p:nvSpPr>
          <p:cNvPr id="8" name="TextBox 7"/>
          <p:cNvSpPr txBox="1"/>
          <p:nvPr/>
        </p:nvSpPr>
        <p:spPr>
          <a:xfrm>
            <a:off x="11215688" y="6459536"/>
            <a:ext cx="228600" cy="83100"/>
          </a:xfrm>
          <a:prstGeom prst="rect">
            <a:avLst/>
          </a:prstGeom>
          <a:noFill/>
        </p:spPr>
        <p:txBody>
          <a:bodyPr wrap="square" lIns="0" tIns="0" rIns="0" bIns="0" rtlCol="0">
            <a:spAutoFit/>
          </a:bodyPr>
          <a:lstStyle/>
          <a:p>
            <a:pPr algn="ctr" defTabSz="914400">
              <a:lnSpc>
                <a:spcPct val="90000"/>
              </a:lnSpc>
            </a:pPr>
            <a:r>
              <a:rPr lang="en-US" sz="900" spc="-20" baseline="10000" dirty="0" smtClean="0">
                <a:gradFill>
                  <a:gsLst>
                    <a:gs pos="0">
                      <a:srgbClr val="00188F"/>
                    </a:gs>
                    <a:gs pos="100000">
                      <a:srgbClr val="00188F"/>
                    </a:gs>
                  </a:gsLst>
                  <a:lin ang="5400000" scaled="0"/>
                </a:gradFill>
                <a:latin typeface="Segoe UI Light"/>
              </a:rPr>
              <a:t>||</a:t>
            </a:r>
            <a:endParaRPr lang="en-US" sz="900" spc="-20" baseline="10000" dirty="0">
              <a:gradFill>
                <a:gsLst>
                  <a:gs pos="0">
                    <a:srgbClr val="00188F"/>
                  </a:gs>
                  <a:gs pos="100000">
                    <a:srgbClr val="00188F"/>
                  </a:gs>
                </a:gsLst>
                <a:lin ang="5400000" scaled="0"/>
              </a:gradFill>
              <a:latin typeface="Segoe UI Light"/>
            </a:endParaRPr>
          </a:p>
        </p:txBody>
      </p:sp>
    </p:spTree>
    <p:extLst>
      <p:ext uri="{BB962C8B-B14F-4D97-AF65-F5344CB8AC3E}">
        <p14:creationId xmlns:p14="http://schemas.microsoft.com/office/powerpoint/2010/main" val="1983733796"/>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208" r:id="rId13"/>
    <p:sldLayoutId id="2147484209" r:id="rId14"/>
    <p:sldLayoutId id="2147484210" r:id="rId15"/>
    <p:sldLayoutId id="2147484211" r:id="rId16"/>
    <p:sldLayoutId id="2147484212" r:id="rId17"/>
    <p:sldLayoutId id="2147484213" r:id="rId18"/>
    <p:sldLayoutId id="2147484214" r:id="rId19"/>
    <p:sldLayoutId id="2147484215" r:id="rId20"/>
    <p:sldLayoutId id="2147484216" r:id="rId21"/>
    <p:sldLayoutId id="2147484217" r:id="rId22"/>
    <p:sldLayoutId id="2147484218" r:id="rId23"/>
    <p:sldLayoutId id="2147484219" r:id="rId24"/>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4" y="228601"/>
            <a:ext cx="11149013" cy="7640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2"/>
            <a:ext cx="11152188" cy="205594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2"/>
          <p:cNvSpPr>
            <a:spLocks noGrp="1"/>
          </p:cNvSpPr>
          <p:nvPr>
            <p:ph type="sldNum" sz="quarter" idx="4"/>
          </p:nvPr>
        </p:nvSpPr>
        <p:spPr>
          <a:xfrm>
            <a:off x="11444288" y="6429377"/>
            <a:ext cx="228600" cy="129309"/>
          </a:xfrm>
          <a:prstGeom prst="rect">
            <a:avLst/>
          </a:prstGeom>
          <a:noFill/>
        </p:spPr>
        <p:txBody>
          <a:bodyPr wrap="square" lIns="0" tIns="0" rIns="0" bIns="0" rtlCol="0">
            <a:spAutoFit/>
          </a:bodyPr>
          <a:lstStyle>
            <a:lvl1pPr algn="l">
              <a:defRPr lang="en-US" sz="900" spc="-20" baseline="0" smtClean="0">
                <a:solidFill>
                  <a:schemeClr val="tx2"/>
                </a:solidFill>
              </a:defRPr>
            </a:lvl1pPr>
          </a:lstStyle>
          <a:p>
            <a:pPr defTabSz="914156">
              <a:lnSpc>
                <a:spcPct val="90000"/>
              </a:lnSpc>
            </a:pPr>
            <a:fld id="{1BC86A1F-E589-44B2-A543-2EC98F5547A7}" type="slidenum">
              <a:rPr>
                <a:solidFill>
                  <a:srgbClr val="00188F"/>
                </a:solidFill>
              </a:rPr>
              <a:pPr defTabSz="914156">
                <a:lnSpc>
                  <a:spcPct val="90000"/>
                </a:lnSpc>
              </a:pPr>
              <a:t>‹#›</a:t>
            </a:fld>
            <a:endParaRPr dirty="0">
              <a:solidFill>
                <a:srgbClr val="00188F"/>
              </a:solidFill>
            </a:endParaRPr>
          </a:p>
        </p:txBody>
      </p:sp>
      <p:sp>
        <p:nvSpPr>
          <p:cNvPr id="5" name="TextBox 4"/>
          <p:cNvSpPr txBox="1"/>
          <p:nvPr/>
        </p:nvSpPr>
        <p:spPr>
          <a:xfrm>
            <a:off x="7422636" y="6426994"/>
            <a:ext cx="3788291" cy="126958"/>
          </a:xfrm>
          <a:prstGeom prst="rect">
            <a:avLst/>
          </a:prstGeom>
          <a:noFill/>
        </p:spPr>
        <p:txBody>
          <a:bodyPr wrap="square" lIns="0" tIns="0" rIns="0" bIns="0" rtlCol="0">
            <a:spAutoFit/>
          </a:bodyPr>
          <a:lstStyle>
            <a:defPPr>
              <a:defRPr lang="en-US"/>
            </a:defPPr>
            <a:lvl1pPr algn="r">
              <a:lnSpc>
                <a:spcPct val="90000"/>
              </a:lnSpc>
              <a:defRPr sz="900" spc="-20" baseline="0">
                <a:gradFill>
                  <a:gsLst>
                    <a:gs pos="0">
                      <a:schemeClr val="tx1"/>
                    </a:gs>
                    <a:gs pos="100000">
                      <a:schemeClr val="tx1"/>
                    </a:gs>
                  </a:gsLst>
                  <a:lin ang="5400000" scaled="0"/>
                </a:gradFill>
              </a:defRPr>
            </a:lvl1pPr>
          </a:lstStyle>
          <a:p>
            <a:pPr defTabSz="914156"/>
            <a:r>
              <a:rPr lang="en-US" dirty="0" smtClean="0">
                <a:gradFill>
                  <a:gsLst>
                    <a:gs pos="0">
                      <a:srgbClr val="505050"/>
                    </a:gs>
                    <a:gs pos="100000">
                      <a:srgbClr val="505050"/>
                    </a:gs>
                  </a:gsLst>
                  <a:lin ang="5400000" scaled="0"/>
                </a:gradFill>
              </a:rPr>
              <a:t>Windows Server 2012</a:t>
            </a:r>
          </a:p>
        </p:txBody>
      </p:sp>
      <p:sp>
        <p:nvSpPr>
          <p:cNvPr id="8" name="TextBox 7"/>
          <p:cNvSpPr txBox="1"/>
          <p:nvPr/>
        </p:nvSpPr>
        <p:spPr>
          <a:xfrm>
            <a:off x="11215690" y="6459536"/>
            <a:ext cx="228600" cy="86206"/>
          </a:xfrm>
          <a:prstGeom prst="rect">
            <a:avLst/>
          </a:prstGeom>
          <a:noFill/>
        </p:spPr>
        <p:txBody>
          <a:bodyPr wrap="square" lIns="0" tIns="0" rIns="0" bIns="0" rtlCol="0">
            <a:spAutoFit/>
          </a:bodyPr>
          <a:lstStyle/>
          <a:p>
            <a:pPr algn="ctr" defTabSz="914156">
              <a:lnSpc>
                <a:spcPct val="90000"/>
              </a:lnSpc>
            </a:pPr>
            <a:r>
              <a:rPr lang="en-US" sz="900" spc="-20" baseline="10000" dirty="0" smtClean="0">
                <a:gradFill>
                  <a:gsLst>
                    <a:gs pos="0">
                      <a:srgbClr val="00188F"/>
                    </a:gs>
                    <a:gs pos="100000">
                      <a:srgbClr val="00188F"/>
                    </a:gs>
                  </a:gsLst>
                  <a:lin ang="5400000" scaled="0"/>
                </a:gradFill>
                <a:latin typeface="Segoe UI Light"/>
              </a:rPr>
              <a:t>||</a:t>
            </a:r>
            <a:endParaRPr lang="en-US" sz="900" spc="-20" baseline="10000" dirty="0">
              <a:gradFill>
                <a:gsLst>
                  <a:gs pos="0">
                    <a:srgbClr val="00188F"/>
                  </a:gs>
                  <a:gs pos="100000">
                    <a:srgbClr val="00188F"/>
                  </a:gs>
                </a:gsLst>
                <a:lin ang="5400000" scaled="0"/>
              </a:gradFill>
              <a:latin typeface="Segoe UI Light"/>
            </a:endParaRPr>
          </a:p>
        </p:txBody>
      </p:sp>
    </p:spTree>
    <p:extLst>
      <p:ext uri="{BB962C8B-B14F-4D97-AF65-F5344CB8AC3E}">
        <p14:creationId xmlns:p14="http://schemas.microsoft.com/office/powerpoint/2010/main" val="4129612845"/>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Lst>
  <p:transition>
    <p:fade/>
  </p:transition>
  <p:timing>
    <p:tnLst>
      <p:par>
        <p:cTn id="1" dur="indefinite" restart="never" nodeType="tmRoot"/>
      </p:par>
    </p:tnLst>
  </p:timing>
  <p:hf hdr="0" ftr="0" dt="0"/>
  <p:txStyles>
    <p:titleStyle>
      <a:lvl1pPr algn="l" defTabSz="914156"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648" marR="0" indent="-339648" algn="l" defTabSz="914156"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2958" marR="0" indent="-233310" algn="l" defTabSz="914156"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331" marR="0" indent="-225374" algn="l" defTabSz="914156" rtl="0" eaLnBrk="1" fontAlgn="auto" latinLnBrk="0" hangingPunct="1">
        <a:lnSpc>
          <a:spcPct val="90000"/>
        </a:lnSpc>
        <a:spcBef>
          <a:spcPct val="20000"/>
        </a:spcBef>
        <a:spcAft>
          <a:spcPts val="0"/>
        </a:spcAft>
        <a:buClrTx/>
        <a:buSzPct val="90000"/>
        <a:buFont typeface="Wingdings" pitchFamily="2" charset="2"/>
        <a:buChar char=""/>
        <a:tabLst>
          <a:tab pos="798331" algn="l"/>
        </a:tabLst>
        <a:defRPr sz="2400" kern="1200" spc="0" baseline="0">
          <a:gradFill>
            <a:gsLst>
              <a:gs pos="1250">
                <a:schemeClr val="tx1"/>
              </a:gs>
              <a:gs pos="100000">
                <a:schemeClr val="tx1"/>
              </a:gs>
            </a:gsLst>
            <a:lin ang="5400000" scaled="0"/>
          </a:gradFill>
          <a:latin typeface="+mn-lt"/>
          <a:ea typeface="+mn-ea"/>
          <a:cs typeface="+mn-cs"/>
        </a:defRPr>
      </a:lvl3pPr>
      <a:lvl4pPr marL="1030054" marR="0" indent="-231722" algn="l" defTabSz="914156"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428" marR="0" indent="-225374" algn="l" defTabSz="914156" rtl="0" eaLnBrk="1" fontAlgn="auto" latinLnBrk="0" hangingPunct="1">
        <a:lnSpc>
          <a:spcPct val="90000"/>
        </a:lnSpc>
        <a:spcBef>
          <a:spcPct val="20000"/>
        </a:spcBef>
        <a:spcAft>
          <a:spcPts val="0"/>
        </a:spcAft>
        <a:buClrTx/>
        <a:buSzPct val="90000"/>
        <a:buFont typeface="Wingdings" pitchFamily="2" charset="2"/>
        <a:buChar char=""/>
        <a:tabLst>
          <a:tab pos="1255428" algn="l"/>
        </a:tabLst>
        <a:defRPr sz="2000" kern="1200" spc="0" baseline="0">
          <a:gradFill>
            <a:gsLst>
              <a:gs pos="1250">
                <a:schemeClr val="tx1"/>
              </a:gs>
              <a:gs pos="100000">
                <a:schemeClr val="tx1"/>
              </a:gs>
            </a:gsLst>
            <a:lin ang="5400000" scaled="0"/>
          </a:gradFill>
          <a:latin typeface="+mn-lt"/>
          <a:ea typeface="+mn-ea"/>
          <a:cs typeface="+mn-cs"/>
        </a:defRPr>
      </a:lvl5pPr>
      <a:lvl6pPr marL="2513929" indent="-228539" algn="l" defTabSz="9141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07" indent="-228539" algn="l" defTabSz="9141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85" indent="-228539" algn="l" defTabSz="9141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64" indent="-228539" algn="l" defTabSz="9141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technet.microsoft.com/en-us/library/hh974719"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hyperlink" Target="http://www.virtg.com/" TargetMode="External"/><Relationship Id="rId3" Type="http://schemas.openxmlformats.org/officeDocument/2006/relationships/image" Target="../media/image15.png"/><Relationship Id="rId7" Type="http://schemas.openxmlformats.org/officeDocument/2006/relationships/hyperlink" Target="http://www.lakevillepack14.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bostonusergroups.org/" TargetMode="External"/><Relationship Id="rId5" Type="http://schemas.openxmlformats.org/officeDocument/2006/relationships/hyperlink" Target="http://www.baystatetechnology.com/" TargetMode="External"/><Relationship Id="rId10" Type="http://schemas.openxmlformats.org/officeDocument/2006/relationships/hyperlink" Target="http://www.microsoft.com/sqlserverlabs" TargetMode="External"/><Relationship Id="rId4" Type="http://schemas.openxmlformats.org/officeDocument/2006/relationships/image" Target="../media/image16.png"/><Relationship Id="rId9" Type="http://schemas.openxmlformats.org/officeDocument/2006/relationships/hyperlink" Target="http://www.meetup.com/NEITPro/"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go.microsoft.com/fwlink/?LinkId=252725" TargetMode="External"/><Relationship Id="rId3" Type="http://schemas.openxmlformats.org/officeDocument/2006/relationships/hyperlink" Target="http://technet.microsoft.com/library/jj647765.aspx" TargetMode="External"/><Relationship Id="rId7" Type="http://schemas.openxmlformats.org/officeDocument/2006/relationships/hyperlink" Target="http://technet.microsoft.com/library/hh831652.aspx"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http://technet.microsoft.com/library/jj574133.aspx" TargetMode="External"/><Relationship Id="rId5" Type="http://schemas.openxmlformats.org/officeDocument/2006/relationships/hyperlink" Target="http://technet.microsoft.com/library/jj574113.aspx" TargetMode="External"/><Relationship Id="rId10" Type="http://schemas.openxmlformats.org/officeDocument/2006/relationships/hyperlink" Target="http://technet.microsoft.com/library/hh852339.aspx" TargetMode="External"/><Relationship Id="rId4" Type="http://schemas.openxmlformats.org/officeDocument/2006/relationships/hyperlink" Target="http://go.microsoft.com/fwlink/?LinkId=252646" TargetMode="External"/><Relationship Id="rId9" Type="http://schemas.openxmlformats.org/officeDocument/2006/relationships/hyperlink" Target="http://technet.microsoft.com/library/hh831423.asp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28.jpe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6.xml"/><Relationship Id="rId1" Type="http://schemas.openxmlformats.org/officeDocument/2006/relationships/slideLayout" Target="../slideLayouts/slideLayout83.xml"/><Relationship Id="rId4" Type="http://schemas.openxmlformats.org/officeDocument/2006/relationships/hyperlink" Target="http://technet.microsoft.com/en-us/library/hh994618.aspx"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aka.ms/msproducts" TargetMode="External"/><Relationship Id="rId2" Type="http://schemas.openxmlformats.org/officeDocument/2006/relationships/notesSlide" Target="../notesSlides/notesSlide37.xml"/><Relationship Id="rId1" Type="http://schemas.openxmlformats.org/officeDocument/2006/relationships/slideLayout" Target="../slideLayouts/slideLayout82.xml"/><Relationship Id="rId6" Type="http://schemas.openxmlformats.org/officeDocument/2006/relationships/image" Target="../media/image37.jpeg"/><Relationship Id="rId5" Type="http://schemas.openxmlformats.org/officeDocument/2006/relationships/hyperlink" Target="http://aka.ms/go-mva" TargetMode="External"/><Relationship Id="rId4" Type="http://schemas.openxmlformats.org/officeDocument/2006/relationships/hyperlink" Target="http://aka.ms/itproexpert"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548409" y="2335396"/>
            <a:ext cx="11152188" cy="1523494"/>
          </a:xfrm>
        </p:spPr>
        <p:txBody>
          <a:bodyPr/>
          <a:lstStyle/>
          <a:p>
            <a:r>
              <a:rPr lang="en-US" sz="5500" dirty="0" smtClean="0"/>
              <a:t>Upgrading Windows Server 2008 to Windows Server 2012</a:t>
            </a:r>
            <a:endParaRPr lang="en-US" sz="5500" dirty="0"/>
          </a:p>
        </p:txBody>
      </p:sp>
      <p:pic>
        <p:nvPicPr>
          <p:cNvPr id="6"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409" y="756456"/>
            <a:ext cx="4373398" cy="628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3033" y="241065"/>
            <a:ext cx="1540193" cy="250031"/>
          </a:xfrm>
          <a:prstGeom prst="rect">
            <a:avLst/>
          </a:prstGeom>
        </p:spPr>
      </p:pic>
      <p:sp>
        <p:nvSpPr>
          <p:cNvPr id="9" name="Text Placeholder 4"/>
          <p:cNvSpPr txBox="1">
            <a:spLocks/>
          </p:cNvSpPr>
          <p:nvPr/>
        </p:nvSpPr>
        <p:spPr>
          <a:xfrm>
            <a:off x="2161308" y="4448616"/>
            <a:ext cx="9741917" cy="498599"/>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0"/>
              </a:spcBef>
              <a:spcAft>
                <a:spcPts val="0"/>
              </a:spcAft>
              <a:buClrTx/>
              <a:buSzPct val="90000"/>
              <a:buFont typeface="Arial" pitchFamily="34" charset="0"/>
              <a:buNone/>
              <a:tabLst/>
              <a:defRPr sz="3600" kern="1200" spc="-70" baseline="0">
                <a:gradFill>
                  <a:gsLst>
                    <a:gs pos="0">
                      <a:schemeClr val="bg1"/>
                    </a:gs>
                    <a:gs pos="100000">
                      <a:schemeClr val="bg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Speaker Name</a:t>
            </a:r>
          </a:p>
          <a:p>
            <a:r>
              <a:rPr lang="en-US" sz="2400" dirty="0" smtClean="0"/>
              <a:t>Title</a:t>
            </a:r>
          </a:p>
          <a:p>
            <a:r>
              <a:rPr lang="en-US" sz="2400" dirty="0" smtClean="0"/>
              <a:t>Email</a:t>
            </a:r>
          </a:p>
          <a:p>
            <a:r>
              <a:rPr lang="en-US" sz="2400" b="1" dirty="0" smtClean="0"/>
              <a:t>Microsoft Corporation</a:t>
            </a:r>
            <a:endParaRPr lang="en-US" sz="2400" b="1" dirty="0"/>
          </a:p>
        </p:txBody>
      </p:sp>
    </p:spTree>
    <p:extLst>
      <p:ext uri="{BB962C8B-B14F-4D97-AF65-F5344CB8AC3E}">
        <p14:creationId xmlns:p14="http://schemas.microsoft.com/office/powerpoint/2010/main" val="10251612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091" y="3439138"/>
            <a:ext cx="9109796" cy="664797"/>
          </a:xfrm>
        </p:spPr>
        <p:txBody>
          <a:bodyPr/>
          <a:lstStyle/>
          <a:p>
            <a:r>
              <a:rPr lang="en-US" sz="4800" dirty="0"/>
              <a:t>Supported </a:t>
            </a:r>
            <a:r>
              <a:rPr lang="en-US" sz="4800" u="sng" dirty="0" smtClean="0"/>
              <a:t>In-Place </a:t>
            </a:r>
            <a:r>
              <a:rPr lang="en-US" sz="4800" dirty="0" smtClean="0"/>
              <a:t>Upgrade </a:t>
            </a:r>
            <a:r>
              <a:rPr lang="en-US" sz="4800" dirty="0"/>
              <a:t>Paths</a:t>
            </a:r>
          </a:p>
        </p:txBody>
      </p:sp>
      <p:pic>
        <p:nvPicPr>
          <p:cNvPr id="3"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3100" y="1066800"/>
            <a:ext cx="4003124" cy="57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410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322406" y="191885"/>
            <a:ext cx="10962121" cy="664797"/>
          </a:xfrm>
        </p:spPr>
        <p:txBody>
          <a:bodyPr/>
          <a:lstStyle/>
          <a:p>
            <a:r>
              <a:rPr lang="en-US" sz="4800" dirty="0" smtClean="0"/>
              <a:t>Upgrading in-place to Windows Server 2012</a:t>
            </a:r>
          </a:p>
        </p:txBody>
      </p:sp>
      <p:sp>
        <p:nvSpPr>
          <p:cNvPr id="3" name="Slide Number Placeholder 2"/>
          <p:cNvSpPr>
            <a:spLocks noGrp="1"/>
          </p:cNvSpPr>
          <p:nvPr>
            <p:ph type="sldNum" sz="quarter" idx="11"/>
          </p:nvPr>
        </p:nvSpPr>
        <p:spPr/>
        <p:txBody>
          <a:bodyPr/>
          <a:lstStyle/>
          <a:p>
            <a:pPr>
              <a:lnSpc>
                <a:spcPct val="90000"/>
              </a:lnSpc>
            </a:pPr>
            <a:fld id="{1FCACD6A-4DA2-407A-979F-971D7CDFADE1}" type="slidenum">
              <a:rPr lang="en-US" smtClean="0"/>
              <a:pPr>
                <a:lnSpc>
                  <a:spcPct val="90000"/>
                </a:lnSpc>
              </a:pPr>
              <a:t>11</a:t>
            </a:fld>
            <a:endParaRPr lang="en-US" dirty="0"/>
          </a:p>
        </p:txBody>
      </p:sp>
      <p:pic>
        <p:nvPicPr>
          <p:cNvPr id="4" name="Picture 3"/>
          <p:cNvPicPr>
            <a:picLocks noChangeAspect="1"/>
          </p:cNvPicPr>
          <p:nvPr/>
        </p:nvPicPr>
        <p:blipFill>
          <a:blip r:embed="rId3"/>
          <a:stretch>
            <a:fillRect/>
          </a:stretch>
        </p:blipFill>
        <p:spPr>
          <a:xfrm>
            <a:off x="3105377" y="976184"/>
            <a:ext cx="8567513" cy="5453191"/>
          </a:xfrm>
          <a:prstGeom prst="rect">
            <a:avLst/>
          </a:prstGeom>
        </p:spPr>
      </p:pic>
      <p:sp>
        <p:nvSpPr>
          <p:cNvPr id="6" name="Rectangle 5"/>
          <p:cNvSpPr/>
          <p:nvPr/>
        </p:nvSpPr>
        <p:spPr>
          <a:xfrm>
            <a:off x="457201" y="1136905"/>
            <a:ext cx="2648175" cy="4770537"/>
          </a:xfrm>
          <a:prstGeom prst="rect">
            <a:avLst/>
          </a:prstGeom>
        </p:spPr>
        <p:txBody>
          <a:bodyPr wrap="square">
            <a:spAutoFit/>
          </a:bodyPr>
          <a:lstStyle/>
          <a:p>
            <a:r>
              <a:rPr lang="en-US" dirty="0">
                <a:solidFill>
                  <a:srgbClr val="00B050"/>
                </a:solidFill>
              </a:rPr>
              <a:t>YES</a:t>
            </a:r>
            <a:r>
              <a:rPr lang="en-US" dirty="0"/>
              <a:t> – You can upgrade domain controllers that run 64-bit versions of Windows Server 2008 or Windows Server 2008 R2 to Windows Server 2012. </a:t>
            </a:r>
          </a:p>
          <a:p>
            <a:endParaRPr lang="en-US" dirty="0"/>
          </a:p>
          <a:p>
            <a:r>
              <a:rPr lang="en-US" dirty="0">
                <a:solidFill>
                  <a:srgbClr val="FF0000"/>
                </a:solidFill>
              </a:rPr>
              <a:t>NO </a:t>
            </a:r>
            <a:r>
              <a:rPr lang="en-US" dirty="0"/>
              <a:t>- You cannot upgrade domain controllers that run Windows Server 2003 or 32-bit versions of Windows Server </a:t>
            </a:r>
            <a:r>
              <a:rPr lang="en-US" dirty="0" smtClean="0"/>
              <a:t>2008… Migrate Instead </a:t>
            </a:r>
            <a:endParaRPr lang="en-US" dirty="0"/>
          </a:p>
        </p:txBody>
      </p:sp>
    </p:spTree>
    <p:extLst>
      <p:ext uri="{BB962C8B-B14F-4D97-AF65-F5344CB8AC3E}">
        <p14:creationId xmlns:p14="http://schemas.microsoft.com/office/powerpoint/2010/main" val="42211192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4662" y="2919593"/>
            <a:ext cx="8375505" cy="664797"/>
          </a:xfrm>
        </p:spPr>
        <p:txBody>
          <a:bodyPr/>
          <a:lstStyle/>
          <a:p>
            <a:r>
              <a:rPr lang="en-US" sz="4800" dirty="0"/>
              <a:t>Functional Levels Considerations</a:t>
            </a:r>
          </a:p>
        </p:txBody>
      </p:sp>
      <p:pic>
        <p:nvPicPr>
          <p:cNvPr id="3"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3100" y="1066800"/>
            <a:ext cx="4003124" cy="57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6326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409576" y="491035"/>
            <a:ext cx="11149013" cy="747897"/>
          </a:xfrm>
        </p:spPr>
        <p:txBody>
          <a:bodyPr/>
          <a:lstStyle/>
          <a:p>
            <a:r>
              <a:rPr lang="en-US" sz="5400" dirty="0"/>
              <a:t>Functional Levels Considerations</a:t>
            </a:r>
            <a:endParaRPr lang="en-US" sz="5400" dirty="0" smtClean="0"/>
          </a:p>
        </p:txBody>
      </p:sp>
      <p:sp>
        <p:nvSpPr>
          <p:cNvPr id="3" name="Slide Number Placeholder 2"/>
          <p:cNvSpPr>
            <a:spLocks noGrp="1"/>
          </p:cNvSpPr>
          <p:nvPr>
            <p:ph type="sldNum" sz="quarter" idx="11"/>
          </p:nvPr>
        </p:nvSpPr>
        <p:spPr/>
        <p:txBody>
          <a:bodyPr/>
          <a:lstStyle/>
          <a:p>
            <a:pPr>
              <a:lnSpc>
                <a:spcPct val="90000"/>
              </a:lnSpc>
            </a:pPr>
            <a:fld id="{1FCACD6A-4DA2-407A-979F-971D7CDFADE1}" type="slidenum">
              <a:rPr lang="en-US" smtClean="0"/>
              <a:pPr>
                <a:lnSpc>
                  <a:spcPct val="90000"/>
                </a:lnSpc>
              </a:pPr>
              <a:t>13</a:t>
            </a:fld>
            <a:endParaRPr lang="en-US" dirty="0"/>
          </a:p>
        </p:txBody>
      </p:sp>
      <p:sp>
        <p:nvSpPr>
          <p:cNvPr id="2" name="Rectangle 1"/>
          <p:cNvSpPr/>
          <p:nvPr/>
        </p:nvSpPr>
        <p:spPr>
          <a:xfrm>
            <a:off x="872836" y="1392381"/>
            <a:ext cx="10571453" cy="3970318"/>
          </a:xfrm>
          <a:prstGeom prst="rect">
            <a:avLst/>
          </a:prstGeom>
        </p:spPr>
        <p:txBody>
          <a:bodyPr wrap="square">
            <a:spAutoFit/>
          </a:bodyPr>
          <a:lstStyle/>
          <a:p>
            <a:pPr marL="457200" indent="-457200">
              <a:buFont typeface="Arial" panose="020B0604020202020204" pitchFamily="34" charset="0"/>
              <a:buChar char="•"/>
            </a:pPr>
            <a:r>
              <a:rPr lang="en-US" sz="2800" dirty="0"/>
              <a:t>Windows Server 2012 requires a Windows Server 2003 forest functional </a:t>
            </a:r>
            <a:r>
              <a:rPr lang="en-US" sz="2800" dirty="0" smtClean="0"/>
              <a:t>level or higher.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B</a:t>
            </a:r>
            <a:r>
              <a:rPr lang="en-US" sz="2800" dirty="0" smtClean="0"/>
              <a:t>efore </a:t>
            </a:r>
            <a:r>
              <a:rPr lang="en-US" sz="2800" dirty="0"/>
              <a:t>you can add a </a:t>
            </a:r>
            <a:r>
              <a:rPr lang="en-US" sz="2800" dirty="0" smtClean="0"/>
              <a:t>DC that </a:t>
            </a:r>
            <a:r>
              <a:rPr lang="en-US" sz="2800" dirty="0"/>
              <a:t>runs Windows Server 2012 to an existing </a:t>
            </a:r>
            <a:r>
              <a:rPr lang="en-US" sz="2800" dirty="0" smtClean="0"/>
              <a:t>AD forest</a:t>
            </a:r>
            <a:r>
              <a:rPr lang="en-US" sz="2800" dirty="0"/>
              <a:t>, the forest functional level must be Windows Server 2003 or higher. </a:t>
            </a:r>
            <a:endParaRPr lang="en-US" sz="2800" dirty="0" smtClean="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If </a:t>
            </a:r>
            <a:r>
              <a:rPr lang="en-US" sz="2800" dirty="0"/>
              <a:t>the forest functional level is Windows 2000, the installation is </a:t>
            </a:r>
            <a:r>
              <a:rPr lang="en-US" sz="2800" dirty="0" smtClean="0"/>
              <a:t>blocked</a:t>
            </a:r>
            <a:r>
              <a:rPr lang="en-US" sz="2800" dirty="0"/>
              <a:t>.</a:t>
            </a:r>
          </a:p>
        </p:txBody>
      </p:sp>
    </p:spTree>
    <p:extLst>
      <p:ext uri="{BB962C8B-B14F-4D97-AF65-F5344CB8AC3E}">
        <p14:creationId xmlns:p14="http://schemas.microsoft.com/office/powerpoint/2010/main" val="103807353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0418" y="2566522"/>
            <a:ext cx="9566996" cy="1329595"/>
          </a:xfrm>
        </p:spPr>
        <p:txBody>
          <a:bodyPr/>
          <a:lstStyle/>
          <a:p>
            <a:r>
              <a:rPr lang="en-US" sz="4800" dirty="0"/>
              <a:t>Operation Master Roles Considerations</a:t>
            </a:r>
          </a:p>
        </p:txBody>
      </p:sp>
      <p:pic>
        <p:nvPicPr>
          <p:cNvPr id="3"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3100" y="1066800"/>
            <a:ext cx="4003124" cy="57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5210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409576" y="491035"/>
            <a:ext cx="11149013" cy="747897"/>
          </a:xfrm>
        </p:spPr>
        <p:txBody>
          <a:bodyPr/>
          <a:lstStyle/>
          <a:p>
            <a:r>
              <a:rPr lang="en-US" sz="5400" dirty="0"/>
              <a:t>Operation Master Roles Considerations</a:t>
            </a:r>
            <a:endParaRPr lang="en-US" sz="5400" dirty="0" smtClean="0"/>
          </a:p>
        </p:txBody>
      </p:sp>
      <p:sp>
        <p:nvSpPr>
          <p:cNvPr id="3" name="Slide Number Placeholder 2"/>
          <p:cNvSpPr>
            <a:spLocks noGrp="1"/>
          </p:cNvSpPr>
          <p:nvPr>
            <p:ph type="sldNum" sz="quarter" idx="11"/>
          </p:nvPr>
        </p:nvSpPr>
        <p:spPr/>
        <p:txBody>
          <a:bodyPr/>
          <a:lstStyle/>
          <a:p>
            <a:pPr>
              <a:lnSpc>
                <a:spcPct val="90000"/>
              </a:lnSpc>
            </a:pPr>
            <a:fld id="{1FCACD6A-4DA2-407A-979F-971D7CDFADE1}" type="slidenum">
              <a:rPr lang="en-US" smtClean="0"/>
              <a:pPr>
                <a:lnSpc>
                  <a:spcPct val="90000"/>
                </a:lnSpc>
              </a:pPr>
              <a:t>15</a:t>
            </a:fld>
            <a:endParaRPr lang="en-US" dirty="0"/>
          </a:p>
        </p:txBody>
      </p:sp>
      <p:sp>
        <p:nvSpPr>
          <p:cNvPr id="4" name="Rectangle 3"/>
          <p:cNvSpPr/>
          <p:nvPr/>
        </p:nvSpPr>
        <p:spPr>
          <a:xfrm>
            <a:off x="648134" y="1295662"/>
            <a:ext cx="10796155" cy="5693866"/>
          </a:xfrm>
          <a:prstGeom prst="rect">
            <a:avLst/>
          </a:prstGeom>
        </p:spPr>
        <p:txBody>
          <a:bodyPr wrap="square">
            <a:spAutoFit/>
          </a:bodyPr>
          <a:lstStyle/>
          <a:p>
            <a:r>
              <a:rPr lang="en-US" sz="2800" dirty="0"/>
              <a:t>Some new features in Windows Server 2012 </a:t>
            </a:r>
            <a:r>
              <a:rPr lang="en-US" sz="2800" dirty="0" smtClean="0"/>
              <a:t>that affect </a:t>
            </a:r>
            <a:r>
              <a:rPr lang="en-US" sz="2800" dirty="0"/>
              <a:t>operations master roles</a:t>
            </a:r>
            <a:r>
              <a:rPr lang="en-US" sz="2800" dirty="0" smtClean="0"/>
              <a:t>:</a:t>
            </a:r>
          </a:p>
          <a:p>
            <a:pPr marL="457200" indent="-457200">
              <a:buFont typeface="Arial" panose="020B0604020202020204" pitchFamily="34" charset="0"/>
              <a:buChar char="•"/>
            </a:pPr>
            <a:endParaRPr lang="en-US" sz="2800" dirty="0"/>
          </a:p>
          <a:p>
            <a:pPr marL="1371525" lvl="2" indent="-457200">
              <a:buFont typeface="Arial" panose="020B0604020202020204" pitchFamily="34" charset="0"/>
              <a:buChar char="•"/>
            </a:pPr>
            <a:r>
              <a:rPr lang="en-US" sz="2800" dirty="0"/>
              <a:t>The PDC emulator must be running Windows Server 2012 to support</a:t>
            </a:r>
            <a:r>
              <a:rPr lang="en-US" sz="2800" b="1" dirty="0"/>
              <a:t> cloning </a:t>
            </a:r>
            <a:r>
              <a:rPr lang="en-US" sz="2800" dirty="0"/>
              <a:t>virtual domain controllers. </a:t>
            </a:r>
            <a:endParaRPr lang="en-US" sz="2800" dirty="0" smtClean="0"/>
          </a:p>
          <a:p>
            <a:pPr marL="1371525" lvl="2" indent="-457200">
              <a:buFont typeface="Arial" panose="020B0604020202020204" pitchFamily="34" charset="0"/>
              <a:buChar char="•"/>
            </a:pPr>
            <a:endParaRPr lang="en-US" sz="2800" dirty="0"/>
          </a:p>
          <a:p>
            <a:pPr marL="1371525" lvl="2" indent="-457200">
              <a:buFont typeface="Arial" panose="020B0604020202020204" pitchFamily="34" charset="0"/>
              <a:buChar char="•"/>
            </a:pPr>
            <a:r>
              <a:rPr lang="en-US" sz="2800" dirty="0"/>
              <a:t>The Relative Identifier (RID) Master has </a:t>
            </a:r>
            <a:r>
              <a:rPr lang="en-US" sz="2800" b="1" dirty="0"/>
              <a:t>new RID issuance and monitoring functionality</a:t>
            </a:r>
            <a:r>
              <a:rPr lang="en-US" sz="2800" dirty="0"/>
              <a:t>. The improvements include better event logging and more appropriate limits</a:t>
            </a:r>
            <a:r>
              <a:rPr lang="en-US" sz="2800" dirty="0" smtClean="0"/>
              <a:t>.</a:t>
            </a:r>
          </a:p>
          <a:p>
            <a:pPr lvl="2"/>
            <a:endParaRPr lang="en-US" sz="2800" dirty="0"/>
          </a:p>
          <a:p>
            <a:pPr marL="1371525" lvl="2" indent="-457200">
              <a:buFont typeface="Arial" panose="020B0604020202020204" pitchFamily="34" charset="0"/>
              <a:buChar char="•"/>
            </a:pPr>
            <a:r>
              <a:rPr lang="en-US" sz="2800" dirty="0" smtClean="0"/>
              <a:t>New </a:t>
            </a:r>
            <a:r>
              <a:rPr lang="en-US" sz="2800" b="1" dirty="0" smtClean="0"/>
              <a:t>security </a:t>
            </a:r>
            <a:r>
              <a:rPr lang="en-US" sz="2800" b="1" dirty="0"/>
              <a:t>principals </a:t>
            </a:r>
            <a:r>
              <a:rPr lang="en-US" sz="2800" dirty="0"/>
              <a:t>are created when the PDC emulator runs Windows Server 2012.</a:t>
            </a:r>
            <a:br>
              <a:rPr lang="en-US" sz="2800" dirty="0"/>
            </a:br>
            <a:endParaRPr lang="en-US" sz="2800" dirty="0"/>
          </a:p>
        </p:txBody>
      </p:sp>
    </p:spTree>
    <p:extLst>
      <p:ext uri="{BB962C8B-B14F-4D97-AF65-F5344CB8AC3E}">
        <p14:creationId xmlns:p14="http://schemas.microsoft.com/office/powerpoint/2010/main" val="59088500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964" y="2109543"/>
            <a:ext cx="8430923" cy="1994392"/>
          </a:xfrm>
        </p:spPr>
        <p:txBody>
          <a:bodyPr/>
          <a:lstStyle/>
          <a:p>
            <a:r>
              <a:rPr lang="en-US" sz="4800" dirty="0"/>
              <a:t>Active Directory Considerations – New Features</a:t>
            </a:r>
          </a:p>
        </p:txBody>
      </p:sp>
      <p:pic>
        <p:nvPicPr>
          <p:cNvPr id="3"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3100" y="1066800"/>
            <a:ext cx="4003124" cy="57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6228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4"/>
          <p:cNvSpPr>
            <a:spLocks noChangeArrowheads="1"/>
          </p:cNvSpPr>
          <p:nvPr/>
        </p:nvSpPr>
        <p:spPr bwMode="auto">
          <a:xfrm rot="10800000" flipV="1">
            <a:off x="6245019" y="1659094"/>
            <a:ext cx="5486400" cy="753921"/>
          </a:xfrm>
          <a:prstGeom prst="rect">
            <a:avLst/>
          </a:prstGeom>
          <a:solidFill>
            <a:schemeClr val="accent1"/>
          </a:solidFill>
          <a:ln w="9525">
            <a:noFill/>
            <a:miter lim="800000"/>
            <a:headEnd/>
            <a:tailEnd/>
          </a:ln>
          <a:effectLst/>
        </p:spPr>
        <p:txBody>
          <a:bodyPr lIns="0" tIns="0" rIns="0" bIns="0" anchor="ctr"/>
          <a:lstStyle/>
          <a:p>
            <a:pPr algn="ctr" defTabSz="912600"/>
            <a:r>
              <a:rPr lang="en-US" sz="2400" dirty="0" smtClean="0">
                <a:solidFill>
                  <a:srgbClr val="FFFFFF"/>
                </a:solidFill>
                <a:latin typeface="+mj-lt"/>
              </a:rPr>
              <a:t>Disk Space Requirements – NTDS.DIT</a:t>
            </a:r>
            <a:endParaRPr lang="en-US" sz="2400" dirty="0">
              <a:solidFill>
                <a:srgbClr val="FFFFFF"/>
              </a:solidFill>
              <a:latin typeface="+mj-lt"/>
            </a:endParaRPr>
          </a:p>
        </p:txBody>
      </p:sp>
      <p:sp>
        <p:nvSpPr>
          <p:cNvPr id="41" name="Rectangle 40"/>
          <p:cNvSpPr/>
          <p:nvPr/>
        </p:nvSpPr>
        <p:spPr>
          <a:xfrm>
            <a:off x="6278408" y="2516265"/>
            <a:ext cx="5486400" cy="3829603"/>
          </a:xfrm>
          <a:prstGeom prst="rect">
            <a:avLst/>
          </a:prstGeom>
          <a:solidFill>
            <a:schemeClr val="bg1"/>
          </a:solidFill>
        </p:spPr>
        <p:txBody>
          <a:bodyPr wrap="square" lIns="274320" tIns="274320" rIns="274320" bIns="91279">
            <a:noAutofit/>
          </a:bodyPr>
          <a:lstStyle/>
          <a:p>
            <a:pPr marL="0" lvl="1" defTabSz="912600" fontAlgn="base">
              <a:spcAft>
                <a:spcPts val="1800"/>
              </a:spcAft>
            </a:pPr>
            <a:r>
              <a:rPr lang="en-US" sz="1800" dirty="0"/>
              <a:t>T</a:t>
            </a:r>
            <a:r>
              <a:rPr lang="en-US" sz="1800" dirty="0" smtClean="0"/>
              <a:t>he </a:t>
            </a:r>
            <a:r>
              <a:rPr lang="en-US" sz="1800" dirty="0"/>
              <a:t>drive that hosts the Active Directory database (NTDS.DIT) </a:t>
            </a:r>
            <a:r>
              <a:rPr lang="en-US" sz="1800" b="1" dirty="0" smtClean="0"/>
              <a:t>must have </a:t>
            </a:r>
            <a:r>
              <a:rPr lang="en-US" sz="1800" b="1" dirty="0"/>
              <a:t>free disk space </a:t>
            </a:r>
            <a:r>
              <a:rPr lang="en-US" sz="1800" dirty="0"/>
              <a:t>that represents at least 20% of the NTDS.DIT file before you begin the operating system upgrade. </a:t>
            </a:r>
            <a:endParaRPr lang="en-US" sz="1800" dirty="0" smtClean="0"/>
          </a:p>
          <a:p>
            <a:pPr marL="0" lvl="1" defTabSz="912600" fontAlgn="base">
              <a:spcAft>
                <a:spcPts val="1800"/>
              </a:spcAft>
            </a:pPr>
            <a:endParaRPr lang="en-US" sz="1800" dirty="0" smtClean="0"/>
          </a:p>
          <a:p>
            <a:pPr marL="0" lvl="1" defTabSz="912600" fontAlgn="base">
              <a:spcAft>
                <a:spcPts val="1800"/>
              </a:spcAft>
            </a:pPr>
            <a:r>
              <a:rPr lang="en-US" sz="1800" dirty="0" smtClean="0"/>
              <a:t>If </a:t>
            </a:r>
            <a:r>
              <a:rPr lang="en-US" sz="1800" dirty="0"/>
              <a:t>there is insufficient free disk space on the volume, the upgrade can fail and </a:t>
            </a:r>
            <a:r>
              <a:rPr lang="en-US" sz="1800" dirty="0" smtClean="0"/>
              <a:t>the </a:t>
            </a:r>
            <a:r>
              <a:rPr lang="en-US" sz="1800" b="1" dirty="0" smtClean="0"/>
              <a:t>upgrade </a:t>
            </a:r>
            <a:r>
              <a:rPr lang="en-US" sz="1800" b="1" dirty="0"/>
              <a:t>compatibility report </a:t>
            </a:r>
            <a:r>
              <a:rPr lang="en-US" sz="1800" dirty="0"/>
              <a:t>returns an error indicating insufficient free disk </a:t>
            </a:r>
            <a:r>
              <a:rPr lang="en-US" sz="1800" dirty="0" smtClean="0"/>
              <a:t>space.</a:t>
            </a:r>
            <a:endParaRPr lang="en-US" sz="1800" dirty="0">
              <a:solidFill>
                <a:srgbClr val="505050"/>
              </a:solidFill>
            </a:endParaRPr>
          </a:p>
        </p:txBody>
      </p:sp>
      <p:sp>
        <p:nvSpPr>
          <p:cNvPr id="42" name="Rectangle 24"/>
          <p:cNvSpPr>
            <a:spLocks noChangeArrowheads="1"/>
          </p:cNvSpPr>
          <p:nvPr/>
        </p:nvSpPr>
        <p:spPr bwMode="auto">
          <a:xfrm rot="10800000" flipV="1">
            <a:off x="503410" y="1659094"/>
            <a:ext cx="5500426" cy="753921"/>
          </a:xfrm>
          <a:prstGeom prst="rect">
            <a:avLst/>
          </a:prstGeom>
          <a:solidFill>
            <a:schemeClr val="accent1"/>
          </a:solidFill>
          <a:ln w="9525">
            <a:noFill/>
            <a:miter lim="800000"/>
            <a:headEnd/>
            <a:tailEnd/>
          </a:ln>
          <a:effectLst/>
        </p:spPr>
        <p:txBody>
          <a:bodyPr lIns="0" tIns="0" rIns="0" bIns="0" anchor="ctr"/>
          <a:lstStyle/>
          <a:p>
            <a:pPr algn="ctr" defTabSz="912600"/>
            <a:r>
              <a:rPr lang="en-US" sz="2400" dirty="0" smtClean="0">
                <a:solidFill>
                  <a:srgbClr val="FFFFFF"/>
                </a:solidFill>
                <a:latin typeface="+mj-lt"/>
              </a:rPr>
              <a:t>Minimum OS Requirements</a:t>
            </a:r>
            <a:endParaRPr lang="en-US" sz="2400" dirty="0">
              <a:solidFill>
                <a:srgbClr val="FFFFFF"/>
              </a:solidFill>
              <a:latin typeface="+mj-lt"/>
            </a:endParaRPr>
          </a:p>
        </p:txBody>
      </p:sp>
      <p:sp>
        <p:nvSpPr>
          <p:cNvPr id="14341" name="Rectangle 2"/>
          <p:cNvSpPr>
            <a:spLocks noGrp="1" noChangeArrowheads="1"/>
          </p:cNvSpPr>
          <p:nvPr>
            <p:ph type="title"/>
          </p:nvPr>
        </p:nvSpPr>
        <p:spPr>
          <a:xfrm>
            <a:off x="409576" y="135924"/>
            <a:ext cx="11149013" cy="1878605"/>
          </a:xfrm>
        </p:spPr>
        <p:txBody>
          <a:bodyPr/>
          <a:lstStyle/>
          <a:p>
            <a:r>
              <a:rPr lang="en-US" dirty="0" smtClean="0"/>
              <a:t>Operating System Requirements + Domain Disk Requirements</a:t>
            </a:r>
          </a:p>
        </p:txBody>
      </p:sp>
      <p:sp>
        <p:nvSpPr>
          <p:cNvPr id="3" name="Slide Number Placeholder 2"/>
          <p:cNvSpPr>
            <a:spLocks noGrp="1"/>
          </p:cNvSpPr>
          <p:nvPr>
            <p:ph type="sldNum" sz="quarter" idx="11"/>
          </p:nvPr>
        </p:nvSpPr>
        <p:spPr/>
        <p:txBody>
          <a:bodyPr/>
          <a:lstStyle/>
          <a:p>
            <a:pPr>
              <a:lnSpc>
                <a:spcPct val="90000"/>
              </a:lnSpc>
            </a:pPr>
            <a:fld id="{1FCACD6A-4DA2-407A-979F-971D7CDFADE1}" type="slidenum">
              <a:rPr lang="en-US" smtClean="0"/>
              <a:pPr>
                <a:lnSpc>
                  <a:spcPct val="90000"/>
                </a:lnSpc>
              </a:pPr>
              <a:t>17</a:t>
            </a:fld>
            <a:endParaRPr lang="en-US" dirty="0"/>
          </a:p>
        </p:txBody>
      </p:sp>
      <p:pic>
        <p:nvPicPr>
          <p:cNvPr id="2" name="Picture 1"/>
          <p:cNvPicPr>
            <a:picLocks noChangeAspect="1"/>
          </p:cNvPicPr>
          <p:nvPr/>
        </p:nvPicPr>
        <p:blipFill>
          <a:blip r:embed="rId3"/>
          <a:stretch>
            <a:fillRect/>
          </a:stretch>
        </p:blipFill>
        <p:spPr>
          <a:xfrm>
            <a:off x="501157" y="2413015"/>
            <a:ext cx="5482926" cy="4145627"/>
          </a:xfrm>
          <a:prstGeom prst="rect">
            <a:avLst/>
          </a:prstGeom>
        </p:spPr>
      </p:pic>
    </p:spTree>
    <p:extLst>
      <p:ext uri="{BB962C8B-B14F-4D97-AF65-F5344CB8AC3E}">
        <p14:creationId xmlns:p14="http://schemas.microsoft.com/office/powerpoint/2010/main" val="199930529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222540" y="179308"/>
            <a:ext cx="11779249" cy="664797"/>
          </a:xfrm>
        </p:spPr>
        <p:txBody>
          <a:bodyPr/>
          <a:lstStyle/>
          <a:p>
            <a:r>
              <a:rPr lang="en-US" sz="4800" dirty="0"/>
              <a:t>Active Directory </a:t>
            </a:r>
            <a:r>
              <a:rPr lang="en-US" sz="4800" dirty="0" smtClean="0"/>
              <a:t>Domain Services Installation</a:t>
            </a:r>
          </a:p>
        </p:txBody>
      </p:sp>
      <p:sp>
        <p:nvSpPr>
          <p:cNvPr id="3" name="Slide Number Placeholder 2"/>
          <p:cNvSpPr>
            <a:spLocks noGrp="1"/>
          </p:cNvSpPr>
          <p:nvPr>
            <p:ph type="sldNum" sz="quarter" idx="11"/>
          </p:nvPr>
        </p:nvSpPr>
        <p:spPr/>
        <p:txBody>
          <a:bodyPr/>
          <a:lstStyle/>
          <a:p>
            <a:pPr>
              <a:lnSpc>
                <a:spcPct val="90000"/>
              </a:lnSpc>
            </a:pPr>
            <a:fld id="{1FCACD6A-4DA2-407A-979F-971D7CDFADE1}" type="slidenum">
              <a:rPr lang="en-US" smtClean="0"/>
              <a:pPr>
                <a:lnSpc>
                  <a:spcPct val="90000"/>
                </a:lnSpc>
              </a:pPr>
              <a:t>18</a:t>
            </a:fld>
            <a:endParaRPr lang="en-US" dirty="0"/>
          </a:p>
        </p:txBody>
      </p:sp>
      <p:sp>
        <p:nvSpPr>
          <p:cNvPr id="4" name="Rectangle 3"/>
          <p:cNvSpPr/>
          <p:nvPr/>
        </p:nvSpPr>
        <p:spPr>
          <a:xfrm>
            <a:off x="1079681" y="814923"/>
            <a:ext cx="10413280" cy="1692771"/>
          </a:xfrm>
          <a:prstGeom prst="rect">
            <a:avLst/>
          </a:prstGeom>
        </p:spPr>
        <p:txBody>
          <a:bodyPr wrap="square">
            <a:spAutoFit/>
          </a:bodyPr>
          <a:lstStyle/>
          <a:p>
            <a:pPr marL="342900" indent="-342900">
              <a:buFont typeface="Arial" panose="020B0604020202020204" pitchFamily="34" charset="0"/>
              <a:buChar char="•"/>
            </a:pPr>
            <a:r>
              <a:rPr lang="en-US" sz="2000" dirty="0" smtClean="0"/>
              <a:t>CUI-based command-line </a:t>
            </a:r>
            <a:r>
              <a:rPr lang="en-US" sz="2000" dirty="0"/>
              <a:t>installations are performed by using the </a:t>
            </a:r>
            <a:r>
              <a:rPr lang="en-US" sz="2000" b="1" dirty="0" err="1">
                <a:hlinkClick r:id="rId3"/>
              </a:rPr>
              <a:t>ADDSDeployment</a:t>
            </a:r>
            <a:r>
              <a:rPr lang="en-US" sz="2000" b="1" dirty="0">
                <a:hlinkClick r:id="rId3"/>
              </a:rPr>
              <a:t> Module in Windows </a:t>
            </a:r>
            <a:r>
              <a:rPr lang="en-US" sz="2000" b="1" dirty="0" smtClean="0">
                <a:hlinkClick r:id="rId3"/>
              </a:rPr>
              <a:t>PowerShell.</a:t>
            </a:r>
            <a:r>
              <a:rPr lang="en-US" sz="2000" b="1" dirty="0" smtClean="0"/>
              <a:t>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GUI-based </a:t>
            </a:r>
            <a:r>
              <a:rPr lang="en-US" sz="2000" dirty="0"/>
              <a:t>promotions are performed in </a:t>
            </a:r>
            <a:r>
              <a:rPr lang="en-US" sz="2000" b="1" dirty="0"/>
              <a:t>Server Manager </a:t>
            </a:r>
            <a:r>
              <a:rPr lang="en-US" sz="2000" dirty="0"/>
              <a:t>using a completely new </a:t>
            </a:r>
            <a:r>
              <a:rPr lang="en-US" sz="2000" b="1" dirty="0" smtClean="0"/>
              <a:t>Active Directory Domain Services </a:t>
            </a:r>
            <a:r>
              <a:rPr lang="en-US" sz="2000" dirty="0"/>
              <a:t>Configuration Wizard</a:t>
            </a:r>
            <a:r>
              <a:rPr lang="en-US" sz="2400" dirty="0"/>
              <a:t>. </a:t>
            </a:r>
            <a:endParaRPr lang="en-US" sz="2400" dirty="0" smtClean="0"/>
          </a:p>
        </p:txBody>
      </p:sp>
      <p:pic>
        <p:nvPicPr>
          <p:cNvPr id="1027" name="Picture 3" descr="Import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 y="228441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romote this server to be a domain controll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099" y="2500992"/>
            <a:ext cx="572508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Tasks flag in Server Manag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2437" y="3115599"/>
            <a:ext cx="5350452" cy="361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12685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6" y="519546"/>
            <a:ext cx="11149013" cy="498598"/>
          </a:xfrm>
        </p:spPr>
        <p:txBody>
          <a:bodyPr/>
          <a:lstStyle/>
          <a:p>
            <a:r>
              <a:rPr lang="en-US" sz="3600" dirty="0" smtClean="0"/>
              <a:t>Active Directory Domain Services Install – Continued…</a:t>
            </a:r>
            <a:endParaRPr lang="en-US" sz="3600" dirty="0"/>
          </a:p>
        </p:txBody>
      </p:sp>
      <p:sp>
        <p:nvSpPr>
          <p:cNvPr id="3" name="Slide Number Placeholder 2"/>
          <p:cNvSpPr>
            <a:spLocks noGrp="1"/>
          </p:cNvSpPr>
          <p:nvPr>
            <p:ph type="sldNum" sz="quarter" idx="11"/>
          </p:nvPr>
        </p:nvSpPr>
        <p:spPr/>
        <p:txBody>
          <a:bodyPr/>
          <a:lstStyle/>
          <a:p>
            <a:pPr>
              <a:lnSpc>
                <a:spcPct val="90000"/>
              </a:lnSpc>
            </a:pPr>
            <a:fld id="{1FCACD6A-4DA2-407A-979F-971D7CDFADE1}" type="slidenum">
              <a:rPr lang="en-US" smtClean="0"/>
              <a:pPr>
                <a:lnSpc>
                  <a:spcPct val="90000"/>
                </a:lnSpc>
              </a:pPr>
              <a:t>19</a:t>
            </a:fld>
            <a:endParaRPr lang="en-US" dirty="0"/>
          </a:p>
        </p:txBody>
      </p:sp>
      <p:sp>
        <p:nvSpPr>
          <p:cNvPr id="4" name="Rectangle 3"/>
          <p:cNvSpPr/>
          <p:nvPr/>
        </p:nvSpPr>
        <p:spPr>
          <a:xfrm>
            <a:off x="803563" y="1299159"/>
            <a:ext cx="10529455" cy="4401205"/>
          </a:xfrm>
          <a:prstGeom prst="rect">
            <a:avLst/>
          </a:prstGeom>
        </p:spPr>
        <p:txBody>
          <a:bodyPr wrap="square">
            <a:spAutoFit/>
          </a:bodyPr>
          <a:lstStyle/>
          <a:p>
            <a:pPr marL="342900" indent="-342900">
              <a:buFont typeface="Arial" panose="020B0604020202020204" pitchFamily="34" charset="0"/>
              <a:buChar char="•"/>
            </a:pPr>
            <a:r>
              <a:rPr lang="en-US" sz="2800" dirty="0" smtClean="0"/>
              <a:t>To </a:t>
            </a:r>
            <a:r>
              <a:rPr lang="en-US" sz="2800" dirty="0"/>
              <a:t>simplify the installation process, </a:t>
            </a:r>
            <a:r>
              <a:rPr lang="en-US" sz="2800" b="1" dirty="0"/>
              <a:t>ADPREP has been integrated into the AD DS installation and runs automatically as needed</a:t>
            </a:r>
            <a:r>
              <a:rPr lang="en-US" sz="2800" dirty="0"/>
              <a:t>.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Prerequisite checks in the </a:t>
            </a:r>
            <a:r>
              <a:rPr lang="en-US" sz="2800" b="1" dirty="0"/>
              <a:t>AD DS Installation Wizard </a:t>
            </a:r>
            <a:r>
              <a:rPr lang="en-US" sz="2800" dirty="0"/>
              <a:t>identify potential errors before the installation begins.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The wizard also exports a Windows PowerShell script that contains all the options that were specified during the graphical </a:t>
            </a:r>
            <a:r>
              <a:rPr lang="en-US" sz="2800"/>
              <a:t>installation</a:t>
            </a:r>
            <a:r>
              <a:rPr lang="en-US" sz="2800" smtClean="0"/>
              <a:t>.</a:t>
            </a:r>
            <a:endParaRPr lang="en-US" sz="2800" dirty="0" smtClean="0"/>
          </a:p>
        </p:txBody>
      </p:sp>
    </p:spTree>
    <p:extLst>
      <p:ext uri="{BB962C8B-B14F-4D97-AF65-F5344CB8AC3E}">
        <p14:creationId xmlns:p14="http://schemas.microsoft.com/office/powerpoint/2010/main" val="425725126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09728" y="2743392"/>
            <a:ext cx="4305241" cy="1791208"/>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lIns="91195" tIns="45596" rIns="91195" bIns="45596" rtlCol="0" anchor="b" anchorCtr="0"/>
          <a:lstStyle/>
          <a:p>
            <a:pPr marL="342017" indent="-342017" defTabSz="684125"/>
            <a:r>
              <a:rPr lang="en-US" sz="2099" spc="-51" dirty="0">
                <a:gradFill>
                  <a:gsLst>
                    <a:gs pos="0">
                      <a:srgbClr val="FFFFFF"/>
                    </a:gs>
                    <a:gs pos="100000">
                      <a:srgbClr val="FFFFFF"/>
                    </a:gs>
                  </a:gsLst>
                  <a:lin ang="5400000" scaled="0"/>
                </a:gradFill>
                <a:ea typeface="Segoe UI" pitchFamily="34" charset="0"/>
                <a:cs typeface="Segoe UI" pitchFamily="34" charset="0"/>
              </a:rPr>
              <a:t>Dan Stolts</a:t>
            </a:r>
            <a:r>
              <a:rPr lang="en-US" sz="1500" spc="-51" dirty="0">
                <a:solidFill>
                  <a:srgbClr val="FFFF00"/>
                </a:solidFill>
                <a:ea typeface="Segoe UI" pitchFamily="34" charset="0"/>
                <a:cs typeface="Segoe UI" pitchFamily="34" charset="0"/>
              </a:rPr>
              <a:t>, MCT, MCSA, MCITP, MCSE…</a:t>
            </a:r>
            <a:endParaRPr lang="en-US" sz="2099" dirty="0">
              <a:solidFill>
                <a:srgbClr val="FFFF00"/>
              </a:solidFill>
            </a:endParaRPr>
          </a:p>
          <a:p>
            <a:pPr marL="342017" indent="-342017" defTabSz="684125"/>
            <a:r>
              <a:rPr lang="en-US" sz="1574" dirty="0">
                <a:solidFill>
                  <a:srgbClr val="FFFFFF"/>
                </a:solidFill>
              </a:rPr>
              <a:t>Microsoft – </a:t>
            </a:r>
            <a:r>
              <a:rPr lang="en-US" sz="1600" dirty="0"/>
              <a:t>Chief Technology </a:t>
            </a:r>
            <a:r>
              <a:rPr lang="en-US" sz="1600" dirty="0" smtClean="0"/>
              <a:t>Strategist</a:t>
            </a:r>
            <a:endParaRPr lang="en-US" sz="1574" dirty="0">
              <a:solidFill>
                <a:srgbClr val="FFFFFF"/>
              </a:solidFill>
            </a:endParaRPr>
          </a:p>
          <a:p>
            <a:pPr marL="342017" indent="-342017" defTabSz="684125"/>
            <a:r>
              <a:rPr lang="en-US" sz="2399" dirty="0">
                <a:solidFill>
                  <a:srgbClr val="FFFFFF"/>
                </a:solidFill>
              </a:rPr>
              <a:t>http://ITProGuru.com</a:t>
            </a:r>
          </a:p>
          <a:p>
            <a:pPr marL="342017" indent="-342017" defTabSz="684125"/>
            <a:r>
              <a:rPr lang="en-US" sz="1466" dirty="0">
                <a:solidFill>
                  <a:srgbClr val="FFFFFF"/>
                </a:solidFill>
                <a:ea typeface="Segoe UI" pitchFamily="34" charset="0"/>
                <a:cs typeface="Segoe UI" pitchFamily="34" charset="0"/>
              </a:rPr>
              <a:t>@</a:t>
            </a:r>
            <a:r>
              <a:rPr lang="en-US" sz="1466" b="1" dirty="0">
                <a:solidFill>
                  <a:srgbClr val="FFFFFF"/>
                </a:solidFill>
                <a:ea typeface="Segoe UI" pitchFamily="34" charset="0"/>
                <a:cs typeface="Segoe UI" pitchFamily="34" charset="0"/>
              </a:rPr>
              <a:t>itproguru</a:t>
            </a:r>
          </a:p>
          <a:p>
            <a:pPr marL="342017" indent="-342017" defTabSz="684125"/>
            <a:r>
              <a:rPr lang="en-US" sz="1350" dirty="0">
                <a:solidFill>
                  <a:srgbClr val="FFFFFF"/>
                </a:solidFill>
                <a:ea typeface="Segoe UI" pitchFamily="34" charset="0"/>
                <a:cs typeface="Segoe UI" pitchFamily="34" charset="0"/>
              </a:rPr>
              <a:t>CT, MA, ME, NH, VT, NY (upstate)</a:t>
            </a:r>
          </a:p>
          <a:p>
            <a:pPr marL="342017" indent="-342017" defTabSz="684125"/>
            <a:r>
              <a:rPr lang="en-US" sz="1100" dirty="0">
                <a:solidFill>
                  <a:srgbClr val="FFFFFF"/>
                </a:solidFill>
              </a:rPr>
              <a:t>http://blogs.technet.com/DanStolts</a:t>
            </a:r>
            <a:endParaRPr lang="en-US" sz="1350" dirty="0">
              <a:solidFill>
                <a:srgbClr val="FFFFFF"/>
              </a:solidFill>
              <a:ea typeface="Segoe UI" pitchFamily="34" charset="0"/>
              <a:cs typeface="Segoe UI" pitchFamily="34" charset="0"/>
            </a:endParaRPr>
          </a:p>
        </p:txBody>
      </p:sp>
      <p:sp>
        <p:nvSpPr>
          <p:cNvPr id="5" name="Rectangle 4"/>
          <p:cNvSpPr/>
          <p:nvPr/>
        </p:nvSpPr>
        <p:spPr bwMode="auto">
          <a:xfrm>
            <a:off x="2268122" y="2743392"/>
            <a:ext cx="1952318" cy="1791208"/>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206" tIns="45600" rIns="45600" bIns="91206" numCol="1" spcCol="0" rtlCol="0" fromWordArt="0" anchor="b" anchorCtr="0" forceAA="0" compatLnSpc="1">
            <a:prstTxWarp prst="textNoShape">
              <a:avLst/>
            </a:prstTxWarp>
            <a:noAutofit/>
          </a:bodyPr>
          <a:lstStyle/>
          <a:p>
            <a:pPr defTabSz="911743"/>
            <a:r>
              <a:rPr lang="en-US" sz="1500" spc="-51" dirty="0">
                <a:gradFill>
                  <a:gsLst>
                    <a:gs pos="0">
                      <a:srgbClr val="FFFFFF"/>
                    </a:gs>
                    <a:gs pos="100000">
                      <a:srgbClr val="FFFFFF"/>
                    </a:gs>
                  </a:gsLst>
                  <a:lin ang="5400000" scaled="0"/>
                </a:gradFill>
                <a:ea typeface="Segoe UI" pitchFamily="34" charset="0"/>
                <a:cs typeface="Segoe UI" pitchFamily="34" charset="0"/>
              </a:rPr>
              <a:t>Virtualization</a:t>
            </a:r>
          </a:p>
          <a:p>
            <a:pPr defTabSz="911743"/>
            <a:r>
              <a:rPr lang="en-US" sz="1500" spc="-51" dirty="0">
                <a:gradFill>
                  <a:gsLst>
                    <a:gs pos="0">
                      <a:srgbClr val="FFFFFF"/>
                    </a:gs>
                    <a:gs pos="100000">
                      <a:srgbClr val="FFFFFF"/>
                    </a:gs>
                  </a:gsLst>
                  <a:lin ang="5400000" scaled="0"/>
                </a:gradFill>
                <a:ea typeface="Segoe UI" pitchFamily="34" charset="0"/>
                <a:cs typeface="Segoe UI" pitchFamily="34" charset="0"/>
              </a:rPr>
              <a:t>Cloud</a:t>
            </a:r>
          </a:p>
          <a:p>
            <a:pPr defTabSz="911743"/>
            <a:r>
              <a:rPr lang="en-US" sz="1500" spc="-51" dirty="0">
                <a:gradFill>
                  <a:gsLst>
                    <a:gs pos="0">
                      <a:srgbClr val="FFFFFF"/>
                    </a:gs>
                    <a:gs pos="100000">
                      <a:srgbClr val="FFFFFF"/>
                    </a:gs>
                  </a:gsLst>
                  <a:lin ang="5400000" scaled="0"/>
                </a:gradFill>
                <a:ea typeface="Segoe UI" pitchFamily="34" charset="0"/>
                <a:cs typeface="Segoe UI" pitchFamily="34" charset="0"/>
              </a:rPr>
              <a:t>System Center</a:t>
            </a:r>
          </a:p>
          <a:p>
            <a:pPr defTabSz="911743"/>
            <a:r>
              <a:rPr lang="en-US" sz="1500" spc="-51" dirty="0">
                <a:gradFill>
                  <a:gsLst>
                    <a:gs pos="0">
                      <a:srgbClr val="FFFFFF"/>
                    </a:gs>
                    <a:gs pos="100000">
                      <a:srgbClr val="FFFFFF"/>
                    </a:gs>
                  </a:gsLst>
                  <a:lin ang="5400000" scaled="0"/>
                </a:gradFill>
                <a:ea typeface="Segoe UI" pitchFamily="34" charset="0"/>
                <a:cs typeface="Segoe UI" pitchFamily="34" charset="0"/>
              </a:rPr>
              <a:t>Management</a:t>
            </a:r>
          </a:p>
          <a:p>
            <a:pPr defTabSz="911743"/>
            <a:r>
              <a:rPr lang="en-US" sz="1500" spc="-51" dirty="0">
                <a:gradFill>
                  <a:gsLst>
                    <a:gs pos="0">
                      <a:srgbClr val="FFFFFF"/>
                    </a:gs>
                    <a:gs pos="100000">
                      <a:srgbClr val="FFFFFF"/>
                    </a:gs>
                  </a:gsLst>
                  <a:lin ang="5400000" scaled="0"/>
                </a:gradFill>
                <a:ea typeface="Segoe UI" pitchFamily="34" charset="0"/>
                <a:cs typeface="Segoe UI" pitchFamily="34" charset="0"/>
              </a:rPr>
              <a:t>Infrastructure</a:t>
            </a:r>
          </a:p>
          <a:p>
            <a:pPr defTabSz="911743"/>
            <a:r>
              <a:rPr lang="en-US" sz="1500" spc="-51" dirty="0">
                <a:gradFill>
                  <a:gsLst>
                    <a:gs pos="0">
                      <a:srgbClr val="FFFFFF"/>
                    </a:gs>
                    <a:gs pos="100000">
                      <a:srgbClr val="FFFFFF"/>
                    </a:gs>
                  </a:gsLst>
                  <a:lin ang="5400000" scaled="0"/>
                </a:gradFill>
                <a:ea typeface="Segoe UI" pitchFamily="34" charset="0"/>
                <a:cs typeface="Segoe UI" pitchFamily="34" charset="0"/>
              </a:rPr>
              <a:t>Security</a:t>
            </a:r>
          </a:p>
        </p:txBody>
      </p:sp>
      <p:sp>
        <p:nvSpPr>
          <p:cNvPr id="6" name="Rectangle 5"/>
          <p:cNvSpPr/>
          <p:nvPr/>
        </p:nvSpPr>
        <p:spPr bwMode="auto">
          <a:xfrm>
            <a:off x="8651527" y="2743392"/>
            <a:ext cx="1384586" cy="1791208"/>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206" tIns="45600" rIns="45600" bIns="91206" numCol="1" spcCol="0" rtlCol="0" fromWordArt="0" anchor="b" anchorCtr="0" forceAA="0" compatLnSpc="1">
            <a:prstTxWarp prst="textNoShape">
              <a:avLst/>
            </a:prstTxWarp>
            <a:noAutofit/>
          </a:bodyPr>
          <a:lstStyle/>
          <a:p>
            <a:pPr defTabSz="911743"/>
            <a:endParaRPr lang="en-US" sz="1350" spc="-51"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2298138" y="1356815"/>
            <a:ext cx="1922302" cy="1281774"/>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206" tIns="45600" rIns="45600" bIns="91206" numCol="1" spcCol="0" rtlCol="0" fromWordArt="0" anchor="b" anchorCtr="0" forceAA="0" compatLnSpc="1">
            <a:prstTxWarp prst="textNoShape">
              <a:avLst/>
            </a:prstTxWarp>
            <a:noAutofit/>
          </a:bodyPr>
          <a:lstStyle/>
          <a:p>
            <a:pPr defTabSz="911743"/>
            <a:endParaRPr lang="en-US" sz="1350" spc="-51"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4303379" y="1356815"/>
            <a:ext cx="5687640" cy="128177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206" tIns="45600" rIns="45600" bIns="91206" numCol="1" spcCol="0" rtlCol="0" fromWordArt="0" anchor="b" anchorCtr="0" forceAA="0" compatLnSpc="1">
            <a:prstTxWarp prst="textNoShape">
              <a:avLst/>
            </a:prstTxWarp>
            <a:noAutofit/>
          </a:bodyPr>
          <a:lstStyle/>
          <a:p>
            <a:pPr defTabSz="911743"/>
            <a:endParaRPr lang="en-US" sz="1000" spc="-51" dirty="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8607" y="3011701"/>
            <a:ext cx="1519785" cy="1522898"/>
          </a:xfrm>
          <a:prstGeom prst="rect">
            <a:avLst/>
          </a:prstGeom>
        </p:spPr>
      </p:pic>
      <p:sp>
        <p:nvSpPr>
          <p:cNvPr id="2" name="TextBox 1"/>
          <p:cNvSpPr txBox="1"/>
          <p:nvPr/>
        </p:nvSpPr>
        <p:spPr>
          <a:xfrm>
            <a:off x="4303379" y="1494907"/>
            <a:ext cx="5687640" cy="999951"/>
          </a:xfrm>
          <a:prstGeom prst="rect">
            <a:avLst/>
          </a:prstGeom>
          <a:noFill/>
        </p:spPr>
        <p:txBody>
          <a:bodyPr wrap="square" lIns="68420" tIns="68420" rIns="68420" bIns="68420" rtlCol="0">
            <a:spAutoFit/>
          </a:bodyPr>
          <a:lstStyle/>
          <a:p>
            <a:r>
              <a:rPr lang="en-US" sz="2800" dirty="0"/>
              <a:t>Upgrading Windows Server 2008 to Windows Server 2012</a:t>
            </a:r>
            <a:endParaRPr lang="en-US" sz="2799"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4768" y="1434582"/>
            <a:ext cx="1371130" cy="1188313"/>
          </a:xfrm>
          <a:prstGeom prst="rect">
            <a:avLst/>
          </a:prstGeom>
        </p:spPr>
      </p:pic>
      <p:sp>
        <p:nvSpPr>
          <p:cNvPr id="11" name="Rectangle 10"/>
          <p:cNvSpPr/>
          <p:nvPr/>
        </p:nvSpPr>
        <p:spPr bwMode="auto">
          <a:xfrm>
            <a:off x="2249734" y="4651860"/>
            <a:ext cx="6358873" cy="1464738"/>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206" tIns="45600" rIns="45600" bIns="91206" numCol="1" spcCol="0" rtlCol="0" fromWordArt="0" anchor="b" anchorCtr="0" forceAA="0" compatLnSpc="1">
            <a:prstTxWarp prst="textNoShape">
              <a:avLst/>
            </a:prstTxWarp>
            <a:noAutofit/>
          </a:bodyPr>
          <a:lstStyle/>
          <a:p>
            <a:pPr marL="342064" lvl="1" defTabSz="684125"/>
            <a:endParaRPr lang="en-US" sz="1200" dirty="0">
              <a:solidFill>
                <a:srgbClr val="FFFFFF"/>
              </a:solidFill>
            </a:endParaRPr>
          </a:p>
        </p:txBody>
      </p:sp>
      <p:sp>
        <p:nvSpPr>
          <p:cNvPr id="13" name="TextBox 12"/>
          <p:cNvSpPr txBox="1"/>
          <p:nvPr/>
        </p:nvSpPr>
        <p:spPr>
          <a:xfrm>
            <a:off x="2332204" y="4686278"/>
            <a:ext cx="6276402" cy="1491049"/>
          </a:xfrm>
          <a:prstGeom prst="rect">
            <a:avLst/>
          </a:prstGeom>
        </p:spPr>
        <p:txBody>
          <a:bodyPr vert="horz" wrap="square" lIns="0" tIns="0" rIns="0" bIns="0" rtlCol="0">
            <a:spAutoFit/>
          </a:bodyPr>
          <a:lstStyle/>
          <a:p>
            <a:pPr defTabSz="684125">
              <a:lnSpc>
                <a:spcPct val="90000"/>
              </a:lnSpc>
              <a:spcBef>
                <a:spcPct val="20000"/>
              </a:spcBef>
              <a:buClr>
                <a:srgbClr val="777777"/>
              </a:buClr>
              <a:buSzPct val="130000"/>
            </a:pPr>
            <a:r>
              <a:rPr lang="en-US" sz="2099" dirty="0">
                <a:solidFill>
                  <a:srgbClr val="FFFFFF"/>
                </a:solidFill>
                <a:latin typeface="Segoe UI"/>
              </a:rPr>
              <a:t>  </a:t>
            </a:r>
            <a:r>
              <a:rPr lang="en-US" sz="1500" b="1" dirty="0">
                <a:solidFill>
                  <a:srgbClr val="FFFFFF"/>
                </a:solidFill>
                <a:latin typeface="Segoe UI"/>
              </a:rPr>
              <a:t>More Jobs </a:t>
            </a:r>
            <a:r>
              <a:rPr lang="en-US" sz="1500" b="1" dirty="0">
                <a:solidFill>
                  <a:srgbClr val="FFFFFF"/>
                </a:solidFill>
                <a:latin typeface="Segoe UI"/>
                <a:sym typeface="Wingdings" pitchFamily="2" charset="2"/>
              </a:rPr>
              <a:t> </a:t>
            </a:r>
          </a:p>
          <a:p>
            <a:pPr marL="342064" lvl="1" defTabSz="684125"/>
            <a:r>
              <a:rPr lang="en-US" sz="1350" dirty="0">
                <a:solidFill>
                  <a:srgbClr val="FFFFFF"/>
                </a:solidFill>
                <a:latin typeface="Segoe UI"/>
              </a:rPr>
              <a:t>Owner - Bay State Integrated Technology, Inc.  (</a:t>
            </a:r>
            <a:r>
              <a:rPr lang="en-US" sz="1350" u="sng" dirty="0">
                <a:solidFill>
                  <a:srgbClr val="0070C0"/>
                </a:solidFill>
                <a:latin typeface="Segoe UI"/>
                <a:hlinkClick r:id="rId5"/>
              </a:rPr>
              <a:t>www.BayStateTechnology.com</a:t>
            </a:r>
            <a:r>
              <a:rPr lang="en-US" sz="1350" u="sng" dirty="0">
                <a:solidFill>
                  <a:srgbClr val="FFFFFF"/>
                </a:solidFill>
                <a:latin typeface="Segoe UI"/>
              </a:rPr>
              <a:t>)</a:t>
            </a:r>
            <a:endParaRPr lang="en-US" sz="1350" dirty="0">
              <a:solidFill>
                <a:srgbClr val="FFFFFF"/>
              </a:solidFill>
              <a:latin typeface="Segoe UI"/>
            </a:endParaRPr>
          </a:p>
          <a:p>
            <a:pPr marL="342064" lvl="1" defTabSz="684125"/>
            <a:r>
              <a:rPr lang="en-US" sz="1350" dirty="0">
                <a:solidFill>
                  <a:srgbClr val="FFFFFF"/>
                </a:solidFill>
                <a:latin typeface="Segoe UI"/>
              </a:rPr>
              <a:t>President - Boston User Groups (</a:t>
            </a:r>
            <a:r>
              <a:rPr lang="en-US" sz="1350" u="sng" dirty="0">
                <a:solidFill>
                  <a:srgbClr val="FFFFFF"/>
                </a:solidFill>
                <a:latin typeface="Segoe UI"/>
                <a:hlinkClick r:id="rId6"/>
              </a:rPr>
              <a:t>www.BostonUserGroups.org</a:t>
            </a:r>
            <a:r>
              <a:rPr lang="en-US" sz="1350" dirty="0">
                <a:solidFill>
                  <a:srgbClr val="FFFFFF"/>
                </a:solidFill>
                <a:latin typeface="Segoe UI"/>
              </a:rPr>
              <a:t>)</a:t>
            </a:r>
            <a:endParaRPr lang="en-US" sz="2099" dirty="0">
              <a:solidFill>
                <a:srgbClr val="FFFFFF"/>
              </a:solidFill>
              <a:latin typeface="Segoe UI"/>
            </a:endParaRPr>
          </a:p>
          <a:p>
            <a:pPr marL="342064" lvl="1" defTabSz="684125"/>
            <a:r>
              <a:rPr lang="en-US" sz="1350" dirty="0">
                <a:solidFill>
                  <a:srgbClr val="FFFFFF"/>
                </a:solidFill>
                <a:latin typeface="Segoe UI"/>
              </a:rPr>
              <a:t>Leader – Cub Scouts Pack 14, Lakeville, MA {</a:t>
            </a:r>
            <a:r>
              <a:rPr lang="en-US" sz="1350" dirty="0">
                <a:solidFill>
                  <a:srgbClr val="FFFFFF"/>
                </a:solidFill>
                <a:latin typeface="Segoe UI"/>
                <a:hlinkClick r:id="rId7"/>
              </a:rPr>
              <a:t>LakevillePack14.com</a:t>
            </a:r>
            <a:r>
              <a:rPr lang="en-US" sz="1350" dirty="0">
                <a:solidFill>
                  <a:srgbClr val="FFFFFF"/>
                </a:solidFill>
                <a:latin typeface="Segoe UI"/>
              </a:rPr>
              <a:t>)</a:t>
            </a:r>
          </a:p>
          <a:p>
            <a:pPr marL="342064" lvl="1" defTabSz="684125"/>
            <a:r>
              <a:rPr lang="en-US" sz="1350" dirty="0">
                <a:solidFill>
                  <a:srgbClr val="FFFFFF"/>
                </a:solidFill>
                <a:latin typeface="Segoe UI"/>
              </a:rPr>
              <a:t>Founder/Chairman - Virtualization Group Boston (</a:t>
            </a:r>
            <a:r>
              <a:rPr lang="en-US" sz="1350" u="sng" dirty="0">
                <a:solidFill>
                  <a:srgbClr val="FFFFFF"/>
                </a:solidFill>
                <a:latin typeface="Segoe UI"/>
                <a:hlinkClick r:id="rId8"/>
              </a:rPr>
              <a:t>www.VirtG.com</a:t>
            </a:r>
            <a:r>
              <a:rPr lang="en-US" sz="1350" dirty="0" smtClean="0">
                <a:solidFill>
                  <a:srgbClr val="FFFFFF"/>
                </a:solidFill>
                <a:latin typeface="Segoe UI"/>
              </a:rPr>
              <a:t>)</a:t>
            </a:r>
          </a:p>
          <a:p>
            <a:pPr marL="342064" lvl="1" defTabSz="684125"/>
            <a:r>
              <a:rPr lang="en-US" sz="1350" dirty="0" smtClean="0">
                <a:solidFill>
                  <a:srgbClr val="FFFFFF"/>
                </a:solidFill>
                <a:latin typeface="Segoe UI"/>
              </a:rPr>
              <a:t>Founder – North East IT Professionals (</a:t>
            </a:r>
            <a:r>
              <a:rPr lang="en-US" sz="1350" dirty="0" smtClean="0">
                <a:solidFill>
                  <a:srgbClr val="FFFFFF"/>
                </a:solidFill>
                <a:latin typeface="Segoe UI"/>
                <a:hlinkClick r:id="rId9"/>
              </a:rPr>
              <a:t>meetup.com/</a:t>
            </a:r>
            <a:r>
              <a:rPr lang="en-US" sz="1350" dirty="0" err="1" smtClean="0">
                <a:solidFill>
                  <a:srgbClr val="FFFFFF"/>
                </a:solidFill>
                <a:latin typeface="Segoe UI"/>
                <a:hlinkClick r:id="rId9"/>
              </a:rPr>
              <a:t>NEITPro</a:t>
            </a:r>
            <a:r>
              <a:rPr lang="en-US" sz="1350" dirty="0" smtClean="0">
                <a:solidFill>
                  <a:srgbClr val="FFFFFF"/>
                </a:solidFill>
                <a:latin typeface="Segoe UI"/>
              </a:rPr>
              <a:t>)</a:t>
            </a:r>
            <a:endParaRPr lang="en-US" sz="2099" dirty="0">
              <a:solidFill>
                <a:srgbClr val="FFFFFF"/>
              </a:solidFill>
              <a:latin typeface="Segoe UI"/>
            </a:endParaRPr>
          </a:p>
          <a:p>
            <a:pPr marL="342064" lvl="1" defTabSz="684125"/>
            <a:endParaRPr lang="en-US" sz="1050" dirty="0">
              <a:solidFill>
                <a:srgbClr val="FFFFFF"/>
              </a:solidFill>
              <a:latin typeface="Segoe UI"/>
            </a:endParaRPr>
          </a:p>
        </p:txBody>
      </p:sp>
      <p:sp>
        <p:nvSpPr>
          <p:cNvPr id="14" name="Rectangle 13">
            <a:hlinkClick r:id="rId10"/>
          </p:cNvPr>
          <p:cNvSpPr/>
          <p:nvPr/>
        </p:nvSpPr>
        <p:spPr bwMode="auto">
          <a:xfrm>
            <a:off x="8692425" y="4651860"/>
            <a:ext cx="1384586" cy="14647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10" tIns="34210" rIns="34210" bIns="34210" numCol="1" spcCol="0" rtlCol="0" fromWordArt="0" anchor="b" anchorCtr="0" forceAA="0" compatLnSpc="1">
            <a:prstTxWarp prst="textNoShape">
              <a:avLst/>
            </a:prstTxWarp>
            <a:noAutofit/>
          </a:bodyPr>
          <a:lstStyle/>
          <a:p>
            <a:pPr defTabSz="513017"/>
            <a:endParaRPr lang="en-US" sz="900" dirty="0">
              <a:solidFill>
                <a:srgbClr val="072B60"/>
              </a:solidFill>
              <a:ea typeface="Segoe UI" pitchFamily="34" charset="0"/>
              <a:cs typeface="Segoe UI" pitchFamily="34" charset="0"/>
            </a:endParaRPr>
          </a:p>
          <a:p>
            <a:pPr algn="ctr" defTabSz="513017"/>
            <a:r>
              <a:rPr lang="en-US" sz="1750" dirty="0">
                <a:solidFill>
                  <a:srgbClr val="FFFFFF"/>
                </a:solidFill>
                <a:ea typeface="Segoe UI" pitchFamily="34" charset="0"/>
                <a:cs typeface="Segoe UI" pitchFamily="34" charset="0"/>
              </a:rPr>
              <a:t>@</a:t>
            </a:r>
            <a:r>
              <a:rPr lang="en-US" sz="1750" dirty="0" err="1">
                <a:solidFill>
                  <a:srgbClr val="FFFFFF"/>
                </a:solidFill>
                <a:ea typeface="Segoe UI" pitchFamily="34" charset="0"/>
                <a:cs typeface="Segoe UI" pitchFamily="34" charset="0"/>
              </a:rPr>
              <a:t>ITProGuru</a:t>
            </a:r>
            <a:endParaRPr lang="en-US" sz="1750" dirty="0">
              <a:solidFill>
                <a:srgbClr val="FFFFFF"/>
              </a:solidFill>
              <a:ea typeface="Segoe UI" pitchFamily="34" charset="0"/>
              <a:cs typeface="Segoe UI" pitchFamily="34" charset="0"/>
            </a:endParaRPr>
          </a:p>
        </p:txBody>
      </p:sp>
      <p:sp>
        <p:nvSpPr>
          <p:cNvPr id="15" name="Freeform 13"/>
          <p:cNvSpPr>
            <a:spLocks noEditPoints="1"/>
          </p:cNvSpPr>
          <p:nvPr/>
        </p:nvSpPr>
        <p:spPr bwMode="black">
          <a:xfrm>
            <a:off x="9035694" y="4809266"/>
            <a:ext cx="771878" cy="657199"/>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1571" tIns="30784" rIns="61571" bIns="30784" numCol="1" rtlCol="0" anchor="ctr" anchorCtr="0" compatLnSpc="1">
            <a:prstTxWarp prst="textNoShape">
              <a:avLst/>
            </a:prstTxWarp>
          </a:bodyPr>
          <a:lstStyle/>
          <a:p>
            <a:pPr defTabSz="554220"/>
            <a:endParaRPr lang="en-US" sz="1050" spc="-91" dirty="0">
              <a:solidFill>
                <a:srgbClr val="FFFFFF"/>
              </a:solidFill>
              <a:latin typeface="Segoe Light" pitchFamily="34" charset="0"/>
            </a:endParaRPr>
          </a:p>
        </p:txBody>
      </p:sp>
      <p:sp>
        <p:nvSpPr>
          <p:cNvPr id="9" name="Title 8"/>
          <p:cNvSpPr>
            <a:spLocks noGrp="1"/>
          </p:cNvSpPr>
          <p:nvPr>
            <p:ph type="title"/>
          </p:nvPr>
        </p:nvSpPr>
        <p:spPr>
          <a:xfrm>
            <a:off x="335350" y="215888"/>
            <a:ext cx="11152188" cy="997196"/>
          </a:xfrm>
        </p:spPr>
        <p:txBody>
          <a:bodyPr/>
          <a:lstStyle/>
          <a:p>
            <a:endParaRPr lang="en-US" dirty="0"/>
          </a:p>
        </p:txBody>
      </p:sp>
      <p:sp>
        <p:nvSpPr>
          <p:cNvPr id="12" name="Text Placeholder 11"/>
          <p:cNvSpPr>
            <a:spLocks noGrp="1"/>
          </p:cNvSpPr>
          <p:nvPr>
            <p:ph type="body" sz="quarter" idx="12"/>
          </p:nvPr>
        </p:nvSpPr>
        <p:spPr>
          <a:xfrm>
            <a:off x="421847" y="6177327"/>
            <a:ext cx="11152188" cy="498599"/>
          </a:xfrm>
        </p:spPr>
        <p:txBody>
          <a:bodyPr/>
          <a:lstStyle/>
          <a:p>
            <a:endParaRPr lang="en-US"/>
          </a:p>
        </p:txBody>
      </p:sp>
    </p:spTree>
    <p:extLst>
      <p:ext uri="{BB962C8B-B14F-4D97-AF65-F5344CB8AC3E}">
        <p14:creationId xmlns:p14="http://schemas.microsoft.com/office/powerpoint/2010/main" val="1814772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409576" y="491035"/>
            <a:ext cx="11779249" cy="664797"/>
          </a:xfrm>
        </p:spPr>
        <p:txBody>
          <a:bodyPr/>
          <a:lstStyle/>
          <a:p>
            <a:r>
              <a:rPr lang="en-US" sz="4800" dirty="0"/>
              <a:t>Active Directory </a:t>
            </a:r>
            <a:r>
              <a:rPr lang="en-US" sz="4800" dirty="0" smtClean="0"/>
              <a:t>– Tool changes</a:t>
            </a:r>
          </a:p>
        </p:txBody>
      </p:sp>
      <p:sp>
        <p:nvSpPr>
          <p:cNvPr id="3" name="Slide Number Placeholder 2"/>
          <p:cNvSpPr>
            <a:spLocks noGrp="1"/>
          </p:cNvSpPr>
          <p:nvPr>
            <p:ph type="sldNum" sz="quarter" idx="11"/>
          </p:nvPr>
        </p:nvSpPr>
        <p:spPr/>
        <p:txBody>
          <a:bodyPr/>
          <a:lstStyle/>
          <a:p>
            <a:pPr>
              <a:lnSpc>
                <a:spcPct val="90000"/>
              </a:lnSpc>
            </a:pPr>
            <a:fld id="{1FCACD6A-4DA2-407A-979F-971D7CDFADE1}" type="slidenum">
              <a:rPr lang="en-US" smtClean="0"/>
              <a:pPr>
                <a:lnSpc>
                  <a:spcPct val="90000"/>
                </a:lnSpc>
              </a:pPr>
              <a:t>20</a:t>
            </a:fld>
            <a:endParaRPr lang="en-US" dirty="0"/>
          </a:p>
        </p:txBody>
      </p:sp>
      <p:sp>
        <p:nvSpPr>
          <p:cNvPr id="2" name="Rectangle 1"/>
          <p:cNvSpPr/>
          <p:nvPr/>
        </p:nvSpPr>
        <p:spPr>
          <a:xfrm>
            <a:off x="987136" y="1164134"/>
            <a:ext cx="10571453" cy="4401205"/>
          </a:xfrm>
          <a:prstGeom prst="rect">
            <a:avLst/>
          </a:prstGeom>
        </p:spPr>
        <p:txBody>
          <a:bodyPr wrap="square">
            <a:spAutoFit/>
          </a:bodyPr>
          <a:lstStyle/>
          <a:p>
            <a:r>
              <a:rPr lang="en-US" sz="2800" dirty="0"/>
              <a:t>There are some </a:t>
            </a:r>
            <a:r>
              <a:rPr lang="en-US" sz="2800" dirty="0" smtClean="0"/>
              <a:t>tool changes </a:t>
            </a:r>
            <a:r>
              <a:rPr lang="en-US" sz="2800" dirty="0"/>
              <a:t>related to AD DS</a:t>
            </a:r>
            <a:r>
              <a:rPr lang="en-US" sz="2800" dirty="0" smtClean="0"/>
              <a:t>:</a:t>
            </a:r>
          </a:p>
          <a:p>
            <a:endParaRPr lang="en-US" sz="2800" dirty="0"/>
          </a:p>
          <a:p>
            <a:r>
              <a:rPr lang="en-US" sz="2800" b="1" dirty="0"/>
              <a:t>Deprecation of Adprep32.exe</a:t>
            </a:r>
            <a:r>
              <a:rPr lang="en-US" sz="2800" dirty="0"/>
              <a:t> </a:t>
            </a:r>
            <a:br>
              <a:rPr lang="en-US" sz="2800" dirty="0"/>
            </a:br>
            <a:r>
              <a:rPr lang="en-US" sz="2800" dirty="0"/>
              <a:t>There is only one version of </a:t>
            </a:r>
            <a:r>
              <a:rPr lang="en-US" sz="2800" dirty="0" smtClean="0"/>
              <a:t>Adprep.exe</a:t>
            </a:r>
          </a:p>
          <a:p>
            <a:endParaRPr lang="en-US" sz="2800" dirty="0" smtClean="0"/>
          </a:p>
          <a:p>
            <a:pPr marL="457200" indent="-457200">
              <a:buFont typeface="Arial" panose="020B0604020202020204" pitchFamily="34" charset="0"/>
              <a:buChar char="•"/>
            </a:pPr>
            <a:r>
              <a:rPr lang="en-US" sz="2800" dirty="0" smtClean="0"/>
              <a:t>It </a:t>
            </a:r>
            <a:r>
              <a:rPr lang="en-US" sz="2800" dirty="0"/>
              <a:t>can be </a:t>
            </a:r>
            <a:r>
              <a:rPr lang="en-US" sz="2800" dirty="0" smtClean="0"/>
              <a:t>ran </a:t>
            </a:r>
            <a:r>
              <a:rPr lang="en-US" sz="2800" dirty="0"/>
              <a:t>as needed on 64-bit domain controllers that run Windows Server 2008 or later</a:t>
            </a:r>
            <a:r>
              <a:rPr lang="en-US" sz="2800" dirty="0" smtClean="0"/>
              <a:t>. The system determines this. </a:t>
            </a:r>
          </a:p>
          <a:p>
            <a:r>
              <a:rPr lang="en-US" sz="2800" dirty="0"/>
              <a:t> </a:t>
            </a:r>
          </a:p>
          <a:p>
            <a:r>
              <a:rPr lang="en-US" sz="2800" b="1" dirty="0"/>
              <a:t>Deprecation of </a:t>
            </a:r>
            <a:r>
              <a:rPr lang="en-US" sz="2800" b="1" dirty="0" smtClean="0"/>
              <a:t>Dcpromo.exe</a:t>
            </a:r>
            <a:endParaRPr lang="en-US" sz="2800" dirty="0" smtClean="0"/>
          </a:p>
          <a:p>
            <a:pPr marL="457200" indent="-457200">
              <a:buFont typeface="Arial" panose="020B0604020202020204" pitchFamily="34" charset="0"/>
              <a:buChar char="•"/>
            </a:pPr>
            <a:r>
              <a:rPr lang="en-US" sz="2800" dirty="0"/>
              <a:t>I</a:t>
            </a:r>
            <a:r>
              <a:rPr lang="en-US" sz="2800" dirty="0" smtClean="0"/>
              <a:t>t </a:t>
            </a:r>
            <a:r>
              <a:rPr lang="en-US" sz="2800" dirty="0"/>
              <a:t>can still be run with an answer </a:t>
            </a:r>
            <a:r>
              <a:rPr lang="en-US" sz="2800" dirty="0" smtClean="0"/>
              <a:t>file and through PowerShell.</a:t>
            </a:r>
            <a:endParaRPr lang="en-US" sz="2800" dirty="0"/>
          </a:p>
        </p:txBody>
      </p:sp>
    </p:spTree>
    <p:extLst>
      <p:ext uri="{BB962C8B-B14F-4D97-AF65-F5344CB8AC3E}">
        <p14:creationId xmlns:p14="http://schemas.microsoft.com/office/powerpoint/2010/main" val="147490001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964" y="3439138"/>
            <a:ext cx="8430923" cy="664797"/>
          </a:xfrm>
        </p:spPr>
        <p:txBody>
          <a:bodyPr/>
          <a:lstStyle/>
          <a:p>
            <a:r>
              <a:rPr lang="en-US" sz="4800" dirty="0" smtClean="0"/>
              <a:t>Overview of Migration </a:t>
            </a:r>
            <a:r>
              <a:rPr lang="en-US" sz="4800" dirty="0"/>
              <a:t>T</a:t>
            </a:r>
            <a:r>
              <a:rPr lang="en-US" sz="4800" dirty="0" smtClean="0"/>
              <a:t>ools</a:t>
            </a:r>
            <a:endParaRPr lang="en-US" sz="4800" dirty="0"/>
          </a:p>
        </p:txBody>
      </p:sp>
      <p:pic>
        <p:nvPicPr>
          <p:cNvPr id="3"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3100" y="1066800"/>
            <a:ext cx="4003124" cy="57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138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383237" y="324780"/>
            <a:ext cx="11779249" cy="664797"/>
          </a:xfrm>
        </p:spPr>
        <p:txBody>
          <a:bodyPr/>
          <a:lstStyle/>
          <a:p>
            <a:r>
              <a:rPr lang="en-US" sz="4800" dirty="0" smtClean="0"/>
              <a:t>Migration Tools for Windows Server 2012</a:t>
            </a:r>
          </a:p>
        </p:txBody>
      </p:sp>
      <p:sp>
        <p:nvSpPr>
          <p:cNvPr id="3" name="Slide Number Placeholder 2"/>
          <p:cNvSpPr>
            <a:spLocks noGrp="1"/>
          </p:cNvSpPr>
          <p:nvPr>
            <p:ph type="sldNum" sz="quarter" idx="11"/>
          </p:nvPr>
        </p:nvSpPr>
        <p:spPr/>
        <p:txBody>
          <a:bodyPr/>
          <a:lstStyle/>
          <a:p>
            <a:pPr>
              <a:lnSpc>
                <a:spcPct val="90000"/>
              </a:lnSpc>
            </a:pPr>
            <a:fld id="{1FCACD6A-4DA2-407A-979F-971D7CDFADE1}" type="slidenum">
              <a:rPr lang="en-US" smtClean="0"/>
              <a:pPr>
                <a:lnSpc>
                  <a:spcPct val="90000"/>
                </a:lnSpc>
              </a:pPr>
              <a:t>22</a:t>
            </a:fld>
            <a:endParaRPr lang="en-US" dirty="0"/>
          </a:p>
        </p:txBody>
      </p:sp>
      <p:sp>
        <p:nvSpPr>
          <p:cNvPr id="2" name="Rectangle 1"/>
          <p:cNvSpPr/>
          <p:nvPr/>
        </p:nvSpPr>
        <p:spPr>
          <a:xfrm>
            <a:off x="720436" y="1324207"/>
            <a:ext cx="11468389" cy="4770537"/>
          </a:xfrm>
          <a:prstGeom prst="rect">
            <a:avLst/>
          </a:prstGeom>
        </p:spPr>
        <p:txBody>
          <a:bodyPr wrap="square">
            <a:spAutoFit/>
          </a:bodyPr>
          <a:lstStyle/>
          <a:p>
            <a:r>
              <a:rPr lang="en-US" sz="2800" dirty="0">
                <a:latin typeface="Segoe UI" pitchFamily="34" charset="0"/>
              </a:rPr>
              <a:t>After you register the tools, then you can begin the migration process</a:t>
            </a:r>
            <a:r>
              <a:rPr lang="en-US" sz="2800" dirty="0" smtClean="0">
                <a:latin typeface="Segoe UI" pitchFamily="34" charset="0"/>
              </a:rPr>
              <a:t>.</a:t>
            </a:r>
          </a:p>
          <a:p>
            <a:r>
              <a:rPr lang="en-US" sz="2800" dirty="0">
                <a:latin typeface="Segoe UI" pitchFamily="34" charset="0"/>
              </a:rPr>
              <a:t>  </a:t>
            </a:r>
            <a:endParaRPr lang="en-US" sz="2800" dirty="0" smtClean="0">
              <a:latin typeface="Segoe UI" pitchFamily="34" charset="0"/>
            </a:endParaRPr>
          </a:p>
          <a:p>
            <a:r>
              <a:rPr lang="en-US" sz="2800" dirty="0" smtClean="0">
                <a:latin typeface="Segoe UI" pitchFamily="34" charset="0"/>
              </a:rPr>
              <a:t>Here’s a list of resources for Migration - </a:t>
            </a:r>
          </a:p>
          <a:p>
            <a:pPr marL="457200" indent="-457200">
              <a:buFont typeface="Arial" panose="020B0604020202020204" pitchFamily="34" charset="0"/>
              <a:buChar char="•"/>
            </a:pPr>
            <a:endParaRPr lang="en-US" sz="2800" dirty="0">
              <a:latin typeface="Segoe UI" pitchFamily="34" charset="0"/>
            </a:endParaRPr>
          </a:p>
          <a:p>
            <a:pPr marL="800063" lvl="1" indent="-342900">
              <a:buFont typeface="Arial" panose="020B0604020202020204" pitchFamily="34" charset="0"/>
              <a:buChar char="•"/>
            </a:pPr>
            <a:r>
              <a:rPr lang="en-US" sz="2400" u="sng" dirty="0">
                <a:latin typeface="Segoe UI" pitchFamily="34" charset="0"/>
                <a:hlinkClick r:id="rId3"/>
              </a:rPr>
              <a:t>Migrate Active Directory Federation Services Role Services to </a:t>
            </a:r>
            <a:r>
              <a:rPr lang="en-US" sz="2400" u="sng" dirty="0" smtClean="0">
                <a:latin typeface="Segoe UI" pitchFamily="34" charset="0"/>
                <a:hlinkClick r:id="rId3"/>
              </a:rPr>
              <a:t>WS </a:t>
            </a:r>
            <a:r>
              <a:rPr lang="en-US" sz="2400" u="sng" dirty="0">
                <a:latin typeface="Segoe UI" pitchFamily="34" charset="0"/>
                <a:hlinkClick r:id="rId3"/>
              </a:rPr>
              <a:t>2012</a:t>
            </a:r>
            <a:endParaRPr lang="en-US" sz="2400" dirty="0">
              <a:latin typeface="Segoe UI" pitchFamily="34" charset="0"/>
            </a:endParaRPr>
          </a:p>
          <a:p>
            <a:pPr marL="800063" lvl="1" indent="-342900">
              <a:buFont typeface="Arial" panose="020B0604020202020204" pitchFamily="34" charset="0"/>
              <a:buChar char="•"/>
            </a:pPr>
            <a:r>
              <a:rPr lang="en-US" sz="2400" u="sng" dirty="0">
                <a:latin typeface="Segoe UI" pitchFamily="34" charset="0"/>
                <a:hlinkClick r:id="rId4"/>
              </a:rPr>
              <a:t>Migrate Health Registration Authority to Windows Server 2012</a:t>
            </a:r>
            <a:endParaRPr lang="en-US" sz="2400" dirty="0">
              <a:latin typeface="Segoe UI" pitchFamily="34" charset="0"/>
            </a:endParaRPr>
          </a:p>
          <a:p>
            <a:pPr marL="800063" lvl="1" indent="-342900">
              <a:buFont typeface="Arial" panose="020B0604020202020204" pitchFamily="34" charset="0"/>
              <a:buChar char="•"/>
            </a:pPr>
            <a:r>
              <a:rPr lang="en-US" sz="2400" u="sng" dirty="0">
                <a:latin typeface="Segoe UI" pitchFamily="34" charset="0"/>
                <a:hlinkClick r:id="rId5"/>
              </a:rPr>
              <a:t>Migrate Hyper-V to Windows Server 2012</a:t>
            </a:r>
            <a:endParaRPr lang="en-US" sz="2400" dirty="0">
              <a:latin typeface="Segoe UI" pitchFamily="34" charset="0"/>
            </a:endParaRPr>
          </a:p>
          <a:p>
            <a:pPr marL="800063" lvl="1" indent="-342900">
              <a:buFont typeface="Arial" panose="020B0604020202020204" pitchFamily="34" charset="0"/>
              <a:buChar char="•"/>
            </a:pPr>
            <a:r>
              <a:rPr lang="en-US" sz="2400" u="sng" dirty="0">
                <a:latin typeface="Segoe UI" pitchFamily="34" charset="0"/>
                <a:hlinkClick r:id="rId6"/>
              </a:rPr>
              <a:t>Migrate IP Configuration to Windows Server 2012</a:t>
            </a:r>
            <a:endParaRPr lang="en-US" sz="2400" dirty="0">
              <a:latin typeface="Segoe UI" pitchFamily="34" charset="0"/>
            </a:endParaRPr>
          </a:p>
          <a:p>
            <a:pPr marL="800063" lvl="1" indent="-342900">
              <a:buFont typeface="Arial" panose="020B0604020202020204" pitchFamily="34" charset="0"/>
              <a:buChar char="•"/>
            </a:pPr>
            <a:r>
              <a:rPr lang="en-US" sz="2400" u="sng" dirty="0">
                <a:latin typeface="Segoe UI" pitchFamily="34" charset="0"/>
                <a:hlinkClick r:id="rId7"/>
              </a:rPr>
              <a:t>Migrating Network Policy Server to Windows Server 2012</a:t>
            </a:r>
            <a:endParaRPr lang="en-US" sz="2400" dirty="0">
              <a:latin typeface="Segoe UI" pitchFamily="34" charset="0"/>
            </a:endParaRPr>
          </a:p>
          <a:p>
            <a:pPr marL="800063" lvl="1" indent="-342900">
              <a:buFont typeface="Arial" panose="020B0604020202020204" pitchFamily="34" charset="0"/>
              <a:buChar char="•"/>
            </a:pPr>
            <a:r>
              <a:rPr lang="en-US" sz="2400" u="sng" dirty="0">
                <a:latin typeface="Segoe UI" pitchFamily="34" charset="0"/>
                <a:hlinkClick r:id="rId8"/>
              </a:rPr>
              <a:t>Migrate Print and Document Services to Windows Server 2012</a:t>
            </a:r>
            <a:endParaRPr lang="en-US" sz="2400" dirty="0">
              <a:latin typeface="Segoe UI" pitchFamily="34" charset="0"/>
            </a:endParaRPr>
          </a:p>
          <a:p>
            <a:pPr marL="800063" lvl="1" indent="-342900">
              <a:buFont typeface="Arial" panose="020B0604020202020204" pitchFamily="34" charset="0"/>
              <a:buChar char="•"/>
            </a:pPr>
            <a:r>
              <a:rPr lang="en-US" sz="2400" u="sng" dirty="0">
                <a:latin typeface="Segoe UI" pitchFamily="34" charset="0"/>
                <a:hlinkClick r:id="rId9"/>
              </a:rPr>
              <a:t>Migrate Remote Access to Windows Server 2012</a:t>
            </a:r>
            <a:endParaRPr lang="en-US" sz="2400" dirty="0">
              <a:latin typeface="Segoe UI" pitchFamily="34" charset="0"/>
            </a:endParaRPr>
          </a:p>
          <a:p>
            <a:pPr marL="800063" lvl="1" indent="-342900">
              <a:buFont typeface="Arial" panose="020B0604020202020204" pitchFamily="34" charset="0"/>
              <a:buChar char="•"/>
            </a:pPr>
            <a:r>
              <a:rPr lang="en-US" sz="2400" u="sng" dirty="0">
                <a:latin typeface="Segoe UI" pitchFamily="34" charset="0"/>
                <a:hlinkClick r:id="rId10"/>
              </a:rPr>
              <a:t>Migrate Windows Server Update Services to Windows Server 2012</a:t>
            </a:r>
            <a:endParaRPr lang="en-US" sz="2400" u="sng" dirty="0">
              <a:latin typeface="Segoe UI" pitchFamily="34" charset="0"/>
            </a:endParaRPr>
          </a:p>
        </p:txBody>
      </p:sp>
    </p:spTree>
    <p:extLst>
      <p:ext uri="{BB962C8B-B14F-4D97-AF65-F5344CB8AC3E}">
        <p14:creationId xmlns:p14="http://schemas.microsoft.com/office/powerpoint/2010/main" val="239354334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2109543"/>
            <a:ext cx="7405687" cy="1994392"/>
          </a:xfrm>
        </p:spPr>
        <p:txBody>
          <a:bodyPr/>
          <a:lstStyle/>
          <a:p>
            <a:r>
              <a:rPr lang="en-US" sz="4800" dirty="0"/>
              <a:t>Hyper-V and Virtual Machines Considerations</a:t>
            </a:r>
          </a:p>
        </p:txBody>
      </p:sp>
      <p:pic>
        <p:nvPicPr>
          <p:cNvPr id="3"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3100" y="1066800"/>
            <a:ext cx="4003124" cy="57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1195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28" y="1278696"/>
            <a:ext cx="11420114" cy="2910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bwMode="auto">
          <a:xfrm>
            <a:off x="172463" y="215110"/>
            <a:ext cx="11929298" cy="69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a:lnSpc>
                <a:spcPct val="90000"/>
              </a:lnSpc>
            </a:pPr>
            <a:r>
              <a:rPr lang="en-US" sz="4999" dirty="0" smtClean="0">
                <a:solidFill>
                  <a:srgbClr val="595959"/>
                </a:solidFill>
                <a:latin typeface="Segoe UI Light" pitchFamily="-65" charset="0"/>
                <a:cs typeface="Arial" charset="0"/>
              </a:rPr>
              <a:t>Hyper-V Migration </a:t>
            </a:r>
            <a:r>
              <a:rPr lang="en-US" sz="4999" dirty="0">
                <a:solidFill>
                  <a:srgbClr val="595959"/>
                </a:solidFill>
                <a:latin typeface="Segoe UI Light" pitchFamily="-65" charset="0"/>
                <a:cs typeface="Arial" charset="0"/>
              </a:rPr>
              <a:t>Compatibility Scenarios</a:t>
            </a:r>
          </a:p>
        </p:txBody>
      </p:sp>
      <p:sp>
        <p:nvSpPr>
          <p:cNvPr id="4" name="Text Placeholder 2"/>
          <p:cNvSpPr txBox="1">
            <a:spLocks/>
          </p:cNvSpPr>
          <p:nvPr/>
        </p:nvSpPr>
        <p:spPr bwMode="auto">
          <a:xfrm>
            <a:off x="1082693" y="5293368"/>
            <a:ext cx="9760583"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marL="457601" indent="0"/>
            <a:r>
              <a:rPr lang="en-US" sz="1999" dirty="0">
                <a:solidFill>
                  <a:srgbClr val="FF0000"/>
                </a:solidFill>
              </a:rPr>
              <a:t>The stand-alone product “Microsoft Hyper-V Server” is not supported</a:t>
            </a:r>
          </a:p>
        </p:txBody>
      </p:sp>
      <p:sp>
        <p:nvSpPr>
          <p:cNvPr id="5" name="Text Placeholder 2"/>
          <p:cNvSpPr txBox="1">
            <a:spLocks/>
          </p:cNvSpPr>
          <p:nvPr/>
        </p:nvSpPr>
        <p:spPr bwMode="auto">
          <a:xfrm>
            <a:off x="526960" y="4282494"/>
            <a:ext cx="10254750" cy="61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marL="457601" indent="0"/>
            <a:r>
              <a:rPr lang="en-US" sz="1999" dirty="0"/>
              <a:t>Standard, Enterprise, and Datacenter editions of Windows Server running Hyper-V are supported as either source or destination servers.</a:t>
            </a:r>
          </a:p>
        </p:txBody>
      </p:sp>
    </p:spTree>
    <p:extLst>
      <p:ext uri="{BB962C8B-B14F-4D97-AF65-F5344CB8AC3E}">
        <p14:creationId xmlns:p14="http://schemas.microsoft.com/office/powerpoint/2010/main" val="27982462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txBox="1">
            <a:spLocks/>
          </p:cNvSpPr>
          <p:nvPr/>
        </p:nvSpPr>
        <p:spPr bwMode="auto">
          <a:xfrm>
            <a:off x="172463" y="215110"/>
            <a:ext cx="11929298" cy="69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a:lnSpc>
                <a:spcPct val="90000"/>
              </a:lnSpc>
            </a:pPr>
            <a:r>
              <a:rPr lang="en-US" sz="4999" dirty="0" smtClean="0">
                <a:solidFill>
                  <a:srgbClr val="595959"/>
                </a:solidFill>
                <a:latin typeface="Segoe UI Light" pitchFamily="-65" charset="0"/>
                <a:cs typeface="Arial" charset="0"/>
              </a:rPr>
              <a:t>Migrating from one Hyper-V to another</a:t>
            </a:r>
            <a:endParaRPr lang="en-US" sz="4999" dirty="0">
              <a:solidFill>
                <a:srgbClr val="595959"/>
              </a:solidFill>
              <a:latin typeface="Segoe UI Light" pitchFamily="-65" charset="0"/>
              <a:cs typeface="Arial" charset="0"/>
            </a:endParaRPr>
          </a:p>
        </p:txBody>
      </p:sp>
      <p:sp>
        <p:nvSpPr>
          <p:cNvPr id="7" name="Text Placeholder 2"/>
          <p:cNvSpPr txBox="1">
            <a:spLocks/>
          </p:cNvSpPr>
          <p:nvPr/>
        </p:nvSpPr>
        <p:spPr bwMode="auto">
          <a:xfrm>
            <a:off x="1010444" y="1260809"/>
            <a:ext cx="9760583" cy="553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r>
              <a:rPr lang="en-US" sz="2000" dirty="0" smtClean="0"/>
              <a:t>The best way to upgrade your Hyper-V </a:t>
            </a:r>
            <a:r>
              <a:rPr lang="en-US" sz="2000" dirty="0"/>
              <a:t>infrastructure is to simply blow away the current operating system, then install Server 2012 fresh on the hardware.  </a:t>
            </a:r>
            <a:endParaRPr lang="en-US" sz="2000" dirty="0" smtClean="0"/>
          </a:p>
          <a:p>
            <a:endParaRPr lang="en-US" sz="2000" dirty="0" smtClean="0"/>
          </a:p>
          <a:p>
            <a:r>
              <a:rPr lang="en-US" sz="2000" dirty="0" smtClean="0"/>
              <a:t>The </a:t>
            </a:r>
            <a:r>
              <a:rPr lang="en-US" sz="2000" dirty="0"/>
              <a:t>following steps will describe the </a:t>
            </a:r>
            <a:r>
              <a:rPr lang="en-US" sz="2000" dirty="0" smtClean="0"/>
              <a:t>migration process </a:t>
            </a:r>
            <a:r>
              <a:rPr lang="en-US" sz="2000" dirty="0"/>
              <a:t>of </a:t>
            </a:r>
            <a:r>
              <a:rPr lang="en-US" sz="2000" dirty="0" smtClean="0"/>
              <a:t>your virtual machines without </a:t>
            </a:r>
            <a:r>
              <a:rPr lang="en-US" sz="2000" dirty="0"/>
              <a:t>upgrading the OS in place. </a:t>
            </a:r>
            <a:endParaRPr lang="en-US" sz="2000" dirty="0" smtClean="0"/>
          </a:p>
          <a:p>
            <a:endParaRPr lang="en-US" sz="2000" dirty="0"/>
          </a:p>
          <a:p>
            <a:r>
              <a:rPr lang="en-US" sz="2000" dirty="0" smtClean="0"/>
              <a:t>Here are </a:t>
            </a:r>
            <a:r>
              <a:rPr lang="en-US" sz="2000" dirty="0"/>
              <a:t>some really important file locations we need to take note of</a:t>
            </a:r>
            <a:r>
              <a:rPr lang="en-US" sz="2000" dirty="0" smtClean="0"/>
              <a:t>:</a:t>
            </a:r>
          </a:p>
          <a:p>
            <a:endParaRPr lang="en-US" sz="2000" dirty="0"/>
          </a:p>
          <a:p>
            <a:pPr lvl="3"/>
            <a:r>
              <a:rPr lang="en-US" sz="2000" dirty="0"/>
              <a:t>• VM </a:t>
            </a:r>
            <a:r>
              <a:rPr lang="en-US" sz="2000" dirty="0" err="1"/>
              <a:t>Config</a:t>
            </a:r>
            <a:r>
              <a:rPr lang="en-US" sz="2000" dirty="0"/>
              <a:t> (XML) files</a:t>
            </a:r>
          </a:p>
          <a:p>
            <a:pPr lvl="3"/>
            <a:r>
              <a:rPr lang="en-US" sz="2000" dirty="0"/>
              <a:t>• VM Data (VHD) files</a:t>
            </a:r>
          </a:p>
          <a:p>
            <a:pPr lvl="3"/>
            <a:r>
              <a:rPr lang="en-US" sz="2000" dirty="0"/>
              <a:t>• VM Snapshot (XML) pointer </a:t>
            </a:r>
            <a:r>
              <a:rPr lang="en-US" sz="2000" dirty="0" smtClean="0"/>
              <a:t>files</a:t>
            </a:r>
          </a:p>
          <a:p>
            <a:endParaRPr lang="en-US" sz="2000" dirty="0"/>
          </a:p>
          <a:p>
            <a:r>
              <a:rPr lang="en-US" sz="2000" dirty="0" smtClean="0"/>
              <a:t>It’s </a:t>
            </a:r>
            <a:r>
              <a:rPr lang="en-US" sz="2000" dirty="0"/>
              <a:t>wise to remove, revert, or </a:t>
            </a:r>
            <a:r>
              <a:rPr lang="en-US" sz="2000" dirty="0" smtClean="0"/>
              <a:t>apply all </a:t>
            </a:r>
            <a:r>
              <a:rPr lang="en-US" sz="2000" dirty="0"/>
              <a:t>snapshots prior to </a:t>
            </a:r>
            <a:r>
              <a:rPr lang="en-US" sz="2000" dirty="0" smtClean="0"/>
              <a:t>proceeding</a:t>
            </a:r>
            <a:r>
              <a:rPr lang="en-US" sz="2000" dirty="0"/>
              <a:t> </a:t>
            </a:r>
            <a:r>
              <a:rPr lang="en-US" sz="2000" dirty="0" smtClean="0"/>
              <a:t>(depending </a:t>
            </a:r>
            <a:r>
              <a:rPr lang="en-US" sz="2000" dirty="0"/>
              <a:t>on the individual </a:t>
            </a:r>
            <a:r>
              <a:rPr lang="en-US" sz="2000" dirty="0" smtClean="0"/>
              <a:t>sizes for bandwidth considerations during the copy process) however </a:t>
            </a:r>
            <a:r>
              <a:rPr lang="en-US" sz="2000" dirty="0"/>
              <a:t>it is not </a:t>
            </a:r>
            <a:r>
              <a:rPr lang="en-US" sz="2000" dirty="0" smtClean="0"/>
              <a:t>required.</a:t>
            </a:r>
            <a:endParaRPr lang="en-US" sz="2000" dirty="0"/>
          </a:p>
          <a:p>
            <a:pPr marL="457601" indent="0"/>
            <a:endParaRPr lang="en-US" sz="1999" dirty="0"/>
          </a:p>
          <a:p>
            <a:pPr marL="457601" indent="0"/>
            <a:endParaRPr lang="en-US" sz="1999" dirty="0"/>
          </a:p>
          <a:p>
            <a:pPr marL="457601" indent="0"/>
            <a:endParaRPr lang="en-US" sz="1999" dirty="0"/>
          </a:p>
        </p:txBody>
      </p:sp>
    </p:spTree>
    <p:extLst>
      <p:ext uri="{BB962C8B-B14F-4D97-AF65-F5344CB8AC3E}">
        <p14:creationId xmlns:p14="http://schemas.microsoft.com/office/powerpoint/2010/main" val="143844300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txBox="1">
            <a:spLocks/>
          </p:cNvSpPr>
          <p:nvPr/>
        </p:nvSpPr>
        <p:spPr bwMode="auto">
          <a:xfrm>
            <a:off x="172463" y="215110"/>
            <a:ext cx="11929298" cy="69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a:lnSpc>
                <a:spcPct val="90000"/>
              </a:lnSpc>
            </a:pPr>
            <a:r>
              <a:rPr lang="en-US" sz="4999" dirty="0">
                <a:solidFill>
                  <a:srgbClr val="595959"/>
                </a:solidFill>
                <a:latin typeface="Segoe UI Light" pitchFamily="-65" charset="0"/>
                <a:cs typeface="Arial" charset="0"/>
              </a:rPr>
              <a:t>Consolidating Folder </a:t>
            </a:r>
            <a:r>
              <a:rPr lang="en-US" sz="4999" dirty="0" smtClean="0">
                <a:solidFill>
                  <a:srgbClr val="595959"/>
                </a:solidFill>
                <a:latin typeface="Segoe UI Light" pitchFamily="-65" charset="0"/>
                <a:cs typeface="Arial" charset="0"/>
              </a:rPr>
              <a:t>Locations</a:t>
            </a:r>
            <a:endParaRPr lang="en-US" sz="4999" dirty="0">
              <a:solidFill>
                <a:srgbClr val="595959"/>
              </a:solidFill>
              <a:latin typeface="Segoe UI Light" pitchFamily="-65" charset="0"/>
              <a:cs typeface="Arial" charset="0"/>
            </a:endParaRPr>
          </a:p>
        </p:txBody>
      </p:sp>
      <p:sp>
        <p:nvSpPr>
          <p:cNvPr id="7" name="Text Placeholder 2"/>
          <p:cNvSpPr txBox="1">
            <a:spLocks/>
          </p:cNvSpPr>
          <p:nvPr/>
        </p:nvSpPr>
        <p:spPr bwMode="auto">
          <a:xfrm>
            <a:off x="1098828" y="1148814"/>
            <a:ext cx="9760583" cy="92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marL="743271" indent="-285670">
              <a:buFont typeface="Arial" pitchFamily="34" charset="0"/>
              <a:buChar char="•"/>
            </a:pPr>
            <a:r>
              <a:rPr lang="en-US" sz="1999" dirty="0"/>
              <a:t>Hyper-V </a:t>
            </a:r>
            <a:r>
              <a:rPr lang="en-US" sz="1999" dirty="0" smtClean="0"/>
              <a:t>in Windows 2012 has a simplified </a:t>
            </a:r>
            <a:r>
              <a:rPr lang="en-US" sz="1999" dirty="0"/>
              <a:t>the folder structure </a:t>
            </a:r>
          </a:p>
          <a:p>
            <a:pPr marL="743271" indent="-285670">
              <a:buFont typeface="Arial" pitchFamily="34" charset="0"/>
              <a:buChar char="•"/>
            </a:pPr>
            <a:r>
              <a:rPr lang="en-US" sz="1999" dirty="0"/>
              <a:t>Backup the 2008R2 VMs </a:t>
            </a:r>
            <a:r>
              <a:rPr lang="en-US" sz="1999" dirty="0" smtClean="0"/>
              <a:t>, consolidate </a:t>
            </a:r>
            <a:r>
              <a:rPr lang="en-US" sz="1999" dirty="0"/>
              <a:t>the </a:t>
            </a:r>
            <a:r>
              <a:rPr lang="en-US" sz="1999" dirty="0" smtClean="0"/>
              <a:t>folders on Windows Server 2012</a:t>
            </a:r>
            <a:endParaRPr lang="en-US" sz="1999" dirty="0"/>
          </a:p>
          <a:p>
            <a:pPr marL="743271" indent="-285670">
              <a:buFont typeface="Arial" pitchFamily="34" charset="0"/>
              <a:buChar char="•"/>
            </a:pPr>
            <a:r>
              <a:rPr lang="en-US" sz="1999" dirty="0" smtClean="0"/>
              <a:t>Move our “Virtual </a:t>
            </a:r>
            <a:r>
              <a:rPr lang="en-US" sz="1999" dirty="0"/>
              <a:t>Machines” folder to a </a:t>
            </a:r>
            <a:r>
              <a:rPr lang="en-US" sz="1999" dirty="0" smtClean="0"/>
              <a:t>LUN or external disk</a:t>
            </a:r>
            <a:endParaRPr lang="en-US" sz="1999" dirty="0"/>
          </a:p>
        </p:txBody>
      </p:sp>
      <p:pic>
        <p:nvPicPr>
          <p:cNvPr id="1026" name="Picture 2" descr="C:\Users\topatter\Pictures\Upgrading 2008R2 Hyper-V\2008 vm locati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277" y="2721612"/>
            <a:ext cx="4356553" cy="20790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opatter\Pictures\Upgrading 2008R2 Hyper-V\2008 vm location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204" y="4340339"/>
            <a:ext cx="4435907" cy="21266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71758" y="2586995"/>
            <a:ext cx="2333972" cy="243593"/>
          </a:xfrm>
          <a:prstGeom prst="rect">
            <a:avLst/>
          </a:prstGeom>
          <a:solidFill>
            <a:schemeClr val="bg1"/>
          </a:solidFill>
          <a:ln>
            <a:solidFill>
              <a:schemeClr val="tx1"/>
            </a:solidFill>
          </a:ln>
        </p:spPr>
        <p:txBody>
          <a:bodyPr wrap="none" lIns="0" tIns="0" rIns="0" bIns="0" rtlCol="0">
            <a:spAutoFit/>
          </a:bodyPr>
          <a:lstStyle/>
          <a:p>
            <a:r>
              <a:rPr lang="en-US" sz="1583" dirty="0">
                <a:solidFill>
                  <a:srgbClr val="FF0000"/>
                </a:solidFill>
              </a:rPr>
              <a:t>2008 R2 Default Locations</a:t>
            </a:r>
          </a:p>
        </p:txBody>
      </p:sp>
      <p:sp>
        <p:nvSpPr>
          <p:cNvPr id="8" name="TextBox 7"/>
          <p:cNvSpPr txBox="1"/>
          <p:nvPr/>
        </p:nvSpPr>
        <p:spPr>
          <a:xfrm>
            <a:off x="2093201" y="3307871"/>
            <a:ext cx="3036537" cy="256352"/>
          </a:xfrm>
          <a:prstGeom prst="rect">
            <a:avLst/>
          </a:prstGeom>
          <a:solidFill>
            <a:schemeClr val="bg2"/>
          </a:solidFill>
          <a:ln>
            <a:solidFill>
              <a:schemeClr val="tx1"/>
            </a:solidFill>
          </a:ln>
        </p:spPr>
        <p:txBody>
          <a:bodyPr wrap="none" lIns="0" tIns="0" rIns="0" bIns="0" rtlCol="0">
            <a:spAutoFit/>
          </a:bodyPr>
          <a:lstStyle/>
          <a:p>
            <a:r>
              <a:rPr lang="en-US" sz="1666" dirty="0" err="1">
                <a:solidFill>
                  <a:srgbClr val="FF0000"/>
                </a:solidFill>
              </a:rPr>
              <a:t>Config</a:t>
            </a:r>
            <a:r>
              <a:rPr lang="en-US" sz="1666" dirty="0">
                <a:solidFill>
                  <a:srgbClr val="FF0000"/>
                </a:solidFill>
              </a:rPr>
              <a:t> and Snapshot Subfolders</a:t>
            </a:r>
          </a:p>
        </p:txBody>
      </p:sp>
      <p:sp>
        <p:nvSpPr>
          <p:cNvPr id="9" name="TextBox 8"/>
          <p:cNvSpPr txBox="1"/>
          <p:nvPr/>
        </p:nvSpPr>
        <p:spPr>
          <a:xfrm>
            <a:off x="3353791" y="5968711"/>
            <a:ext cx="1978940" cy="256352"/>
          </a:xfrm>
          <a:prstGeom prst="rect">
            <a:avLst/>
          </a:prstGeom>
          <a:solidFill>
            <a:schemeClr val="bg2"/>
          </a:solidFill>
          <a:ln>
            <a:solidFill>
              <a:schemeClr val="tx1"/>
            </a:solidFill>
          </a:ln>
        </p:spPr>
        <p:txBody>
          <a:bodyPr wrap="none" lIns="0" tIns="0" rIns="0" bIns="0" rtlCol="0">
            <a:spAutoFit/>
          </a:bodyPr>
          <a:lstStyle/>
          <a:p>
            <a:r>
              <a:rPr lang="en-US" sz="1666" dirty="0">
                <a:solidFill>
                  <a:srgbClr val="FF0000"/>
                </a:solidFill>
              </a:rPr>
              <a:t>Hard Disk Subfolders</a:t>
            </a:r>
          </a:p>
        </p:txBody>
      </p:sp>
      <p:pic>
        <p:nvPicPr>
          <p:cNvPr id="1028" name="Picture 4" descr="C:\Users\topatter\Pictures\Upgrading 2008R2 Hyper-V\2012 loc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9019" y="2776027"/>
            <a:ext cx="5094380" cy="23721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991872" y="2309478"/>
            <a:ext cx="6196953" cy="243593"/>
          </a:xfrm>
          <a:prstGeom prst="rect">
            <a:avLst/>
          </a:prstGeom>
          <a:noFill/>
          <a:ln>
            <a:solidFill>
              <a:schemeClr val="tx1"/>
            </a:solidFill>
          </a:ln>
        </p:spPr>
        <p:txBody>
          <a:bodyPr wrap="none" lIns="0" tIns="0" rIns="0" bIns="0" rtlCol="0">
            <a:spAutoFit/>
          </a:bodyPr>
          <a:lstStyle/>
          <a:p>
            <a:r>
              <a:rPr lang="en-US" sz="1583" dirty="0" smtClean="0">
                <a:solidFill>
                  <a:srgbClr val="FF0000"/>
                </a:solidFill>
              </a:rPr>
              <a:t>Create your folders on WS2012 then move the file to the locations </a:t>
            </a:r>
            <a:endParaRPr lang="en-US" sz="1583" dirty="0">
              <a:solidFill>
                <a:srgbClr val="FF0000"/>
              </a:solidFill>
            </a:endParaRPr>
          </a:p>
        </p:txBody>
      </p:sp>
      <p:sp>
        <p:nvSpPr>
          <p:cNvPr id="12" name="Text Placeholder 2"/>
          <p:cNvSpPr txBox="1">
            <a:spLocks/>
          </p:cNvSpPr>
          <p:nvPr/>
        </p:nvSpPr>
        <p:spPr bwMode="auto">
          <a:xfrm>
            <a:off x="-89690" y="2228074"/>
            <a:ext cx="58725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marL="457601" indent="0"/>
            <a:r>
              <a:rPr lang="en-US" sz="2000" b="1" dirty="0" err="1"/>
              <a:t>ProgramData</a:t>
            </a:r>
            <a:r>
              <a:rPr lang="en-US" sz="2000" b="1" dirty="0"/>
              <a:t>\Microsoft\Windows\Hyper-V</a:t>
            </a:r>
            <a:endParaRPr lang="en-US" sz="1999" dirty="0"/>
          </a:p>
        </p:txBody>
      </p:sp>
      <p:sp>
        <p:nvSpPr>
          <p:cNvPr id="13" name="Text Placeholder 2"/>
          <p:cNvSpPr txBox="1">
            <a:spLocks/>
          </p:cNvSpPr>
          <p:nvPr/>
        </p:nvSpPr>
        <p:spPr bwMode="auto">
          <a:xfrm>
            <a:off x="3353791" y="6310446"/>
            <a:ext cx="65952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marL="457601" indent="0"/>
            <a:r>
              <a:rPr lang="en-US" sz="2000" b="1" dirty="0" smtClean="0"/>
              <a:t>%</a:t>
            </a:r>
            <a:r>
              <a:rPr lang="en-US" sz="2000" b="1" dirty="0"/>
              <a:t>Profile%\Documents\Hyper-V\Virtual hard disks</a:t>
            </a:r>
            <a:endParaRPr lang="en-US" sz="1999" dirty="0"/>
          </a:p>
        </p:txBody>
      </p:sp>
    </p:spTree>
    <p:extLst>
      <p:ext uri="{BB962C8B-B14F-4D97-AF65-F5344CB8AC3E}">
        <p14:creationId xmlns:p14="http://schemas.microsoft.com/office/powerpoint/2010/main" val="173962921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txBox="1">
            <a:spLocks/>
          </p:cNvSpPr>
          <p:nvPr/>
        </p:nvSpPr>
        <p:spPr bwMode="auto">
          <a:xfrm>
            <a:off x="844898" y="334822"/>
            <a:ext cx="7041374" cy="69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a:lnSpc>
                <a:spcPct val="90000"/>
              </a:lnSpc>
            </a:pPr>
            <a:r>
              <a:rPr lang="en-US" sz="4999" dirty="0">
                <a:solidFill>
                  <a:srgbClr val="595959"/>
                </a:solidFill>
                <a:latin typeface="Segoe UI Light" pitchFamily="-65" charset="0"/>
                <a:cs typeface="Arial" charset="0"/>
              </a:rPr>
              <a:t>Improved VM Import</a:t>
            </a:r>
          </a:p>
        </p:txBody>
      </p:sp>
      <p:sp>
        <p:nvSpPr>
          <p:cNvPr id="7" name="Text Placeholder 2"/>
          <p:cNvSpPr txBox="1">
            <a:spLocks/>
          </p:cNvSpPr>
          <p:nvPr/>
        </p:nvSpPr>
        <p:spPr bwMode="auto">
          <a:xfrm>
            <a:off x="-349625" y="1376328"/>
            <a:ext cx="4071859" cy="369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marL="457601" indent="0"/>
            <a:r>
              <a:rPr lang="en-US" sz="1999" b="1" dirty="0"/>
              <a:t>The New VM Import feature:</a:t>
            </a:r>
          </a:p>
          <a:p>
            <a:pPr marL="457601" indent="0"/>
            <a:endParaRPr lang="en-US" sz="1999" b="1" dirty="0"/>
          </a:p>
          <a:p>
            <a:pPr marL="972072" lvl="2" indent="-285670">
              <a:buFont typeface="Arial" pitchFamily="34" charset="0"/>
              <a:buChar char="•"/>
            </a:pPr>
            <a:r>
              <a:rPr lang="en-US" sz="1999" dirty="0"/>
              <a:t>Performs configuration validation during import process</a:t>
            </a:r>
          </a:p>
          <a:p>
            <a:pPr marL="972072" lvl="2" indent="-285670">
              <a:buFont typeface="Arial" pitchFamily="34" charset="0"/>
              <a:buChar char="•"/>
            </a:pPr>
            <a:r>
              <a:rPr lang="en-US" sz="1999" dirty="0"/>
              <a:t>No need to export first! Can manually copy VM files between hosts and then import them</a:t>
            </a:r>
          </a:p>
          <a:p>
            <a:pPr marL="972072" lvl="2" indent="-285670">
              <a:buFont typeface="Arial" pitchFamily="34" charset="0"/>
              <a:buChar char="•"/>
            </a:pPr>
            <a:r>
              <a:rPr lang="en-US" sz="1999" dirty="0"/>
              <a:t>Improved Import wizard – Validates Configurations During Import Process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063" y="1582137"/>
            <a:ext cx="8110418" cy="3867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2"/>
          <p:cNvSpPr txBox="1">
            <a:spLocks/>
          </p:cNvSpPr>
          <p:nvPr/>
        </p:nvSpPr>
        <p:spPr bwMode="auto">
          <a:xfrm>
            <a:off x="4365585" y="3222506"/>
            <a:ext cx="4090527" cy="615297"/>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marL="457601" indent="0"/>
            <a:r>
              <a:rPr lang="en-US" sz="1999" dirty="0"/>
              <a:t>Launch Hyper-V Manager</a:t>
            </a:r>
          </a:p>
          <a:p>
            <a:pPr marL="457601" indent="0"/>
            <a:r>
              <a:rPr lang="en-US" sz="1999" dirty="0"/>
              <a:t>Select Import Virtual Machine</a:t>
            </a:r>
          </a:p>
        </p:txBody>
      </p:sp>
    </p:spTree>
    <p:extLst>
      <p:ext uri="{BB962C8B-B14F-4D97-AF65-F5344CB8AC3E}">
        <p14:creationId xmlns:p14="http://schemas.microsoft.com/office/powerpoint/2010/main" val="202481660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txBox="1">
            <a:spLocks/>
          </p:cNvSpPr>
          <p:nvPr/>
        </p:nvSpPr>
        <p:spPr bwMode="auto">
          <a:xfrm>
            <a:off x="901616" y="280407"/>
            <a:ext cx="8555606" cy="69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a:lnSpc>
                <a:spcPct val="90000"/>
              </a:lnSpc>
            </a:pPr>
            <a:r>
              <a:rPr lang="en-US" sz="4999" dirty="0">
                <a:solidFill>
                  <a:srgbClr val="595959"/>
                </a:solidFill>
                <a:latin typeface="Segoe UI Light" pitchFamily="-65" charset="0"/>
                <a:cs typeface="Arial" charset="0"/>
              </a:rPr>
              <a:t>The Import Process (GUI Based)</a:t>
            </a:r>
          </a:p>
        </p:txBody>
      </p:sp>
      <p:sp>
        <p:nvSpPr>
          <p:cNvPr id="6" name="Text Placeholder 2"/>
          <p:cNvSpPr txBox="1">
            <a:spLocks/>
          </p:cNvSpPr>
          <p:nvPr/>
        </p:nvSpPr>
        <p:spPr bwMode="auto">
          <a:xfrm>
            <a:off x="662194" y="1474273"/>
            <a:ext cx="3941265" cy="215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822325" indent="-273050">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marL="457601" indent="0"/>
            <a:r>
              <a:rPr lang="en-US" sz="1999" dirty="0"/>
              <a:t>Browse to the location where the Virtual Machine files reside, Click on Select Folder, Click Next</a:t>
            </a:r>
          </a:p>
          <a:p>
            <a:pPr marL="457601" indent="0"/>
            <a:endParaRPr lang="en-US" sz="1999" dirty="0">
              <a:solidFill>
                <a:srgbClr val="DD6D27"/>
              </a:solidFill>
            </a:endParaRPr>
          </a:p>
          <a:p>
            <a:pPr marL="457601" indent="0"/>
            <a:endParaRPr lang="en-US" sz="1999" dirty="0">
              <a:solidFill>
                <a:srgbClr val="DD6D27"/>
              </a:solidFill>
            </a:endParaRPr>
          </a:p>
          <a:p>
            <a:pPr marL="457601" indent="0"/>
            <a:endParaRPr lang="en-US" sz="1999" dirty="0"/>
          </a:p>
        </p:txBody>
      </p:sp>
      <p:pic>
        <p:nvPicPr>
          <p:cNvPr id="2" name="Picture 4" descr="C:\Users\topatter\AppData\Local\Temp\SNAGHTML79b7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322" y="972776"/>
            <a:ext cx="7433989" cy="5615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90658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645" y="1522421"/>
            <a:ext cx="4060146" cy="1887376"/>
          </a:xfrm>
          <a:prstGeom prst="rect">
            <a:avLst/>
          </a:prstGeom>
        </p:spPr>
        <p:txBody>
          <a:bodyPr wrap="square">
            <a:spAutoFit/>
          </a:bodyPr>
          <a:lstStyle/>
          <a:p>
            <a:pPr marL="457601"/>
            <a:r>
              <a:rPr lang="en-US" sz="2333" dirty="0"/>
              <a:t>All Virtual Machines available for Import will show up for selection, highlight the VM to be imported and click Next</a:t>
            </a:r>
          </a:p>
        </p:txBody>
      </p:sp>
      <p:sp>
        <p:nvSpPr>
          <p:cNvPr id="3" name="Title 1"/>
          <p:cNvSpPr txBox="1">
            <a:spLocks/>
          </p:cNvSpPr>
          <p:nvPr/>
        </p:nvSpPr>
        <p:spPr bwMode="auto">
          <a:xfrm>
            <a:off x="901616" y="280407"/>
            <a:ext cx="8555606" cy="69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a:lnSpc>
                <a:spcPct val="90000"/>
              </a:lnSpc>
            </a:pPr>
            <a:r>
              <a:rPr lang="en-US" sz="4999" dirty="0">
                <a:solidFill>
                  <a:srgbClr val="595959"/>
                </a:solidFill>
                <a:latin typeface="Segoe UI Light" pitchFamily="-65" charset="0"/>
                <a:cs typeface="Arial" charset="0"/>
              </a:rPr>
              <a:t>The Import Process (GUI Based)</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863" y="1070722"/>
            <a:ext cx="6923137" cy="55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72958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ltGray">
          <a:xfrm>
            <a:off x="0" y="-1"/>
            <a:ext cx="4130675" cy="685800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pic>
        <p:nvPicPr>
          <p:cNvPr id="6157"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700" y="1607727"/>
            <a:ext cx="2361340" cy="33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bwMode="white">
          <a:xfrm>
            <a:off x="207819" y="2686051"/>
            <a:ext cx="3588326" cy="2215991"/>
          </a:xfrm>
          <a:prstGeom prst="rect">
            <a:avLst/>
          </a:prstGeom>
          <a:noFill/>
        </p:spPr>
        <p:txBody>
          <a:bodyPr wrap="square" lIns="0" tIns="0" rIns="0" bIns="0" rtlCol="0">
            <a:spAutoFit/>
          </a:bodyPr>
          <a:lstStyle/>
          <a:p>
            <a:pPr>
              <a:lnSpc>
                <a:spcPct val="90000"/>
              </a:lnSpc>
            </a:pPr>
            <a:r>
              <a:rPr lang="en-US" sz="3200" spc="-51" dirty="0">
                <a:gradFill>
                  <a:gsLst>
                    <a:gs pos="2500">
                      <a:schemeClr val="bg1"/>
                    </a:gs>
                    <a:gs pos="19000">
                      <a:schemeClr val="bg1"/>
                    </a:gs>
                  </a:gsLst>
                  <a:lin ang="5400000" scaled="0"/>
                </a:gradFill>
              </a:rPr>
              <a:t>O</a:t>
            </a:r>
            <a:r>
              <a:rPr lang="en-US" sz="3200" spc="-51" dirty="0" smtClean="0">
                <a:gradFill>
                  <a:gsLst>
                    <a:gs pos="2500">
                      <a:schemeClr val="bg1"/>
                    </a:gs>
                    <a:gs pos="19000">
                      <a:schemeClr val="bg1"/>
                    </a:gs>
                  </a:gsLst>
                  <a:lin ang="5400000" scaled="0"/>
                </a:gradFill>
              </a:rPr>
              <a:t>verview of upgrading Windows Server 2008 R2 SP1 to Windows </a:t>
            </a:r>
            <a:r>
              <a:rPr lang="en-US" sz="3200" spc="-51" dirty="0">
                <a:gradFill>
                  <a:gsLst>
                    <a:gs pos="2500">
                      <a:schemeClr val="bg1"/>
                    </a:gs>
                    <a:gs pos="19000">
                      <a:schemeClr val="bg1"/>
                    </a:gs>
                  </a:gsLst>
                  <a:lin ang="5400000" scaled="0"/>
                </a:gradFill>
              </a:rPr>
              <a:t>Server 2012.</a:t>
            </a:r>
          </a:p>
        </p:txBody>
      </p:sp>
      <p:sp>
        <p:nvSpPr>
          <p:cNvPr id="16" name="Title 1"/>
          <p:cNvSpPr txBox="1">
            <a:spLocks/>
          </p:cNvSpPr>
          <p:nvPr/>
        </p:nvSpPr>
        <p:spPr>
          <a:xfrm>
            <a:off x="4560095" y="320822"/>
            <a:ext cx="6998494"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Agenda</a:t>
            </a:r>
            <a:endParaRPr lang="en-US" dirty="0">
              <a:gradFill>
                <a:gsLst>
                  <a:gs pos="1667">
                    <a:schemeClr val="accent1"/>
                  </a:gs>
                  <a:gs pos="26000">
                    <a:schemeClr val="accent1"/>
                  </a:gs>
                </a:gsLst>
                <a:lin ang="5400000" scaled="0"/>
              </a:gradFill>
            </a:endParaRPr>
          </a:p>
        </p:txBody>
      </p:sp>
      <p:sp>
        <p:nvSpPr>
          <p:cNvPr id="17" name="TextBox 16"/>
          <p:cNvSpPr txBox="1"/>
          <p:nvPr/>
        </p:nvSpPr>
        <p:spPr>
          <a:xfrm>
            <a:off x="4316844" y="1399309"/>
            <a:ext cx="7871981" cy="4468916"/>
          </a:xfrm>
          <a:prstGeom prst="rect">
            <a:avLst/>
          </a:prstGeom>
          <a:noFill/>
        </p:spPr>
        <p:txBody>
          <a:bodyPr wrap="square" lIns="0" tIns="0" rIns="0" bIns="0" rtlCol="0">
            <a:spAutoFit/>
          </a:bodyPr>
          <a:lstStyle>
            <a:defPPr>
              <a:defRPr lang="en-US"/>
            </a:defPPr>
            <a:lvl1pPr marL="284163" indent="-284163">
              <a:lnSpc>
                <a:spcPct val="90000"/>
              </a:lnSpc>
              <a:spcBef>
                <a:spcPct val="20000"/>
              </a:spcBef>
              <a:buSzPct val="90000"/>
              <a:buFont typeface="Wingdings" pitchFamily="2" charset="2"/>
              <a:buChar char=""/>
              <a:defRPr sz="3600" spc="-70">
                <a:gradFill>
                  <a:gsLst>
                    <a:gs pos="1250">
                      <a:schemeClr val="tx1"/>
                    </a:gs>
                    <a:gs pos="100000">
                      <a:schemeClr val="tx1"/>
                    </a:gs>
                  </a:gsLst>
                  <a:lin ang="5400000" scaled="0"/>
                </a:gradFill>
                <a:latin typeface="+mj-lt"/>
              </a:defRPr>
            </a:lvl1pPr>
          </a:lstStyle>
          <a:p>
            <a:pPr defTabSz="1088411">
              <a:spcBef>
                <a:spcPts val="840"/>
              </a:spcBef>
            </a:pPr>
            <a:r>
              <a:rPr lang="en-US" sz="2400" spc="0" dirty="0" smtClean="0">
                <a:solidFill>
                  <a:schemeClr val="bg1">
                    <a:lumMod val="25000"/>
                  </a:schemeClr>
                </a:solidFill>
              </a:rPr>
              <a:t>Why Upgrade to Windows Server 2012?</a:t>
            </a:r>
          </a:p>
          <a:p>
            <a:pPr defTabSz="1088411">
              <a:spcBef>
                <a:spcPts val="840"/>
              </a:spcBef>
            </a:pPr>
            <a:r>
              <a:rPr lang="en-US" sz="2400" spc="0" dirty="0" smtClean="0">
                <a:solidFill>
                  <a:schemeClr val="bg1">
                    <a:lumMod val="25000"/>
                  </a:schemeClr>
                </a:solidFill>
              </a:rPr>
              <a:t>Operating System Hardware and Disk Space Requirements</a:t>
            </a:r>
          </a:p>
          <a:p>
            <a:pPr defTabSz="1088411">
              <a:spcBef>
                <a:spcPts val="840"/>
              </a:spcBef>
            </a:pPr>
            <a:r>
              <a:rPr lang="en-US" sz="2400" spc="0" dirty="0" smtClean="0">
                <a:solidFill>
                  <a:schemeClr val="bg1">
                    <a:lumMod val="25000"/>
                  </a:schemeClr>
                </a:solidFill>
              </a:rPr>
              <a:t>Supported Windows Clients and Servers </a:t>
            </a:r>
          </a:p>
          <a:p>
            <a:pPr defTabSz="1088411">
              <a:spcBef>
                <a:spcPts val="840"/>
              </a:spcBef>
            </a:pPr>
            <a:r>
              <a:rPr lang="en-US" sz="2400" spc="0" dirty="0" smtClean="0">
                <a:solidFill>
                  <a:schemeClr val="bg1">
                    <a:lumMod val="25000"/>
                  </a:schemeClr>
                </a:solidFill>
              </a:rPr>
              <a:t>Supported </a:t>
            </a:r>
            <a:r>
              <a:rPr lang="en-US" sz="2400" u="sng" spc="0" dirty="0" smtClean="0">
                <a:solidFill>
                  <a:schemeClr val="bg1">
                    <a:lumMod val="25000"/>
                  </a:schemeClr>
                </a:solidFill>
              </a:rPr>
              <a:t>In-Place</a:t>
            </a:r>
            <a:r>
              <a:rPr lang="en-US" sz="2400" spc="0" dirty="0" smtClean="0">
                <a:solidFill>
                  <a:schemeClr val="bg1">
                    <a:lumMod val="25000"/>
                  </a:schemeClr>
                </a:solidFill>
              </a:rPr>
              <a:t> Upgrade Paths</a:t>
            </a:r>
          </a:p>
          <a:p>
            <a:pPr defTabSz="1088411">
              <a:spcBef>
                <a:spcPts val="840"/>
              </a:spcBef>
            </a:pPr>
            <a:r>
              <a:rPr lang="en-US" sz="2400" spc="0" dirty="0" smtClean="0">
                <a:solidFill>
                  <a:schemeClr val="bg1">
                    <a:lumMod val="25000"/>
                  </a:schemeClr>
                </a:solidFill>
              </a:rPr>
              <a:t>Functional Levels, Operation Master Roles, Active Directory Considerations </a:t>
            </a:r>
          </a:p>
          <a:p>
            <a:pPr defTabSz="1088411">
              <a:spcBef>
                <a:spcPts val="840"/>
              </a:spcBef>
            </a:pPr>
            <a:r>
              <a:rPr lang="en-US" sz="2400" spc="0" dirty="0" smtClean="0">
                <a:solidFill>
                  <a:schemeClr val="bg1">
                    <a:lumMod val="25000"/>
                  </a:schemeClr>
                </a:solidFill>
              </a:rPr>
              <a:t>Migration Tools for Windows Server 2012</a:t>
            </a:r>
          </a:p>
          <a:p>
            <a:pPr defTabSz="1088411">
              <a:spcBef>
                <a:spcPts val="840"/>
              </a:spcBef>
            </a:pPr>
            <a:r>
              <a:rPr lang="en-US" sz="2400" spc="0" dirty="0" smtClean="0">
                <a:solidFill>
                  <a:schemeClr val="bg1">
                    <a:lumMod val="25000"/>
                  </a:schemeClr>
                </a:solidFill>
              </a:rPr>
              <a:t>Hyper-V and Virtual Machines Considerations</a:t>
            </a:r>
          </a:p>
          <a:p>
            <a:pPr defTabSz="1088411">
              <a:spcBef>
                <a:spcPts val="840"/>
              </a:spcBef>
            </a:pPr>
            <a:r>
              <a:rPr lang="en-US" sz="2400" spc="0" dirty="0" smtClean="0">
                <a:solidFill>
                  <a:schemeClr val="bg1">
                    <a:lumMod val="25000"/>
                  </a:schemeClr>
                </a:solidFill>
              </a:rPr>
              <a:t>Summary</a:t>
            </a:r>
          </a:p>
          <a:p>
            <a:pPr defTabSz="1088411">
              <a:spcBef>
                <a:spcPts val="840"/>
              </a:spcBef>
            </a:pPr>
            <a:endParaRPr lang="en-US" sz="2000" spc="0" dirty="0" smtClean="0">
              <a:solidFill>
                <a:schemeClr val="bg1">
                  <a:lumMod val="25000"/>
                </a:schemeClr>
              </a:solidFill>
            </a:endParaRPr>
          </a:p>
          <a:p>
            <a:pPr defTabSz="1088411">
              <a:spcBef>
                <a:spcPts val="840"/>
              </a:spcBef>
            </a:pPr>
            <a:endParaRPr lang="en-US" sz="2000" spc="0" dirty="0">
              <a:solidFill>
                <a:schemeClr val="bg1">
                  <a:lumMod val="25000"/>
                </a:schemeClr>
              </a:solidFill>
            </a:endParaRPr>
          </a:p>
        </p:txBody>
      </p:sp>
      <p:sp>
        <p:nvSpPr>
          <p:cNvPr id="3" name="Slide Number Placeholder 2"/>
          <p:cNvSpPr>
            <a:spLocks noGrp="1"/>
          </p:cNvSpPr>
          <p:nvPr>
            <p:ph type="sldNum" sz="quarter" idx="11"/>
          </p:nvPr>
        </p:nvSpPr>
        <p:spPr/>
        <p:txBody>
          <a:bodyPr/>
          <a:lstStyle/>
          <a:p>
            <a:pPr>
              <a:lnSpc>
                <a:spcPct val="90000"/>
              </a:lnSpc>
            </a:pPr>
            <a:fld id="{1BC86A1F-E589-44B2-A543-2EC98F5547A7}" type="slidenum">
              <a:rPr lang="en-US" smtClean="0"/>
              <a:pPr>
                <a:lnSpc>
                  <a:spcPct val="90000"/>
                </a:lnSpc>
              </a:pPr>
              <a:t>3</a:t>
            </a:fld>
            <a:endParaRPr lang="en-US" dirty="0"/>
          </a:p>
        </p:txBody>
      </p:sp>
    </p:spTree>
    <p:extLst>
      <p:ext uri="{BB962C8B-B14F-4D97-AF65-F5344CB8AC3E}">
        <p14:creationId xmlns:p14="http://schemas.microsoft.com/office/powerpoint/2010/main" val="297324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072" y="1696546"/>
            <a:ext cx="3700179" cy="3937616"/>
          </a:xfrm>
          <a:prstGeom prst="rect">
            <a:avLst/>
          </a:prstGeom>
        </p:spPr>
        <p:txBody>
          <a:bodyPr wrap="square">
            <a:spAutoFit/>
          </a:bodyPr>
          <a:lstStyle/>
          <a:p>
            <a:pPr marL="457601"/>
            <a:r>
              <a:rPr lang="en-US" sz="1666" b="1" dirty="0"/>
              <a:t>Register</a:t>
            </a:r>
            <a:r>
              <a:rPr lang="en-US" sz="1666" dirty="0"/>
              <a:t> – Assumes that all files exist in this consolidated folder and that the files will continue forward residing in this folder</a:t>
            </a:r>
          </a:p>
          <a:p>
            <a:pPr marL="457601"/>
            <a:endParaRPr lang="en-US" sz="1666" dirty="0"/>
          </a:p>
          <a:p>
            <a:pPr marL="457601"/>
            <a:r>
              <a:rPr lang="en-US" sz="1666" b="1" dirty="0"/>
              <a:t>Restore </a:t>
            </a:r>
            <a:r>
              <a:rPr lang="en-US" sz="1666" dirty="0"/>
              <a:t>– Registers the VM configuration files in their current location and copies the other necessary files to new location</a:t>
            </a:r>
          </a:p>
          <a:p>
            <a:pPr marL="457601"/>
            <a:endParaRPr lang="en-US" sz="1666" dirty="0"/>
          </a:p>
          <a:p>
            <a:pPr marL="457601"/>
            <a:r>
              <a:rPr lang="en-US" sz="1666" b="1" dirty="0"/>
              <a:t>Copy</a:t>
            </a:r>
            <a:r>
              <a:rPr lang="en-US" sz="1666" dirty="0"/>
              <a:t> – Copies all VM files to a new location for the VM to continue forward running in the new location</a:t>
            </a:r>
          </a:p>
        </p:txBody>
      </p:sp>
      <p:sp>
        <p:nvSpPr>
          <p:cNvPr id="3" name="Title 1"/>
          <p:cNvSpPr txBox="1">
            <a:spLocks/>
          </p:cNvSpPr>
          <p:nvPr/>
        </p:nvSpPr>
        <p:spPr bwMode="auto">
          <a:xfrm>
            <a:off x="901616" y="280407"/>
            <a:ext cx="8555606" cy="69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a:lnSpc>
                <a:spcPct val="90000"/>
              </a:lnSpc>
            </a:pPr>
            <a:r>
              <a:rPr lang="en-US" sz="4999" dirty="0">
                <a:solidFill>
                  <a:srgbClr val="595959"/>
                </a:solidFill>
                <a:latin typeface="Segoe UI Light" pitchFamily="-65" charset="0"/>
                <a:cs typeface="Arial" charset="0"/>
              </a:rPr>
              <a:t>Register, Restore, or Copy?</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784" y="1134999"/>
            <a:ext cx="6728870" cy="535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44192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901615" y="280407"/>
            <a:ext cx="11004254" cy="69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a:lnSpc>
                <a:spcPct val="90000"/>
              </a:lnSpc>
            </a:pPr>
            <a:r>
              <a:rPr lang="en-US" sz="4999" dirty="0">
                <a:solidFill>
                  <a:srgbClr val="595959"/>
                </a:solidFill>
                <a:latin typeface="Segoe UI Light" pitchFamily="-65" charset="0"/>
                <a:cs typeface="Arial" charset="0"/>
              </a:rPr>
              <a:t>Selecting the Virtual Switch(Network)</a:t>
            </a:r>
          </a:p>
        </p:txBody>
      </p:sp>
      <p:sp>
        <p:nvSpPr>
          <p:cNvPr id="4" name="Rectangle 3"/>
          <p:cNvSpPr/>
          <p:nvPr/>
        </p:nvSpPr>
        <p:spPr>
          <a:xfrm>
            <a:off x="0" y="1820928"/>
            <a:ext cx="4636107" cy="2964401"/>
          </a:xfrm>
          <a:prstGeom prst="rect">
            <a:avLst/>
          </a:prstGeom>
        </p:spPr>
        <p:txBody>
          <a:bodyPr wrap="square">
            <a:spAutoFit/>
          </a:bodyPr>
          <a:lstStyle/>
          <a:p>
            <a:pPr marL="743271" indent="-285670">
              <a:buFont typeface="Arial" pitchFamily="34" charset="0"/>
              <a:buChar char="•"/>
            </a:pPr>
            <a:r>
              <a:rPr lang="en-US" sz="2333" dirty="0"/>
              <a:t>Select the proper Virtual Switch for this Virtual Machine’s network card </a:t>
            </a:r>
          </a:p>
          <a:p>
            <a:pPr marL="743271" indent="-285670">
              <a:buFont typeface="Arial" pitchFamily="34" charset="0"/>
              <a:buChar char="•"/>
            </a:pPr>
            <a:endParaRPr lang="en-US" sz="2333" dirty="0"/>
          </a:p>
          <a:p>
            <a:pPr marL="743271" indent="-285670">
              <a:buFont typeface="Arial" pitchFamily="34" charset="0"/>
              <a:buChar char="•"/>
            </a:pPr>
            <a:r>
              <a:rPr lang="en-US" sz="2333" dirty="0"/>
              <a:t>Multiple virtual NICs will continue to prompt for the proper switches until all have been allocated</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107" y="1110946"/>
            <a:ext cx="7010671" cy="5578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30488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901615" y="280407"/>
            <a:ext cx="11004254" cy="69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a:lnSpc>
                <a:spcPct val="90000"/>
              </a:lnSpc>
            </a:pPr>
            <a:r>
              <a:rPr lang="en-US" sz="4999" dirty="0">
                <a:solidFill>
                  <a:srgbClr val="595959"/>
                </a:solidFill>
                <a:latin typeface="Segoe UI Light" pitchFamily="-65" charset="0"/>
                <a:cs typeface="Arial" charset="0"/>
              </a:rPr>
              <a:t>Complete the Import Process</a:t>
            </a:r>
          </a:p>
        </p:txBody>
      </p:sp>
      <p:sp>
        <p:nvSpPr>
          <p:cNvPr id="4" name="Rectangle 3"/>
          <p:cNvSpPr/>
          <p:nvPr/>
        </p:nvSpPr>
        <p:spPr>
          <a:xfrm>
            <a:off x="424432" y="2237992"/>
            <a:ext cx="3623999" cy="810350"/>
          </a:xfrm>
          <a:prstGeom prst="rect">
            <a:avLst/>
          </a:prstGeom>
        </p:spPr>
        <p:txBody>
          <a:bodyPr wrap="square">
            <a:spAutoFit/>
          </a:bodyPr>
          <a:lstStyle/>
          <a:p>
            <a:pPr marL="457601"/>
            <a:r>
              <a:rPr lang="en-US" sz="2333" dirty="0"/>
              <a:t>Summary Page is presented, click Finish</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590" y="1107434"/>
            <a:ext cx="6912253" cy="549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90454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901616" y="279639"/>
            <a:ext cx="11004254" cy="69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a:lnSpc>
                <a:spcPct val="90000"/>
              </a:lnSpc>
            </a:pPr>
            <a:r>
              <a:rPr lang="en-US" sz="5000" dirty="0">
                <a:solidFill>
                  <a:srgbClr val="595959"/>
                </a:solidFill>
                <a:latin typeface="Segoe UI Light" pitchFamily="-65" charset="0"/>
                <a:cs typeface="Arial" charset="0"/>
              </a:rPr>
              <a:t>Import Completed</a:t>
            </a:r>
          </a:p>
        </p:txBody>
      </p:sp>
      <p:sp>
        <p:nvSpPr>
          <p:cNvPr id="3" name="TextBox 2"/>
          <p:cNvSpPr txBox="1"/>
          <p:nvPr/>
        </p:nvSpPr>
        <p:spPr>
          <a:xfrm>
            <a:off x="478847" y="1502230"/>
            <a:ext cx="3841656" cy="3216265"/>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Virtual Machines are now ready to start up for the first time. </a:t>
            </a:r>
          </a:p>
          <a:p>
            <a:endParaRPr lang="en-US" dirty="0">
              <a:gradFill>
                <a:gsLst>
                  <a:gs pos="0">
                    <a:schemeClr val="tx1"/>
                  </a:gs>
                  <a:gs pos="86000">
                    <a:schemeClr val="tx1"/>
                  </a:gs>
                </a:gsLst>
                <a:lin ang="5400000" scaled="0"/>
              </a:gradFill>
            </a:endParaRPr>
          </a:p>
          <a:p>
            <a:r>
              <a:rPr lang="en-US" dirty="0" smtClean="0">
                <a:gradFill>
                  <a:gsLst>
                    <a:gs pos="0">
                      <a:schemeClr val="tx1"/>
                    </a:gs>
                    <a:gs pos="86000">
                      <a:schemeClr val="tx1"/>
                    </a:gs>
                  </a:gsLst>
                  <a:lin ang="5400000" scaled="0"/>
                </a:gradFill>
              </a:rPr>
              <a:t>Action Items:</a:t>
            </a:r>
          </a:p>
          <a:p>
            <a:r>
              <a:rPr lang="en-US" dirty="0" smtClean="0">
                <a:gradFill>
                  <a:gsLst>
                    <a:gs pos="0">
                      <a:schemeClr val="tx1"/>
                    </a:gs>
                    <a:gs pos="86000">
                      <a:schemeClr val="tx1"/>
                    </a:gs>
                  </a:gsLst>
                  <a:lin ang="5400000" scaled="0"/>
                </a:gradFill>
              </a:rPr>
              <a:t>Boot the VM</a:t>
            </a:r>
          </a:p>
          <a:p>
            <a:r>
              <a:rPr lang="en-US" dirty="0" smtClean="0">
                <a:gradFill>
                  <a:gsLst>
                    <a:gs pos="0">
                      <a:schemeClr val="tx1"/>
                    </a:gs>
                    <a:gs pos="86000">
                      <a:schemeClr val="tx1"/>
                    </a:gs>
                  </a:gsLst>
                  <a:lin ang="5400000" scaled="0"/>
                </a:gradFill>
              </a:rPr>
              <a:t>Connect to the Console</a:t>
            </a:r>
          </a:p>
          <a:p>
            <a:r>
              <a:rPr lang="en-US" dirty="0" smtClean="0">
                <a:gradFill>
                  <a:gsLst>
                    <a:gs pos="0">
                      <a:schemeClr val="tx1"/>
                    </a:gs>
                    <a:gs pos="86000">
                      <a:schemeClr val="tx1"/>
                    </a:gs>
                  </a:gsLst>
                  <a:lin ang="5400000" scaled="0"/>
                </a:gradFill>
              </a:rPr>
              <a:t>Upgrade the Integration Services</a:t>
            </a:r>
          </a:p>
          <a:p>
            <a:endParaRPr lang="en-US" dirty="0">
              <a:gradFill>
                <a:gsLst>
                  <a:gs pos="0">
                    <a:schemeClr val="tx1"/>
                  </a:gs>
                  <a:gs pos="86000">
                    <a:schemeClr val="tx1"/>
                  </a:gs>
                </a:gsLst>
                <a:lin ang="5400000" scaled="0"/>
              </a:gradFill>
            </a:endParaRPr>
          </a:p>
          <a:p>
            <a:r>
              <a:rPr lang="en-US" dirty="0" smtClean="0">
                <a:gradFill>
                  <a:gsLst>
                    <a:gs pos="0">
                      <a:schemeClr val="tx1"/>
                    </a:gs>
                    <a:gs pos="86000">
                      <a:schemeClr val="tx1"/>
                    </a:gs>
                  </a:gsLst>
                  <a:lin ang="5400000" scaled="0"/>
                </a:gradFill>
              </a:rPr>
              <a:t>Note: Windows Server 2012 guest machines do not require Integration Services upgrades.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229" y="1371789"/>
            <a:ext cx="7309126" cy="456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502465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901615" y="280407"/>
            <a:ext cx="11004254" cy="69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a:lnSpc>
                <a:spcPct val="90000"/>
              </a:lnSpc>
            </a:pPr>
            <a:r>
              <a:rPr lang="en-US" sz="4999" dirty="0">
                <a:solidFill>
                  <a:srgbClr val="595959"/>
                </a:solidFill>
                <a:latin typeface="Segoe UI Light" pitchFamily="-65" charset="0"/>
                <a:cs typeface="Arial" charset="0"/>
              </a:rPr>
              <a:t>Importing the VMs via PowerShell</a:t>
            </a:r>
          </a:p>
        </p:txBody>
      </p:sp>
      <p:sp>
        <p:nvSpPr>
          <p:cNvPr id="2" name="Rectangle 1"/>
          <p:cNvSpPr/>
          <p:nvPr/>
        </p:nvSpPr>
        <p:spPr>
          <a:xfrm>
            <a:off x="228540" y="1264354"/>
            <a:ext cx="12156176" cy="4720588"/>
          </a:xfrm>
          <a:prstGeom prst="rect">
            <a:avLst/>
          </a:prstGeom>
        </p:spPr>
        <p:txBody>
          <a:bodyPr wrap="square">
            <a:spAutoFit/>
          </a:bodyPr>
          <a:lstStyle/>
          <a:p>
            <a:r>
              <a:rPr lang="en-US" sz="1583" dirty="0"/>
              <a:t>First make sure the Hyper-V module is loaded:</a:t>
            </a:r>
          </a:p>
          <a:p>
            <a:r>
              <a:rPr lang="en-US" sz="1583" dirty="0"/>
              <a:t>Import-Module Hyper-V</a:t>
            </a:r>
          </a:p>
          <a:p>
            <a:r>
              <a:rPr lang="en-US" sz="1583" dirty="0"/>
              <a:t>Change directory to Virtual Machines </a:t>
            </a:r>
          </a:p>
          <a:p>
            <a:r>
              <a:rPr lang="en-US" sz="1583" dirty="0" err="1"/>
              <a:t>dir</a:t>
            </a:r>
            <a:r>
              <a:rPr lang="en-US" sz="1583" dirty="0"/>
              <a:t> -</a:t>
            </a:r>
            <a:r>
              <a:rPr lang="en-US" sz="1583" dirty="0" err="1"/>
              <a:t>Recurse</a:t>
            </a:r>
            <a:r>
              <a:rPr lang="en-US" sz="1583" dirty="0"/>
              <a:t> *.xml | Compare-VM</a:t>
            </a:r>
          </a:p>
          <a:p>
            <a:endParaRPr lang="en-US" sz="1583" dirty="0"/>
          </a:p>
          <a:p>
            <a:endParaRPr lang="en-US" sz="1583" dirty="0"/>
          </a:p>
          <a:p>
            <a:endParaRPr lang="en-US" sz="1583" dirty="0"/>
          </a:p>
          <a:p>
            <a:endParaRPr lang="en-US" sz="1583" dirty="0"/>
          </a:p>
          <a:p>
            <a:endParaRPr lang="en-US" sz="1583" dirty="0" smtClean="0"/>
          </a:p>
          <a:p>
            <a:endParaRPr lang="en-US" sz="1583" dirty="0"/>
          </a:p>
          <a:p>
            <a:endParaRPr lang="en-US" sz="1583" dirty="0"/>
          </a:p>
          <a:p>
            <a:r>
              <a:rPr lang="en-US" sz="1583" dirty="0"/>
              <a:t>$results = Compare-VM -Path 'C:\Virtual Machines\Virtual Machines\6291C38F-ED6F-484B-BE20-D91723039C2F.xml'</a:t>
            </a:r>
          </a:p>
          <a:p>
            <a:r>
              <a:rPr lang="en-US" sz="1583" dirty="0"/>
              <a:t>$</a:t>
            </a:r>
            <a:r>
              <a:rPr lang="en-US" sz="1583" dirty="0" err="1"/>
              <a:t>results.Incompatibilities</a:t>
            </a:r>
            <a:r>
              <a:rPr lang="en-US" sz="1583" dirty="0"/>
              <a:t>[0].Source | Connect-</a:t>
            </a:r>
            <a:r>
              <a:rPr lang="en-US" sz="1583" dirty="0" err="1"/>
              <a:t>VMNetworkAdapter</a:t>
            </a:r>
            <a:r>
              <a:rPr lang="en-US" sz="1583" dirty="0"/>
              <a:t>  -</a:t>
            </a:r>
            <a:r>
              <a:rPr lang="en-US" sz="1583" dirty="0" err="1"/>
              <a:t>SwitchName</a:t>
            </a:r>
            <a:r>
              <a:rPr lang="en-US" sz="1583" dirty="0"/>
              <a:t> "External"</a:t>
            </a:r>
          </a:p>
          <a:p>
            <a:r>
              <a:rPr lang="en-US" sz="1583" dirty="0"/>
              <a:t>$</a:t>
            </a:r>
            <a:r>
              <a:rPr lang="en-US" sz="1583" dirty="0" err="1"/>
              <a:t>results.Incompatibilities</a:t>
            </a:r>
            <a:r>
              <a:rPr lang="en-US" sz="1583" dirty="0"/>
              <a:t>[1].Source | Connect-</a:t>
            </a:r>
            <a:r>
              <a:rPr lang="en-US" sz="1583" dirty="0" err="1"/>
              <a:t>VMNetworkAdapter</a:t>
            </a:r>
            <a:r>
              <a:rPr lang="en-US" sz="1583" dirty="0"/>
              <a:t>  -</a:t>
            </a:r>
            <a:r>
              <a:rPr lang="en-US" sz="1583" dirty="0" err="1"/>
              <a:t>SwitchName</a:t>
            </a:r>
            <a:r>
              <a:rPr lang="en-US" sz="1583" dirty="0"/>
              <a:t> "wireless external"</a:t>
            </a:r>
          </a:p>
          <a:p>
            <a:r>
              <a:rPr lang="en-US" sz="1583" dirty="0"/>
              <a:t>Import-VM -</a:t>
            </a:r>
            <a:r>
              <a:rPr lang="en-US" sz="1583" dirty="0" err="1"/>
              <a:t>CompatibilityReport</a:t>
            </a:r>
            <a:r>
              <a:rPr lang="en-US" sz="1583" dirty="0"/>
              <a:t> $results</a:t>
            </a:r>
          </a:p>
          <a:p>
            <a:endParaRPr lang="en-US" sz="1583" dirty="0"/>
          </a:p>
          <a:p>
            <a:r>
              <a:rPr lang="en-US" sz="1583" dirty="0"/>
              <a:t>Name           State </a:t>
            </a:r>
            <a:r>
              <a:rPr lang="en-US" sz="1583" dirty="0" err="1"/>
              <a:t>CPUUsage</a:t>
            </a:r>
            <a:r>
              <a:rPr lang="en-US" sz="1583" dirty="0"/>
              <a:t>(%) </a:t>
            </a:r>
            <a:r>
              <a:rPr lang="en-US" sz="1583" dirty="0" err="1"/>
              <a:t>MemoryAssigned</a:t>
            </a:r>
            <a:r>
              <a:rPr lang="en-US" sz="1583" dirty="0"/>
              <a:t>(M) Uptime   Status</a:t>
            </a:r>
          </a:p>
          <a:p>
            <a:r>
              <a:rPr lang="en-US" sz="1583" dirty="0"/>
              <a:t>----           ----- ----------- ----------------- ------   ------</a:t>
            </a:r>
          </a:p>
          <a:p>
            <a:r>
              <a:rPr lang="en-US" sz="1583" dirty="0"/>
              <a:t>fileserver2008 Off   0           0                 00:00:00 Operating normally </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08" y="2479205"/>
            <a:ext cx="6996407" cy="1028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16636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901615" y="280407"/>
            <a:ext cx="11004254" cy="69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a:lnSpc>
                <a:spcPct val="90000"/>
              </a:lnSpc>
            </a:pPr>
            <a:r>
              <a:rPr lang="en-US" sz="4999" dirty="0">
                <a:solidFill>
                  <a:srgbClr val="595959"/>
                </a:solidFill>
                <a:latin typeface="Segoe UI Light" pitchFamily="-65" charset="0"/>
                <a:cs typeface="Arial" charset="0"/>
              </a:rPr>
              <a:t>Cluster Migration Considerations</a:t>
            </a:r>
          </a:p>
        </p:txBody>
      </p:sp>
      <p:sp>
        <p:nvSpPr>
          <p:cNvPr id="3" name="Rectangle 2"/>
          <p:cNvSpPr/>
          <p:nvPr/>
        </p:nvSpPr>
        <p:spPr>
          <a:xfrm>
            <a:off x="901615" y="1814682"/>
            <a:ext cx="10534628" cy="2246769"/>
          </a:xfrm>
          <a:prstGeom prst="rect">
            <a:avLst/>
          </a:prstGeom>
        </p:spPr>
        <p:txBody>
          <a:bodyPr wrap="square">
            <a:spAutoFit/>
          </a:bodyPr>
          <a:lstStyle/>
          <a:p>
            <a:pPr marL="800501" indent="-342900">
              <a:buFont typeface="Arial" panose="020B0604020202020204" pitchFamily="34" charset="0"/>
              <a:buChar char="•"/>
            </a:pPr>
            <a:r>
              <a:rPr lang="en-US" sz="2800" dirty="0"/>
              <a:t>Build a new </a:t>
            </a:r>
            <a:r>
              <a:rPr lang="en-US" sz="2800" dirty="0" smtClean="0"/>
              <a:t>cluster.</a:t>
            </a:r>
          </a:p>
          <a:p>
            <a:pPr marL="800501" indent="-342900">
              <a:buFont typeface="Arial" panose="020B0604020202020204" pitchFamily="34" charset="0"/>
              <a:buChar char="•"/>
            </a:pPr>
            <a:endParaRPr lang="en-US" sz="2800" dirty="0"/>
          </a:p>
          <a:p>
            <a:pPr marL="800501" indent="-342900">
              <a:buFont typeface="Arial" panose="020B0604020202020204" pitchFamily="34" charset="0"/>
              <a:buChar char="•"/>
            </a:pPr>
            <a:r>
              <a:rPr lang="en-US" sz="2800" dirty="0"/>
              <a:t>Migrate the VMs via the Migration </a:t>
            </a:r>
            <a:r>
              <a:rPr lang="en-US" sz="2800" dirty="0" smtClean="0"/>
              <a:t>Tool.</a:t>
            </a:r>
            <a:endParaRPr lang="en-US" sz="2800" dirty="0"/>
          </a:p>
          <a:p>
            <a:pPr marL="457601"/>
            <a:endParaRPr lang="en-US" sz="2800" dirty="0"/>
          </a:p>
          <a:p>
            <a:pPr marL="800501" indent="-342900">
              <a:buFont typeface="Arial" panose="020B0604020202020204" pitchFamily="34" charset="0"/>
              <a:buChar char="•"/>
            </a:pPr>
            <a:r>
              <a:rPr lang="en-US" sz="2800" dirty="0"/>
              <a:t>All new features going forward will support Live </a:t>
            </a:r>
            <a:r>
              <a:rPr lang="en-US" sz="2800" dirty="0" smtClean="0"/>
              <a:t>Migration.</a:t>
            </a:r>
            <a:endParaRPr lang="en-US" sz="2800" dirty="0"/>
          </a:p>
        </p:txBody>
      </p:sp>
    </p:spTree>
    <p:extLst>
      <p:ext uri="{BB962C8B-B14F-4D97-AF65-F5344CB8AC3E}">
        <p14:creationId xmlns:p14="http://schemas.microsoft.com/office/powerpoint/2010/main" val="370913150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ltGray">
          <a:xfrm>
            <a:off x="1" y="-1"/>
            <a:ext cx="4130675" cy="685800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pic>
        <p:nvPicPr>
          <p:cNvPr id="6157"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700" y="1607727"/>
            <a:ext cx="2361340" cy="33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bwMode="white">
          <a:xfrm>
            <a:off x="520701" y="2686051"/>
            <a:ext cx="3275443" cy="664797"/>
          </a:xfrm>
          <a:prstGeom prst="rect">
            <a:avLst/>
          </a:prstGeom>
          <a:noFill/>
        </p:spPr>
        <p:txBody>
          <a:bodyPr wrap="square" lIns="0" tIns="0" rIns="0" bIns="0" rtlCol="0">
            <a:spAutoFit/>
          </a:bodyPr>
          <a:lstStyle/>
          <a:p>
            <a:pPr>
              <a:lnSpc>
                <a:spcPct val="90000"/>
              </a:lnSpc>
            </a:pPr>
            <a:r>
              <a:rPr lang="en-US" sz="1600" spc="-51" dirty="0">
                <a:gradFill>
                  <a:gsLst>
                    <a:gs pos="2500">
                      <a:schemeClr val="bg1"/>
                    </a:gs>
                    <a:gs pos="19000">
                      <a:schemeClr val="bg1"/>
                    </a:gs>
                  </a:gsLst>
                  <a:lin ang="5400000" scaled="0"/>
                </a:gradFill>
              </a:rPr>
              <a:t>This presentation provides an overview </a:t>
            </a:r>
            <a:r>
              <a:rPr lang="en-US" sz="1600" spc="-51" dirty="0" smtClean="0">
                <a:gradFill>
                  <a:gsLst>
                    <a:gs pos="2500">
                      <a:schemeClr val="bg1"/>
                    </a:gs>
                    <a:gs pos="19000">
                      <a:schemeClr val="bg1"/>
                    </a:gs>
                  </a:gsLst>
                  <a:lin ang="5400000" scaled="0"/>
                </a:gradFill>
              </a:rPr>
              <a:t>of upgrading Windows Server 2008 R2 SP1 to Windows </a:t>
            </a:r>
            <a:r>
              <a:rPr lang="en-US" sz="1600" spc="-51" dirty="0">
                <a:gradFill>
                  <a:gsLst>
                    <a:gs pos="2500">
                      <a:schemeClr val="bg1"/>
                    </a:gs>
                    <a:gs pos="19000">
                      <a:schemeClr val="bg1"/>
                    </a:gs>
                  </a:gsLst>
                  <a:lin ang="5400000" scaled="0"/>
                </a:gradFill>
              </a:rPr>
              <a:t>Server 2012.</a:t>
            </a:r>
          </a:p>
        </p:txBody>
      </p:sp>
      <p:sp>
        <p:nvSpPr>
          <p:cNvPr id="16" name="Title 1"/>
          <p:cNvSpPr txBox="1">
            <a:spLocks/>
          </p:cNvSpPr>
          <p:nvPr/>
        </p:nvSpPr>
        <p:spPr>
          <a:xfrm>
            <a:off x="4674395" y="1443040"/>
            <a:ext cx="6998494"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Summary</a:t>
            </a:r>
            <a:endParaRPr lang="en-US" dirty="0">
              <a:gradFill>
                <a:gsLst>
                  <a:gs pos="1667">
                    <a:schemeClr val="accent1"/>
                  </a:gs>
                  <a:gs pos="26000">
                    <a:schemeClr val="accent1"/>
                  </a:gs>
                </a:gsLst>
                <a:lin ang="5400000" scaled="0"/>
              </a:gradFill>
            </a:endParaRPr>
          </a:p>
        </p:txBody>
      </p:sp>
      <p:sp>
        <p:nvSpPr>
          <p:cNvPr id="17" name="TextBox 16"/>
          <p:cNvSpPr txBox="1"/>
          <p:nvPr/>
        </p:nvSpPr>
        <p:spPr>
          <a:xfrm>
            <a:off x="4560094" y="2442979"/>
            <a:ext cx="7327106" cy="3457357"/>
          </a:xfrm>
          <a:prstGeom prst="rect">
            <a:avLst/>
          </a:prstGeom>
          <a:noFill/>
        </p:spPr>
        <p:txBody>
          <a:bodyPr wrap="square" lIns="0" tIns="0" rIns="0" bIns="0" rtlCol="0">
            <a:spAutoFit/>
          </a:bodyPr>
          <a:lstStyle>
            <a:defPPr>
              <a:defRPr lang="en-US"/>
            </a:defPPr>
            <a:lvl1pPr marL="284163" indent="-284163">
              <a:lnSpc>
                <a:spcPct val="90000"/>
              </a:lnSpc>
              <a:spcBef>
                <a:spcPct val="20000"/>
              </a:spcBef>
              <a:buSzPct val="90000"/>
              <a:buFont typeface="Wingdings" pitchFamily="2" charset="2"/>
              <a:buChar char=""/>
              <a:defRPr sz="3600" spc="-70">
                <a:gradFill>
                  <a:gsLst>
                    <a:gs pos="1250">
                      <a:schemeClr val="tx1"/>
                    </a:gs>
                    <a:gs pos="100000">
                      <a:schemeClr val="tx1"/>
                    </a:gs>
                  </a:gsLst>
                  <a:lin ang="5400000" scaled="0"/>
                </a:gradFill>
                <a:latin typeface="+mj-lt"/>
              </a:defRPr>
            </a:lvl1pPr>
          </a:lstStyle>
          <a:p>
            <a:pPr defTabSz="1088411">
              <a:spcBef>
                <a:spcPts val="840"/>
              </a:spcBef>
            </a:pPr>
            <a:r>
              <a:rPr lang="en-US" sz="2000" spc="0" dirty="0" smtClean="0">
                <a:solidFill>
                  <a:schemeClr val="bg1">
                    <a:lumMod val="25000"/>
                  </a:schemeClr>
                </a:solidFill>
              </a:rPr>
              <a:t>Ensure you have the proper hardware and enough room for the NTDS.DIT before you upgrade</a:t>
            </a:r>
          </a:p>
          <a:p>
            <a:pPr defTabSz="1088411">
              <a:spcBef>
                <a:spcPts val="840"/>
              </a:spcBef>
            </a:pPr>
            <a:r>
              <a:rPr lang="en-US" sz="2000" spc="0" dirty="0" smtClean="0">
                <a:solidFill>
                  <a:schemeClr val="bg1">
                    <a:lumMod val="25000"/>
                  </a:schemeClr>
                </a:solidFill>
              </a:rPr>
              <a:t>You </a:t>
            </a:r>
            <a:r>
              <a:rPr lang="en-US" sz="2000" u="sng" spc="0" dirty="0" smtClean="0">
                <a:solidFill>
                  <a:schemeClr val="bg1">
                    <a:lumMod val="25000"/>
                  </a:schemeClr>
                </a:solidFill>
              </a:rPr>
              <a:t>cannot</a:t>
            </a:r>
            <a:r>
              <a:rPr lang="en-US" sz="2000" spc="0" dirty="0" smtClean="0">
                <a:solidFill>
                  <a:schemeClr val="bg1">
                    <a:lumMod val="25000"/>
                  </a:schemeClr>
                </a:solidFill>
              </a:rPr>
              <a:t> upgrade Windows Server 2003 or Windows Server 2008 32-bit to Windows Server 2012</a:t>
            </a:r>
          </a:p>
          <a:p>
            <a:pPr defTabSz="1088411">
              <a:spcBef>
                <a:spcPts val="840"/>
              </a:spcBef>
            </a:pPr>
            <a:r>
              <a:rPr lang="en-US" sz="2000" spc="0" dirty="0" smtClean="0">
                <a:solidFill>
                  <a:schemeClr val="bg1">
                    <a:lumMod val="25000"/>
                  </a:schemeClr>
                </a:solidFill>
              </a:rPr>
              <a:t>Out of the 4 editions, only the AD DS role is supported on Windows Server 2012 Standard and Datacenter Editions</a:t>
            </a:r>
          </a:p>
          <a:p>
            <a:pPr defTabSz="1088411">
              <a:spcBef>
                <a:spcPts val="840"/>
              </a:spcBef>
            </a:pPr>
            <a:r>
              <a:rPr lang="en-US" sz="2000" spc="0" dirty="0" smtClean="0">
                <a:solidFill>
                  <a:schemeClr val="bg1">
                    <a:lumMod val="25000"/>
                  </a:schemeClr>
                </a:solidFill>
              </a:rPr>
              <a:t>Make sure and review the considerations around the Functional Levels, Operation Master Roles, Active Directory, Hyper-V and Virtual Machines when upgrading</a:t>
            </a:r>
          </a:p>
          <a:p>
            <a:pPr defTabSz="1088411">
              <a:spcBef>
                <a:spcPts val="840"/>
              </a:spcBef>
            </a:pPr>
            <a:r>
              <a:rPr lang="en-US" sz="2000" spc="0" dirty="0" smtClean="0">
                <a:solidFill>
                  <a:schemeClr val="bg1">
                    <a:lumMod val="25000"/>
                  </a:schemeClr>
                </a:solidFill>
              </a:rPr>
              <a:t>For more resources around upgrading to Windows Server 2012, visit </a:t>
            </a:r>
            <a:r>
              <a:rPr lang="en-US" sz="2000" spc="0" dirty="0">
                <a:solidFill>
                  <a:schemeClr val="bg1">
                    <a:lumMod val="25000"/>
                  </a:schemeClr>
                </a:solidFill>
                <a:hlinkClick r:id="rId4"/>
              </a:rPr>
              <a:t>http://</a:t>
            </a:r>
            <a:r>
              <a:rPr lang="en-US" sz="2000" spc="0" dirty="0" smtClean="0">
                <a:solidFill>
                  <a:schemeClr val="bg1">
                    <a:lumMod val="25000"/>
                  </a:schemeClr>
                </a:solidFill>
                <a:hlinkClick r:id="rId4"/>
              </a:rPr>
              <a:t>technet.microsoft.com/en-us/library/hh994618.aspx</a:t>
            </a:r>
            <a:r>
              <a:rPr lang="en-US" sz="2000" spc="0" dirty="0" smtClean="0">
                <a:solidFill>
                  <a:schemeClr val="bg1">
                    <a:lumMod val="25000"/>
                  </a:schemeClr>
                </a:solidFill>
              </a:rPr>
              <a:t> </a:t>
            </a:r>
            <a:endParaRPr lang="en-US" sz="2000" spc="0" dirty="0">
              <a:solidFill>
                <a:schemeClr val="bg1">
                  <a:lumMod val="25000"/>
                </a:schemeClr>
              </a:solidFill>
            </a:endParaRPr>
          </a:p>
        </p:txBody>
      </p:sp>
      <p:sp>
        <p:nvSpPr>
          <p:cNvPr id="3" name="Slide Number Placeholder 2"/>
          <p:cNvSpPr>
            <a:spLocks noGrp="1"/>
          </p:cNvSpPr>
          <p:nvPr>
            <p:ph type="sldNum" sz="quarter" idx="11"/>
          </p:nvPr>
        </p:nvSpPr>
        <p:spPr/>
        <p:txBody>
          <a:bodyPr/>
          <a:lstStyle/>
          <a:p>
            <a:pPr>
              <a:lnSpc>
                <a:spcPct val="90000"/>
              </a:lnSpc>
            </a:pPr>
            <a:fld id="{1BC86A1F-E589-44B2-A543-2EC98F5547A7}" type="slidenum">
              <a:rPr lang="en-US" smtClean="0"/>
              <a:pPr>
                <a:lnSpc>
                  <a:spcPct val="90000"/>
                </a:lnSpc>
              </a:pPr>
              <a:t>36</a:t>
            </a:fld>
            <a:endParaRPr lang="en-US" dirty="0"/>
          </a:p>
        </p:txBody>
      </p:sp>
    </p:spTree>
    <p:extLst>
      <p:ext uri="{BB962C8B-B14F-4D97-AF65-F5344CB8AC3E}">
        <p14:creationId xmlns:p14="http://schemas.microsoft.com/office/powerpoint/2010/main" val="129653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546012" y="1979561"/>
            <a:ext cx="3062415" cy="1353146"/>
          </a:xfrm>
          <a:prstGeom prst="rect">
            <a:avLst/>
          </a:prstGeom>
          <a:solidFill>
            <a:schemeClr val="accent4"/>
          </a:solidFill>
          <a:ln w="9525">
            <a:noFill/>
            <a:miter lim="800000"/>
            <a:headEnd/>
            <a:tailEnd/>
          </a:ln>
        </p:spPr>
        <p:txBody>
          <a:bodyPr lIns="274320" tIns="0" rIns="365760" bIns="0" anchor="ctr"/>
          <a:lstStyle/>
          <a:p>
            <a:pPr defTabSz="914400">
              <a:spcBef>
                <a:spcPct val="75000"/>
              </a:spcBef>
              <a:spcAft>
                <a:spcPts val="1000"/>
              </a:spcAft>
              <a:buClr>
                <a:srgbClr val="002050"/>
              </a:buClr>
            </a:pPr>
            <a:r>
              <a:rPr lang="en-US" sz="2400" dirty="0" smtClean="0">
                <a:solidFill>
                  <a:srgbClr val="FFFFFF"/>
                </a:solidFill>
                <a:latin typeface="Segoe UI Light"/>
                <a:cs typeface="Segoe UI Light"/>
              </a:rPr>
              <a:t>Get the evaluation</a:t>
            </a:r>
            <a:endParaRPr lang="en-US" sz="2400" dirty="0">
              <a:solidFill>
                <a:srgbClr val="FFFFFF"/>
              </a:solidFill>
              <a:latin typeface="Segoe UI Light"/>
              <a:cs typeface="Segoe UI Light"/>
            </a:endParaRPr>
          </a:p>
        </p:txBody>
      </p:sp>
      <p:sp>
        <p:nvSpPr>
          <p:cNvPr id="2" name="Title 1"/>
          <p:cNvSpPr>
            <a:spLocks noGrp="1"/>
          </p:cNvSpPr>
          <p:nvPr>
            <p:ph type="title"/>
          </p:nvPr>
        </p:nvSpPr>
        <p:spPr>
          <a:xfrm>
            <a:off x="519113" y="228600"/>
            <a:ext cx="8697316" cy="1495794"/>
          </a:xfrm>
        </p:spPr>
        <p:txBody>
          <a:bodyPr/>
          <a:lstStyle/>
          <a:p>
            <a:r>
              <a:rPr lang="en-US" dirty="0" smtClean="0"/>
              <a:t>Get the evaluation, get certified, and get trained</a:t>
            </a:r>
            <a:endParaRPr lang="en-US" dirty="0"/>
          </a:p>
        </p:txBody>
      </p:sp>
      <p:sp>
        <p:nvSpPr>
          <p:cNvPr id="3" name="Slide Number Placeholder 2"/>
          <p:cNvSpPr>
            <a:spLocks noGrp="1"/>
          </p:cNvSpPr>
          <p:nvPr>
            <p:ph type="sldNum" sz="quarter" idx="11"/>
          </p:nvPr>
        </p:nvSpPr>
        <p:spPr>
          <a:xfrm>
            <a:off x="11468028" y="6429377"/>
            <a:ext cx="228600" cy="129309"/>
          </a:xfrm>
        </p:spPr>
        <p:txBody>
          <a:bodyPr/>
          <a:lstStyle/>
          <a:p>
            <a:pPr>
              <a:lnSpc>
                <a:spcPct val="90000"/>
              </a:lnSpc>
            </a:pPr>
            <a:fld id="{1FCACD6A-4DA2-407A-979F-971D7CDFADE1}" type="slidenum">
              <a:rPr smtClean="0">
                <a:solidFill>
                  <a:srgbClr val="00188F"/>
                </a:solidFill>
              </a:rPr>
              <a:pPr>
                <a:lnSpc>
                  <a:spcPct val="90000"/>
                </a:lnSpc>
              </a:pPr>
              <a:t>37</a:t>
            </a:fld>
            <a:endParaRPr dirty="0">
              <a:solidFill>
                <a:srgbClr val="00188F"/>
              </a:solidFill>
            </a:endParaRPr>
          </a:p>
        </p:txBody>
      </p:sp>
      <p:sp>
        <p:nvSpPr>
          <p:cNvPr id="14" name="Rectangle 13"/>
          <p:cNvSpPr>
            <a:spLocks noChangeArrowheads="1"/>
          </p:cNvSpPr>
          <p:nvPr/>
        </p:nvSpPr>
        <p:spPr bwMode="auto">
          <a:xfrm>
            <a:off x="3701976" y="1987350"/>
            <a:ext cx="6066889" cy="1346649"/>
          </a:xfrm>
          <a:prstGeom prst="rect">
            <a:avLst/>
          </a:prstGeom>
          <a:solidFill>
            <a:schemeClr val="bg2">
              <a:lumMod val="75000"/>
            </a:schemeClr>
          </a:solidFill>
          <a:ln w="9525">
            <a:noFill/>
            <a:miter lim="800000"/>
            <a:headEnd/>
            <a:tailEnd/>
          </a:ln>
        </p:spPr>
        <p:txBody>
          <a:bodyPr lIns="152357" tIns="190447" rIns="152357" bIns="38089" anchor="ctr"/>
          <a:lstStyle/>
          <a:p>
            <a:pPr defTabSz="914400"/>
            <a:r>
              <a:rPr lang="en-US" sz="1600" dirty="0" smtClean="0">
                <a:solidFill>
                  <a:srgbClr val="FFFFFF"/>
                </a:solidFill>
                <a:latin typeface="Segoe UI Light"/>
              </a:rPr>
              <a:t>Microsoft Server and Cloud Platform:</a:t>
            </a:r>
            <a:br>
              <a:rPr lang="en-US" sz="1600" dirty="0" smtClean="0">
                <a:solidFill>
                  <a:srgbClr val="FFFFFF"/>
                </a:solidFill>
                <a:latin typeface="Segoe UI Light"/>
              </a:rPr>
            </a:br>
            <a:r>
              <a:rPr lang="en-US" sz="1600" dirty="0" smtClean="0">
                <a:solidFill>
                  <a:srgbClr val="FFFFFF"/>
                </a:solidFill>
                <a:latin typeface="Segoe UI Light"/>
                <a:hlinkClick r:id="rId3"/>
              </a:rPr>
              <a:t>http://aka.ms/msproducts</a:t>
            </a:r>
            <a:endParaRPr lang="en-US" sz="1600" dirty="0" smtClean="0">
              <a:solidFill>
                <a:srgbClr val="FFFFFF"/>
              </a:solidFill>
              <a:latin typeface="Segoe UI Light"/>
            </a:endParaRPr>
          </a:p>
        </p:txBody>
      </p:sp>
      <p:sp>
        <p:nvSpPr>
          <p:cNvPr id="15" name="Rectangle 14"/>
          <p:cNvSpPr>
            <a:spLocks noChangeArrowheads="1"/>
          </p:cNvSpPr>
          <p:nvPr/>
        </p:nvSpPr>
        <p:spPr bwMode="auto">
          <a:xfrm>
            <a:off x="3700330" y="3417173"/>
            <a:ext cx="6068536" cy="1335200"/>
          </a:xfrm>
          <a:prstGeom prst="rect">
            <a:avLst/>
          </a:prstGeom>
          <a:solidFill>
            <a:schemeClr val="bg2">
              <a:lumMod val="75000"/>
            </a:schemeClr>
          </a:solidFill>
          <a:ln w="9525">
            <a:noFill/>
            <a:miter lim="800000"/>
            <a:headEnd/>
            <a:tailEnd/>
          </a:ln>
        </p:spPr>
        <p:txBody>
          <a:bodyPr lIns="152357" tIns="190447" rIns="1097280" bIns="38089" anchor="ctr"/>
          <a:lstStyle/>
          <a:p>
            <a:pPr defTabSz="914400"/>
            <a:r>
              <a:rPr lang="en-US" sz="1600" dirty="0" smtClean="0">
                <a:solidFill>
                  <a:srgbClr val="FFFFFF"/>
                </a:solidFill>
                <a:latin typeface="Segoe UI Light"/>
              </a:rPr>
              <a:t>Microsoft Learning:</a:t>
            </a:r>
            <a:br>
              <a:rPr lang="en-US" sz="1600" dirty="0" smtClean="0">
                <a:solidFill>
                  <a:srgbClr val="FFFFFF"/>
                </a:solidFill>
                <a:latin typeface="Segoe UI Light"/>
              </a:rPr>
            </a:br>
            <a:r>
              <a:rPr lang="en-US" sz="1600" dirty="0" smtClean="0">
                <a:solidFill>
                  <a:srgbClr val="FFFFFF"/>
                </a:solidFill>
                <a:latin typeface="Segoe UI Light"/>
                <a:hlinkClick r:id="rId4"/>
              </a:rPr>
              <a:t>http://aka.ms/itproexpert</a:t>
            </a:r>
            <a:endParaRPr lang="en-US" sz="1600" dirty="0">
              <a:solidFill>
                <a:srgbClr val="FFFFFF"/>
              </a:solidFill>
              <a:latin typeface="Segoe UI Light"/>
            </a:endParaRPr>
          </a:p>
          <a:p>
            <a:pPr defTabSz="1431925"/>
            <a:endParaRPr lang="en-US" sz="1600" dirty="0">
              <a:solidFill>
                <a:srgbClr val="FFFFFF"/>
              </a:solidFill>
            </a:endParaRPr>
          </a:p>
        </p:txBody>
      </p:sp>
      <p:sp>
        <p:nvSpPr>
          <p:cNvPr id="16" name="Rectangle 15"/>
          <p:cNvSpPr>
            <a:spLocks noChangeArrowheads="1"/>
          </p:cNvSpPr>
          <p:nvPr/>
        </p:nvSpPr>
        <p:spPr bwMode="auto">
          <a:xfrm>
            <a:off x="3705604" y="4846214"/>
            <a:ext cx="6064441" cy="1350023"/>
          </a:xfrm>
          <a:prstGeom prst="rect">
            <a:avLst/>
          </a:prstGeom>
          <a:solidFill>
            <a:schemeClr val="bg2">
              <a:lumMod val="75000"/>
            </a:schemeClr>
          </a:solidFill>
          <a:ln w="9525">
            <a:noFill/>
            <a:miter lim="800000"/>
            <a:headEnd/>
            <a:tailEnd/>
          </a:ln>
        </p:spPr>
        <p:txBody>
          <a:bodyPr lIns="152357" tIns="190447" rIns="640080" bIns="38089" anchor="ctr"/>
          <a:lstStyle/>
          <a:p>
            <a:pPr defTabSz="1431925"/>
            <a:r>
              <a:rPr lang="en-US" sz="1600" dirty="0">
                <a:solidFill>
                  <a:srgbClr val="FFFFFF"/>
                </a:solidFill>
                <a:latin typeface="Segoe UI Light"/>
              </a:rPr>
              <a:t>Microsoft Virtual </a:t>
            </a:r>
            <a:r>
              <a:rPr lang="en-US" sz="1600" dirty="0" smtClean="0">
                <a:solidFill>
                  <a:srgbClr val="FFFFFF"/>
                </a:solidFill>
                <a:latin typeface="Segoe UI Light"/>
              </a:rPr>
              <a:t>Academy:</a:t>
            </a:r>
            <a:br>
              <a:rPr lang="en-US" sz="1600" dirty="0" smtClean="0">
                <a:solidFill>
                  <a:srgbClr val="FFFFFF"/>
                </a:solidFill>
                <a:latin typeface="Segoe UI Light"/>
              </a:rPr>
            </a:br>
            <a:r>
              <a:rPr lang="en-US" sz="1600" dirty="0" smtClean="0">
                <a:solidFill>
                  <a:srgbClr val="FFFFFF"/>
                </a:solidFill>
                <a:latin typeface="Segoe UI Light"/>
                <a:hlinkClick r:id="rId5"/>
              </a:rPr>
              <a:t>http://aka.ms/go-mva</a:t>
            </a:r>
            <a:endParaRPr lang="en-US" sz="1600" dirty="0">
              <a:solidFill>
                <a:srgbClr val="FFFFFF"/>
              </a:solidFill>
              <a:latin typeface="Segoe UI Light"/>
            </a:endParaRPr>
          </a:p>
          <a:p>
            <a:pPr defTabSz="1431925"/>
            <a:endParaRPr lang="en-US" sz="1600" dirty="0">
              <a:solidFill>
                <a:srgbClr val="FFFFFF"/>
              </a:solidFill>
            </a:endParaRPr>
          </a:p>
        </p:txBody>
      </p:sp>
      <p:sp>
        <p:nvSpPr>
          <p:cNvPr id="9" name="Rectangle 8"/>
          <p:cNvSpPr>
            <a:spLocks noChangeArrowheads="1"/>
          </p:cNvSpPr>
          <p:nvPr/>
        </p:nvSpPr>
        <p:spPr bwMode="auto">
          <a:xfrm>
            <a:off x="546012" y="3409383"/>
            <a:ext cx="3062415" cy="1353146"/>
          </a:xfrm>
          <a:prstGeom prst="rect">
            <a:avLst/>
          </a:prstGeom>
          <a:solidFill>
            <a:schemeClr val="accent4"/>
          </a:solidFill>
          <a:ln w="9525">
            <a:noFill/>
            <a:miter lim="800000"/>
            <a:headEnd/>
            <a:tailEnd/>
          </a:ln>
        </p:spPr>
        <p:txBody>
          <a:bodyPr lIns="274320" tIns="0" rIns="365760" bIns="0" anchor="ctr"/>
          <a:lstStyle/>
          <a:p>
            <a:pPr defTabSz="914400">
              <a:spcBef>
                <a:spcPct val="75000"/>
              </a:spcBef>
              <a:spcAft>
                <a:spcPts val="1000"/>
              </a:spcAft>
              <a:buClr>
                <a:srgbClr val="002050"/>
              </a:buClr>
            </a:pPr>
            <a:r>
              <a:rPr lang="en-US" sz="2400" dirty="0" smtClean="0">
                <a:solidFill>
                  <a:srgbClr val="FFFFFF"/>
                </a:solidFill>
                <a:latin typeface="Segoe UI Light"/>
                <a:cs typeface="Segoe UI Light"/>
              </a:rPr>
              <a:t>Get certified</a:t>
            </a:r>
            <a:endParaRPr lang="en-US" sz="2400" dirty="0">
              <a:solidFill>
                <a:srgbClr val="FFFFFF"/>
              </a:solidFill>
              <a:latin typeface="Segoe UI Light"/>
              <a:cs typeface="Segoe UI Light"/>
            </a:endParaRPr>
          </a:p>
        </p:txBody>
      </p:sp>
      <p:sp>
        <p:nvSpPr>
          <p:cNvPr id="10" name="Rectangle 9"/>
          <p:cNvSpPr>
            <a:spLocks noChangeArrowheads="1"/>
          </p:cNvSpPr>
          <p:nvPr/>
        </p:nvSpPr>
        <p:spPr bwMode="auto">
          <a:xfrm>
            <a:off x="546012" y="4839205"/>
            <a:ext cx="3062415" cy="1353146"/>
          </a:xfrm>
          <a:prstGeom prst="rect">
            <a:avLst/>
          </a:prstGeom>
          <a:solidFill>
            <a:schemeClr val="accent4"/>
          </a:solidFill>
          <a:ln w="9525">
            <a:noFill/>
            <a:miter lim="800000"/>
            <a:headEnd/>
            <a:tailEnd/>
          </a:ln>
        </p:spPr>
        <p:txBody>
          <a:bodyPr lIns="274320" tIns="0" rIns="365760" bIns="0" anchor="ctr"/>
          <a:lstStyle/>
          <a:p>
            <a:pPr defTabSz="914400">
              <a:spcBef>
                <a:spcPct val="75000"/>
              </a:spcBef>
              <a:spcAft>
                <a:spcPts val="1000"/>
              </a:spcAft>
              <a:buClr>
                <a:srgbClr val="002050"/>
              </a:buClr>
            </a:pPr>
            <a:r>
              <a:rPr lang="en-US" sz="2400" dirty="0" smtClean="0">
                <a:solidFill>
                  <a:srgbClr val="FFFFFF"/>
                </a:solidFill>
                <a:latin typeface="Segoe UI Light"/>
                <a:cs typeface="Segoe UI Light"/>
              </a:rPr>
              <a:t>Get trained</a:t>
            </a:r>
            <a:endParaRPr lang="en-US" sz="2400" dirty="0">
              <a:solidFill>
                <a:srgbClr val="FFFFFF"/>
              </a:solidFill>
              <a:latin typeface="Segoe UI Light"/>
              <a:cs typeface="Segoe UI Light"/>
            </a:endParaRPr>
          </a:p>
        </p:txBody>
      </p:sp>
      <p:pic>
        <p:nvPicPr>
          <p:cNvPr id="12" name="Picture 11" descr="WIN12_Bill_07.jpg"/>
          <p:cNvPicPr>
            <a:picLocks noChangeAspect="1"/>
          </p:cNvPicPr>
          <p:nvPr/>
        </p:nvPicPr>
        <p:blipFill rotWithShape="1">
          <a:blip r:embed="rId6" cstate="print">
            <a:extLst>
              <a:ext uri="{28A0092B-C50C-407E-A947-70E740481C1C}">
                <a14:useLocalDpi xmlns:a14="http://schemas.microsoft.com/office/drawing/2010/main"/>
              </a:ext>
            </a:extLst>
          </a:blip>
          <a:srcRect t="-137" b="-554"/>
          <a:stretch/>
        </p:blipFill>
        <p:spPr>
          <a:xfrm flipH="1">
            <a:off x="9858283" y="1982321"/>
            <a:ext cx="1852982" cy="4213917"/>
          </a:xfrm>
          <a:prstGeom prst="rect">
            <a:avLst/>
          </a:prstGeom>
        </p:spPr>
      </p:pic>
    </p:spTree>
    <p:extLst>
      <p:ext uri="{BB962C8B-B14F-4D97-AF65-F5344CB8AC3E}">
        <p14:creationId xmlns:p14="http://schemas.microsoft.com/office/powerpoint/2010/main" val="159136323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520703" y="6326007"/>
            <a:ext cx="9556169" cy="323165"/>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09201" eaLnBrk="0" hangingPunct="0"/>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2" name="Freeform 1"/>
          <p:cNvSpPr>
            <a:spLocks noEditPoints="1"/>
          </p:cNvSpPr>
          <p:nvPr/>
        </p:nvSpPr>
        <p:spPr bwMode="black">
          <a:xfrm>
            <a:off x="520701" y="3023714"/>
            <a:ext cx="3701554" cy="619375"/>
          </a:xfrm>
          <a:custGeom>
            <a:avLst/>
            <a:gdLst>
              <a:gd name="T0" fmla="*/ 347 w 2773"/>
              <a:gd name="T1" fmla="*/ 444 h 464"/>
              <a:gd name="T2" fmla="*/ 281 w 2773"/>
              <a:gd name="T3" fmla="*/ 444 h 464"/>
              <a:gd name="T4" fmla="*/ 186 w 2773"/>
              <a:gd name="T5" fmla="*/ 208 h 464"/>
              <a:gd name="T6" fmla="*/ 0 w 2773"/>
              <a:gd name="T7" fmla="*/ 444 h 464"/>
              <a:gd name="T8" fmla="*/ 271 w 2773"/>
              <a:gd name="T9" fmla="*/ 6 h 464"/>
              <a:gd name="T10" fmla="*/ 396 w 2773"/>
              <a:gd name="T11" fmla="*/ 6 h 464"/>
              <a:gd name="T12" fmla="*/ 473 w 2773"/>
              <a:gd name="T13" fmla="*/ 444 h 464"/>
              <a:gd name="T14" fmla="*/ 502 w 2773"/>
              <a:gd name="T15" fmla="*/ 443 h 464"/>
              <a:gd name="T16" fmla="*/ 693 w 2773"/>
              <a:gd name="T17" fmla="*/ 119 h 464"/>
              <a:gd name="T18" fmla="*/ 702 w 2773"/>
              <a:gd name="T19" fmla="*/ 77 h 464"/>
              <a:gd name="T20" fmla="*/ 600 w 2773"/>
              <a:gd name="T21" fmla="*/ 6 h 464"/>
              <a:gd name="T22" fmla="*/ 702 w 2773"/>
              <a:gd name="T23" fmla="*/ 77 h 464"/>
              <a:gd name="T24" fmla="*/ 869 w 2773"/>
              <a:gd name="T25" fmla="*/ 188 h 464"/>
              <a:gd name="T26" fmla="*/ 882 w 2773"/>
              <a:gd name="T27" fmla="*/ 324 h 464"/>
              <a:gd name="T28" fmla="*/ 805 w 2773"/>
              <a:gd name="T29" fmla="*/ 453 h 464"/>
              <a:gd name="T30" fmla="*/ 1024 w 2773"/>
              <a:gd name="T31" fmla="*/ 240 h 464"/>
              <a:gd name="T32" fmla="*/ 1252 w 2773"/>
              <a:gd name="T33" fmla="*/ 184 h 464"/>
              <a:gd name="T34" fmla="*/ 1569 w 2773"/>
              <a:gd name="T35" fmla="*/ 282 h 464"/>
              <a:gd name="T36" fmla="*/ 1454 w 2773"/>
              <a:gd name="T37" fmla="*/ 332 h 464"/>
              <a:gd name="T38" fmla="*/ 1725 w 2773"/>
              <a:gd name="T39" fmla="*/ 381 h 464"/>
              <a:gd name="T40" fmla="*/ 1595 w 2773"/>
              <a:gd name="T41" fmla="*/ 202 h 464"/>
              <a:gd name="T42" fmla="*/ 1904 w 2773"/>
              <a:gd name="T43" fmla="*/ 214 h 464"/>
              <a:gd name="T44" fmla="*/ 1753 w 2773"/>
              <a:gd name="T45" fmla="*/ 172 h 464"/>
              <a:gd name="T46" fmla="*/ 1893 w 2773"/>
              <a:gd name="T47" fmla="*/ 326 h 464"/>
              <a:gd name="T48" fmla="*/ 1545 w 2773"/>
              <a:gd name="T49" fmla="*/ 348 h 464"/>
              <a:gd name="T50" fmla="*/ 1230 w 2773"/>
              <a:gd name="T51" fmla="*/ 218 h 464"/>
              <a:gd name="T52" fmla="*/ 1103 w 2773"/>
              <a:gd name="T53" fmla="*/ 444 h 464"/>
              <a:gd name="T54" fmla="*/ 1064 w 2773"/>
              <a:gd name="T55" fmla="*/ 119 h 464"/>
              <a:gd name="T56" fmla="*/ 1161 w 2773"/>
              <a:gd name="T57" fmla="*/ 159 h 464"/>
              <a:gd name="T58" fmla="*/ 1271 w 2773"/>
              <a:gd name="T59" fmla="*/ 113 h 464"/>
              <a:gd name="T60" fmla="*/ 1359 w 2773"/>
              <a:gd name="T61" fmla="*/ 371 h 464"/>
              <a:gd name="T62" fmla="*/ 1359 w 2773"/>
              <a:gd name="T63" fmla="*/ 371 h 464"/>
              <a:gd name="T64" fmla="*/ 2128 w 2773"/>
              <a:gd name="T65" fmla="*/ 106 h 464"/>
              <a:gd name="T66" fmla="*/ 2057 w 2773"/>
              <a:gd name="T67" fmla="*/ 371 h 464"/>
              <a:gd name="T68" fmla="*/ 2057 w 2773"/>
              <a:gd name="T69" fmla="*/ 371 h 464"/>
              <a:gd name="T70" fmla="*/ 2610 w 2773"/>
              <a:gd name="T71" fmla="*/ 194 h 464"/>
              <a:gd name="T72" fmla="*/ 2579 w 2773"/>
              <a:gd name="T73" fmla="*/ 360 h 464"/>
              <a:gd name="T74" fmla="*/ 2612 w 2773"/>
              <a:gd name="T75" fmla="*/ 442 h 464"/>
              <a:gd name="T76" fmla="*/ 2466 w 2773"/>
              <a:gd name="T77" fmla="*/ 358 h 464"/>
              <a:gd name="T78" fmla="*/ 2437 w 2773"/>
              <a:gd name="T79" fmla="*/ 194 h 464"/>
              <a:gd name="T80" fmla="*/ 2266 w 2773"/>
              <a:gd name="T81" fmla="*/ 443 h 464"/>
              <a:gd name="T82" fmla="*/ 2261 w 2773"/>
              <a:gd name="T83" fmla="*/ 194 h 464"/>
              <a:gd name="T84" fmla="*/ 2336 w 2773"/>
              <a:gd name="T85" fmla="*/ 119 h 464"/>
              <a:gd name="T86" fmla="*/ 2508 w 2773"/>
              <a:gd name="T87" fmla="*/ 11 h 464"/>
              <a:gd name="T88" fmla="*/ 2451 w 2773"/>
              <a:gd name="T89" fmla="*/ 110 h 464"/>
              <a:gd name="T90" fmla="*/ 2518 w 2773"/>
              <a:gd name="T91" fmla="*/ 119 h 464"/>
              <a:gd name="T92" fmla="*/ 2644 w 2773"/>
              <a:gd name="T93" fmla="*/ 40 h 464"/>
              <a:gd name="T94" fmla="*/ 2682 w 2773"/>
              <a:gd name="T95" fmla="*/ 119 h 464"/>
              <a:gd name="T96" fmla="*/ 2738 w 2773"/>
              <a:gd name="T97" fmla="*/ 187 h 464"/>
              <a:gd name="T98" fmla="*/ 2738 w 2773"/>
              <a:gd name="T99" fmla="*/ 116 h 464"/>
              <a:gd name="T100" fmla="*/ 2738 w 2773"/>
              <a:gd name="T101" fmla="*/ 187 h 464"/>
              <a:gd name="T102" fmla="*/ 2707 w 2773"/>
              <a:gd name="T103" fmla="*/ 151 h 464"/>
              <a:gd name="T104" fmla="*/ 2768 w 2773"/>
              <a:gd name="T105" fmla="*/ 151 h 464"/>
              <a:gd name="T106" fmla="*/ 2743 w 2773"/>
              <a:gd name="T107" fmla="*/ 153 h 464"/>
              <a:gd name="T108" fmla="*/ 2743 w 2773"/>
              <a:gd name="T109" fmla="*/ 169 h 464"/>
              <a:gd name="T110" fmla="*/ 2730 w 2773"/>
              <a:gd name="T111" fmla="*/ 153 h 464"/>
              <a:gd name="T112" fmla="*/ 2720 w 2773"/>
              <a:gd name="T113" fmla="*/ 169 h 464"/>
              <a:gd name="T114" fmla="*/ 2743 w 2773"/>
              <a:gd name="T115" fmla="*/ 131 h 464"/>
              <a:gd name="T116" fmla="*/ 2743 w 2773"/>
              <a:gd name="T117" fmla="*/ 153 h 464"/>
              <a:gd name="T118" fmla="*/ 2734 w 2773"/>
              <a:gd name="T119" fmla="*/ 136 h 464"/>
              <a:gd name="T120" fmla="*/ 2737 w 2773"/>
              <a:gd name="T121" fmla="*/ 147 h 464"/>
              <a:gd name="T122" fmla="*/ 2742 w 2773"/>
              <a:gd name="T123" fmla="*/ 13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464">
                <a:moveTo>
                  <a:pt x="473" y="444"/>
                </a:moveTo>
                <a:cubicBezTo>
                  <a:pt x="347" y="444"/>
                  <a:pt x="347" y="444"/>
                  <a:pt x="347" y="444"/>
                </a:cubicBezTo>
                <a:cubicBezTo>
                  <a:pt x="399" y="208"/>
                  <a:pt x="399" y="208"/>
                  <a:pt x="399" y="208"/>
                </a:cubicBezTo>
                <a:cubicBezTo>
                  <a:pt x="281" y="444"/>
                  <a:pt x="281" y="444"/>
                  <a:pt x="281" y="444"/>
                </a:cubicBezTo>
                <a:cubicBezTo>
                  <a:pt x="191" y="444"/>
                  <a:pt x="191" y="444"/>
                  <a:pt x="191" y="444"/>
                </a:cubicBezTo>
                <a:cubicBezTo>
                  <a:pt x="186" y="208"/>
                  <a:pt x="186" y="208"/>
                  <a:pt x="186" y="208"/>
                </a:cubicBezTo>
                <a:cubicBezTo>
                  <a:pt x="127" y="444"/>
                  <a:pt x="127" y="444"/>
                  <a:pt x="127" y="444"/>
                </a:cubicBezTo>
                <a:cubicBezTo>
                  <a:pt x="0" y="444"/>
                  <a:pt x="0" y="444"/>
                  <a:pt x="0" y="444"/>
                </a:cubicBezTo>
                <a:cubicBezTo>
                  <a:pt x="97" y="6"/>
                  <a:pt x="97" y="6"/>
                  <a:pt x="97" y="6"/>
                </a:cubicBezTo>
                <a:cubicBezTo>
                  <a:pt x="271" y="6"/>
                  <a:pt x="271" y="6"/>
                  <a:pt x="271" y="6"/>
                </a:cubicBezTo>
                <a:cubicBezTo>
                  <a:pt x="279" y="250"/>
                  <a:pt x="279" y="250"/>
                  <a:pt x="279" y="250"/>
                </a:cubicBezTo>
                <a:cubicBezTo>
                  <a:pt x="396" y="6"/>
                  <a:pt x="396" y="6"/>
                  <a:pt x="396" y="6"/>
                </a:cubicBezTo>
                <a:cubicBezTo>
                  <a:pt x="570" y="6"/>
                  <a:pt x="570" y="6"/>
                  <a:pt x="570" y="6"/>
                </a:cubicBezTo>
                <a:lnTo>
                  <a:pt x="473" y="444"/>
                </a:lnTo>
                <a:close/>
                <a:moveTo>
                  <a:pt x="621" y="444"/>
                </a:moveTo>
                <a:cubicBezTo>
                  <a:pt x="502" y="443"/>
                  <a:pt x="502" y="443"/>
                  <a:pt x="502" y="443"/>
                </a:cubicBezTo>
                <a:cubicBezTo>
                  <a:pt x="575" y="119"/>
                  <a:pt x="575" y="119"/>
                  <a:pt x="575" y="119"/>
                </a:cubicBezTo>
                <a:cubicBezTo>
                  <a:pt x="693" y="119"/>
                  <a:pt x="693" y="119"/>
                  <a:pt x="693" y="119"/>
                </a:cubicBezTo>
                <a:lnTo>
                  <a:pt x="621" y="444"/>
                </a:lnTo>
                <a:close/>
                <a:moveTo>
                  <a:pt x="702" y="77"/>
                </a:moveTo>
                <a:cubicBezTo>
                  <a:pt x="585" y="77"/>
                  <a:pt x="585" y="77"/>
                  <a:pt x="585" y="77"/>
                </a:cubicBezTo>
                <a:cubicBezTo>
                  <a:pt x="600" y="6"/>
                  <a:pt x="600" y="6"/>
                  <a:pt x="600" y="6"/>
                </a:cubicBezTo>
                <a:cubicBezTo>
                  <a:pt x="718" y="6"/>
                  <a:pt x="718" y="6"/>
                  <a:pt x="718" y="6"/>
                </a:cubicBezTo>
                <a:lnTo>
                  <a:pt x="702" y="77"/>
                </a:lnTo>
                <a:close/>
                <a:moveTo>
                  <a:pt x="902" y="240"/>
                </a:moveTo>
                <a:cubicBezTo>
                  <a:pt x="904" y="235"/>
                  <a:pt x="908" y="187"/>
                  <a:pt x="869" y="188"/>
                </a:cubicBezTo>
                <a:cubicBezTo>
                  <a:pt x="797" y="190"/>
                  <a:pt x="745" y="369"/>
                  <a:pt x="825" y="371"/>
                </a:cubicBezTo>
                <a:cubicBezTo>
                  <a:pt x="862" y="372"/>
                  <a:pt x="879" y="329"/>
                  <a:pt x="882" y="324"/>
                </a:cubicBezTo>
                <a:cubicBezTo>
                  <a:pt x="1005" y="324"/>
                  <a:pt x="1005" y="324"/>
                  <a:pt x="1005" y="324"/>
                </a:cubicBezTo>
                <a:cubicBezTo>
                  <a:pt x="1005" y="326"/>
                  <a:pt x="968" y="457"/>
                  <a:pt x="805" y="453"/>
                </a:cubicBezTo>
                <a:cubicBezTo>
                  <a:pt x="586" y="449"/>
                  <a:pt x="642" y="98"/>
                  <a:pt x="891" y="111"/>
                </a:cubicBezTo>
                <a:cubicBezTo>
                  <a:pt x="1032" y="117"/>
                  <a:pt x="1025" y="235"/>
                  <a:pt x="1024" y="240"/>
                </a:cubicBezTo>
                <a:lnTo>
                  <a:pt x="902" y="240"/>
                </a:lnTo>
                <a:close/>
                <a:moveTo>
                  <a:pt x="1252" y="184"/>
                </a:moveTo>
                <a:cubicBezTo>
                  <a:pt x="1291" y="136"/>
                  <a:pt x="1352" y="102"/>
                  <a:pt x="1431" y="106"/>
                </a:cubicBezTo>
                <a:cubicBezTo>
                  <a:pt x="1541" y="112"/>
                  <a:pt x="1587" y="193"/>
                  <a:pt x="1569" y="282"/>
                </a:cubicBezTo>
                <a:cubicBezTo>
                  <a:pt x="1567" y="291"/>
                  <a:pt x="1561" y="294"/>
                  <a:pt x="1551" y="298"/>
                </a:cubicBezTo>
                <a:cubicBezTo>
                  <a:pt x="1454" y="332"/>
                  <a:pt x="1454" y="332"/>
                  <a:pt x="1454" y="332"/>
                </a:cubicBezTo>
                <a:cubicBezTo>
                  <a:pt x="1672" y="332"/>
                  <a:pt x="1672" y="332"/>
                  <a:pt x="1672" y="332"/>
                </a:cubicBezTo>
                <a:cubicBezTo>
                  <a:pt x="1672" y="332"/>
                  <a:pt x="1655" y="382"/>
                  <a:pt x="1725" y="381"/>
                </a:cubicBezTo>
                <a:cubicBezTo>
                  <a:pt x="1773" y="381"/>
                  <a:pt x="1792" y="326"/>
                  <a:pt x="1727" y="315"/>
                </a:cubicBezTo>
                <a:cubicBezTo>
                  <a:pt x="1697" y="310"/>
                  <a:pt x="1583" y="291"/>
                  <a:pt x="1595" y="202"/>
                </a:cubicBezTo>
                <a:cubicBezTo>
                  <a:pt x="1606" y="129"/>
                  <a:pt x="1682" y="104"/>
                  <a:pt x="1765" y="105"/>
                </a:cubicBezTo>
                <a:cubicBezTo>
                  <a:pt x="1934" y="107"/>
                  <a:pt x="1902" y="207"/>
                  <a:pt x="1904" y="214"/>
                </a:cubicBezTo>
                <a:cubicBezTo>
                  <a:pt x="1791" y="214"/>
                  <a:pt x="1791" y="214"/>
                  <a:pt x="1791" y="214"/>
                </a:cubicBezTo>
                <a:cubicBezTo>
                  <a:pt x="1791" y="214"/>
                  <a:pt x="1803" y="172"/>
                  <a:pt x="1753" y="172"/>
                </a:cubicBezTo>
                <a:cubicBezTo>
                  <a:pt x="1706" y="172"/>
                  <a:pt x="1695" y="213"/>
                  <a:pt x="1748" y="225"/>
                </a:cubicBezTo>
                <a:cubicBezTo>
                  <a:pt x="1814" y="238"/>
                  <a:pt x="1888" y="242"/>
                  <a:pt x="1893" y="326"/>
                </a:cubicBezTo>
                <a:cubicBezTo>
                  <a:pt x="1894" y="350"/>
                  <a:pt x="1880" y="458"/>
                  <a:pt x="1710" y="456"/>
                </a:cubicBezTo>
                <a:cubicBezTo>
                  <a:pt x="1558" y="454"/>
                  <a:pt x="1541" y="385"/>
                  <a:pt x="1545" y="348"/>
                </a:cubicBezTo>
                <a:cubicBezTo>
                  <a:pt x="1515" y="407"/>
                  <a:pt x="1445" y="457"/>
                  <a:pt x="1352" y="454"/>
                </a:cubicBezTo>
                <a:cubicBezTo>
                  <a:pt x="1208" y="449"/>
                  <a:pt x="1178" y="318"/>
                  <a:pt x="1230" y="218"/>
                </a:cubicBezTo>
                <a:cubicBezTo>
                  <a:pt x="1204" y="219"/>
                  <a:pt x="1151" y="231"/>
                  <a:pt x="1130" y="328"/>
                </a:cubicBezTo>
                <a:cubicBezTo>
                  <a:pt x="1103" y="444"/>
                  <a:pt x="1103" y="444"/>
                  <a:pt x="1103" y="444"/>
                </a:cubicBezTo>
                <a:cubicBezTo>
                  <a:pt x="991" y="444"/>
                  <a:pt x="991" y="444"/>
                  <a:pt x="991" y="444"/>
                </a:cubicBezTo>
                <a:cubicBezTo>
                  <a:pt x="1064" y="119"/>
                  <a:pt x="1064" y="119"/>
                  <a:pt x="1064" y="119"/>
                </a:cubicBezTo>
                <a:cubicBezTo>
                  <a:pt x="1170" y="119"/>
                  <a:pt x="1170" y="119"/>
                  <a:pt x="1170" y="119"/>
                </a:cubicBezTo>
                <a:cubicBezTo>
                  <a:pt x="1161" y="159"/>
                  <a:pt x="1161" y="159"/>
                  <a:pt x="1161" y="159"/>
                </a:cubicBezTo>
                <a:cubicBezTo>
                  <a:pt x="1176" y="141"/>
                  <a:pt x="1193" y="130"/>
                  <a:pt x="1215" y="122"/>
                </a:cubicBezTo>
                <a:cubicBezTo>
                  <a:pt x="1233" y="116"/>
                  <a:pt x="1250" y="113"/>
                  <a:pt x="1271" y="113"/>
                </a:cubicBezTo>
                <a:lnTo>
                  <a:pt x="1252" y="184"/>
                </a:lnTo>
                <a:close/>
                <a:moveTo>
                  <a:pt x="1359" y="371"/>
                </a:moveTo>
                <a:cubicBezTo>
                  <a:pt x="1442" y="388"/>
                  <a:pt x="1498" y="194"/>
                  <a:pt x="1422" y="182"/>
                </a:cubicBezTo>
                <a:cubicBezTo>
                  <a:pt x="1346" y="170"/>
                  <a:pt x="1285" y="355"/>
                  <a:pt x="1359" y="371"/>
                </a:cubicBezTo>
                <a:close/>
                <a:moveTo>
                  <a:pt x="2051" y="454"/>
                </a:moveTo>
                <a:cubicBezTo>
                  <a:pt x="1813" y="445"/>
                  <a:pt x="1884" y="94"/>
                  <a:pt x="2128" y="106"/>
                </a:cubicBezTo>
                <a:cubicBezTo>
                  <a:pt x="2358" y="117"/>
                  <a:pt x="2292" y="464"/>
                  <a:pt x="2051" y="454"/>
                </a:cubicBezTo>
                <a:close/>
                <a:moveTo>
                  <a:pt x="2057" y="371"/>
                </a:moveTo>
                <a:cubicBezTo>
                  <a:pt x="2140" y="388"/>
                  <a:pt x="2196" y="194"/>
                  <a:pt x="2120" y="182"/>
                </a:cubicBezTo>
                <a:cubicBezTo>
                  <a:pt x="2044" y="170"/>
                  <a:pt x="1983" y="355"/>
                  <a:pt x="2057" y="371"/>
                </a:cubicBezTo>
                <a:close/>
                <a:moveTo>
                  <a:pt x="2666" y="194"/>
                </a:moveTo>
                <a:cubicBezTo>
                  <a:pt x="2610" y="194"/>
                  <a:pt x="2610" y="194"/>
                  <a:pt x="2610" y="194"/>
                </a:cubicBezTo>
                <a:cubicBezTo>
                  <a:pt x="2580" y="336"/>
                  <a:pt x="2580" y="336"/>
                  <a:pt x="2580" y="336"/>
                </a:cubicBezTo>
                <a:cubicBezTo>
                  <a:pt x="2578" y="344"/>
                  <a:pt x="2576" y="351"/>
                  <a:pt x="2579" y="360"/>
                </a:cubicBezTo>
                <a:cubicBezTo>
                  <a:pt x="2583" y="373"/>
                  <a:pt x="2629" y="367"/>
                  <a:pt x="2629" y="367"/>
                </a:cubicBezTo>
                <a:cubicBezTo>
                  <a:pt x="2612" y="442"/>
                  <a:pt x="2612" y="442"/>
                  <a:pt x="2612" y="442"/>
                </a:cubicBezTo>
                <a:cubicBezTo>
                  <a:pt x="2612" y="442"/>
                  <a:pt x="2518" y="453"/>
                  <a:pt x="2485" y="431"/>
                </a:cubicBezTo>
                <a:cubicBezTo>
                  <a:pt x="2471" y="421"/>
                  <a:pt x="2456" y="401"/>
                  <a:pt x="2466" y="358"/>
                </a:cubicBezTo>
                <a:cubicBezTo>
                  <a:pt x="2502" y="194"/>
                  <a:pt x="2502" y="194"/>
                  <a:pt x="2502" y="194"/>
                </a:cubicBezTo>
                <a:cubicBezTo>
                  <a:pt x="2437" y="194"/>
                  <a:pt x="2437" y="194"/>
                  <a:pt x="2437" y="194"/>
                </a:cubicBezTo>
                <a:cubicBezTo>
                  <a:pt x="2382" y="443"/>
                  <a:pt x="2382" y="443"/>
                  <a:pt x="2382" y="443"/>
                </a:cubicBezTo>
                <a:cubicBezTo>
                  <a:pt x="2266" y="443"/>
                  <a:pt x="2266" y="443"/>
                  <a:pt x="2266" y="443"/>
                </a:cubicBezTo>
                <a:cubicBezTo>
                  <a:pt x="2321" y="194"/>
                  <a:pt x="2321" y="194"/>
                  <a:pt x="2321" y="194"/>
                </a:cubicBezTo>
                <a:cubicBezTo>
                  <a:pt x="2261" y="194"/>
                  <a:pt x="2261" y="194"/>
                  <a:pt x="2261" y="194"/>
                </a:cubicBezTo>
                <a:cubicBezTo>
                  <a:pt x="2277" y="119"/>
                  <a:pt x="2277" y="119"/>
                  <a:pt x="2277" y="119"/>
                </a:cubicBezTo>
                <a:cubicBezTo>
                  <a:pt x="2336" y="119"/>
                  <a:pt x="2336" y="119"/>
                  <a:pt x="2336" y="119"/>
                </a:cubicBezTo>
                <a:cubicBezTo>
                  <a:pt x="2347" y="70"/>
                  <a:pt x="2356" y="47"/>
                  <a:pt x="2381" y="28"/>
                </a:cubicBezTo>
                <a:cubicBezTo>
                  <a:pt x="2417" y="0"/>
                  <a:pt x="2508" y="11"/>
                  <a:pt x="2508" y="11"/>
                </a:cubicBezTo>
                <a:cubicBezTo>
                  <a:pt x="2496" y="72"/>
                  <a:pt x="2496" y="72"/>
                  <a:pt x="2496" y="72"/>
                </a:cubicBezTo>
                <a:cubicBezTo>
                  <a:pt x="2459" y="72"/>
                  <a:pt x="2456" y="86"/>
                  <a:pt x="2451" y="110"/>
                </a:cubicBezTo>
                <a:cubicBezTo>
                  <a:pt x="2449" y="119"/>
                  <a:pt x="2449" y="119"/>
                  <a:pt x="2449" y="119"/>
                </a:cubicBezTo>
                <a:cubicBezTo>
                  <a:pt x="2518" y="119"/>
                  <a:pt x="2518" y="119"/>
                  <a:pt x="2518" y="119"/>
                </a:cubicBezTo>
                <a:cubicBezTo>
                  <a:pt x="2536" y="40"/>
                  <a:pt x="2536" y="40"/>
                  <a:pt x="2536" y="40"/>
                </a:cubicBezTo>
                <a:cubicBezTo>
                  <a:pt x="2644" y="40"/>
                  <a:pt x="2644" y="40"/>
                  <a:pt x="2644" y="40"/>
                </a:cubicBezTo>
                <a:cubicBezTo>
                  <a:pt x="2627" y="119"/>
                  <a:pt x="2627" y="119"/>
                  <a:pt x="2627" y="119"/>
                </a:cubicBezTo>
                <a:cubicBezTo>
                  <a:pt x="2682" y="119"/>
                  <a:pt x="2682" y="119"/>
                  <a:pt x="2682" y="119"/>
                </a:cubicBezTo>
                <a:lnTo>
                  <a:pt x="2666" y="194"/>
                </a:lnTo>
                <a:close/>
                <a:moveTo>
                  <a:pt x="2738" y="187"/>
                </a:moveTo>
                <a:cubicBezTo>
                  <a:pt x="2718" y="187"/>
                  <a:pt x="2702" y="171"/>
                  <a:pt x="2702" y="151"/>
                </a:cubicBezTo>
                <a:cubicBezTo>
                  <a:pt x="2702" y="131"/>
                  <a:pt x="2718" y="116"/>
                  <a:pt x="2738" y="116"/>
                </a:cubicBezTo>
                <a:cubicBezTo>
                  <a:pt x="2757" y="116"/>
                  <a:pt x="2773" y="131"/>
                  <a:pt x="2773" y="151"/>
                </a:cubicBezTo>
                <a:cubicBezTo>
                  <a:pt x="2773" y="171"/>
                  <a:pt x="2757" y="187"/>
                  <a:pt x="2738" y="187"/>
                </a:cubicBezTo>
                <a:close/>
                <a:moveTo>
                  <a:pt x="2738" y="121"/>
                </a:moveTo>
                <a:cubicBezTo>
                  <a:pt x="2721" y="121"/>
                  <a:pt x="2707" y="134"/>
                  <a:pt x="2707" y="151"/>
                </a:cubicBezTo>
                <a:cubicBezTo>
                  <a:pt x="2707" y="168"/>
                  <a:pt x="2721" y="182"/>
                  <a:pt x="2738" y="182"/>
                </a:cubicBezTo>
                <a:cubicBezTo>
                  <a:pt x="2754" y="182"/>
                  <a:pt x="2768" y="168"/>
                  <a:pt x="2768" y="151"/>
                </a:cubicBezTo>
                <a:cubicBezTo>
                  <a:pt x="2768" y="134"/>
                  <a:pt x="2754" y="121"/>
                  <a:pt x="2738" y="121"/>
                </a:cubicBezTo>
                <a:close/>
                <a:moveTo>
                  <a:pt x="2743" y="153"/>
                </a:moveTo>
                <a:cubicBezTo>
                  <a:pt x="2750" y="169"/>
                  <a:pt x="2750" y="169"/>
                  <a:pt x="2750" y="169"/>
                </a:cubicBezTo>
                <a:cubicBezTo>
                  <a:pt x="2743" y="169"/>
                  <a:pt x="2743" y="169"/>
                  <a:pt x="2743" y="169"/>
                </a:cubicBezTo>
                <a:cubicBezTo>
                  <a:pt x="2737" y="153"/>
                  <a:pt x="2737" y="153"/>
                  <a:pt x="2737" y="153"/>
                </a:cubicBezTo>
                <a:cubicBezTo>
                  <a:pt x="2730" y="153"/>
                  <a:pt x="2730" y="153"/>
                  <a:pt x="2730" y="153"/>
                </a:cubicBezTo>
                <a:cubicBezTo>
                  <a:pt x="2726" y="169"/>
                  <a:pt x="2726" y="169"/>
                  <a:pt x="2726" y="169"/>
                </a:cubicBezTo>
                <a:cubicBezTo>
                  <a:pt x="2720" y="169"/>
                  <a:pt x="2720" y="169"/>
                  <a:pt x="2720" y="169"/>
                </a:cubicBezTo>
                <a:cubicBezTo>
                  <a:pt x="2729" y="131"/>
                  <a:pt x="2729" y="131"/>
                  <a:pt x="2729" y="131"/>
                </a:cubicBezTo>
                <a:cubicBezTo>
                  <a:pt x="2743" y="131"/>
                  <a:pt x="2743" y="131"/>
                  <a:pt x="2743" y="131"/>
                </a:cubicBezTo>
                <a:cubicBezTo>
                  <a:pt x="2752" y="131"/>
                  <a:pt x="2754" y="136"/>
                  <a:pt x="2754" y="142"/>
                </a:cubicBezTo>
                <a:cubicBezTo>
                  <a:pt x="2754" y="147"/>
                  <a:pt x="2749" y="152"/>
                  <a:pt x="2743" y="153"/>
                </a:cubicBezTo>
                <a:close/>
                <a:moveTo>
                  <a:pt x="2742" y="136"/>
                </a:moveTo>
                <a:cubicBezTo>
                  <a:pt x="2734" y="136"/>
                  <a:pt x="2734" y="136"/>
                  <a:pt x="2734" y="136"/>
                </a:cubicBezTo>
                <a:cubicBezTo>
                  <a:pt x="2731" y="147"/>
                  <a:pt x="2731" y="147"/>
                  <a:pt x="2731" y="147"/>
                </a:cubicBezTo>
                <a:cubicBezTo>
                  <a:pt x="2737" y="147"/>
                  <a:pt x="2737" y="147"/>
                  <a:pt x="2737" y="147"/>
                </a:cubicBezTo>
                <a:cubicBezTo>
                  <a:pt x="2742" y="147"/>
                  <a:pt x="2749" y="147"/>
                  <a:pt x="2749" y="141"/>
                </a:cubicBezTo>
                <a:cubicBezTo>
                  <a:pt x="2749" y="137"/>
                  <a:pt x="2746" y="136"/>
                  <a:pt x="2742" y="136"/>
                </a:cubicBezTo>
                <a:close/>
              </a:path>
            </a:pathLst>
          </a:custGeom>
          <a:solidFill>
            <a:schemeClr val="bg2"/>
          </a:solidFill>
          <a:ln>
            <a:noFill/>
          </a:ln>
        </p:spPr>
        <p:txBody>
          <a:bodyPr vert="horz" wrap="square" lIns="90965" tIns="45483" rIns="90965" bIns="45483" numCol="1" anchor="t" anchorCtr="0" compatLnSpc="1">
            <a:prstTxWarp prst="textNoShape">
              <a:avLst/>
            </a:prstTxWarp>
          </a:bodyPr>
          <a:lstStyle/>
          <a:p>
            <a:endParaRPr lang="en-US" dirty="0"/>
          </a:p>
        </p:txBody>
      </p:sp>
      <p:sp>
        <p:nvSpPr>
          <p:cNvPr id="5" name="Slide Number Placeholder 4"/>
          <p:cNvSpPr>
            <a:spLocks noGrp="1"/>
          </p:cNvSpPr>
          <p:nvPr>
            <p:ph type="sldNum" sz="quarter" idx="11"/>
          </p:nvPr>
        </p:nvSpPr>
        <p:spPr/>
        <p:txBody>
          <a:bodyPr/>
          <a:lstStyle/>
          <a:p>
            <a:pPr>
              <a:lnSpc>
                <a:spcPct val="90000"/>
              </a:lnSpc>
            </a:pPr>
            <a:fld id="{1BC86A1F-E589-44B2-A543-2EC98F5547A7}" type="slidenum">
              <a:rPr lang="en-US" smtClean="0"/>
              <a:pPr>
                <a:lnSpc>
                  <a:spcPct val="90000"/>
                </a:lnSpc>
              </a:pPr>
              <a:t>38</a:t>
            </a:fld>
            <a:endParaRPr lang="en-US" dirty="0"/>
          </a:p>
        </p:txBody>
      </p:sp>
    </p:spTree>
    <p:extLst>
      <p:ext uri="{BB962C8B-B14F-4D97-AF65-F5344CB8AC3E}">
        <p14:creationId xmlns:p14="http://schemas.microsoft.com/office/powerpoint/2010/main" val="388096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881" y="2427977"/>
            <a:ext cx="9584774" cy="1329595"/>
          </a:xfrm>
        </p:spPr>
        <p:txBody>
          <a:bodyPr/>
          <a:lstStyle/>
          <a:p>
            <a:r>
              <a:rPr lang="en-US" sz="4800" dirty="0" smtClean="0"/>
              <a:t>Why Upgrade to Windows </a:t>
            </a:r>
            <a:r>
              <a:rPr lang="en-US" sz="4800" dirty="0"/>
              <a:t>Server </a:t>
            </a:r>
            <a:r>
              <a:rPr lang="en-US" sz="4800" dirty="0" smtClean="0"/>
              <a:t>2012?</a:t>
            </a:r>
            <a:endParaRPr lang="en-US" sz="4800" dirty="0"/>
          </a:p>
        </p:txBody>
      </p:sp>
      <p:pic>
        <p:nvPicPr>
          <p:cNvPr id="3"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3100" y="1066800"/>
            <a:ext cx="4003124" cy="57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027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508096" y="4654490"/>
            <a:ext cx="2795836" cy="1583567"/>
          </a:xfrm>
          <a:prstGeom prst="rect">
            <a:avLst/>
          </a:prstGeom>
          <a:solidFill>
            <a:srgbClr val="00188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72" tIns="0" rIns="731489" bIns="91436" numCol="1" rtlCol="0" anchor="b" anchorCtr="0" compatLnSpc="1">
            <a:prstTxWarp prst="textNoShape">
              <a:avLst/>
            </a:prstTxWarp>
          </a:bodyPr>
          <a:lstStyle/>
          <a:p>
            <a:pPr defTabSz="1088411">
              <a:spcBef>
                <a:spcPct val="50000"/>
              </a:spcBef>
            </a:pPr>
            <a:r>
              <a:rPr lang="en-US" dirty="0">
                <a:solidFill>
                  <a:schemeClr val="bg1"/>
                </a:solidFill>
              </a:rPr>
              <a:t>Support for a modern work style</a:t>
            </a:r>
          </a:p>
        </p:txBody>
      </p:sp>
      <p:sp>
        <p:nvSpPr>
          <p:cNvPr id="32" name="Rectangle 31"/>
          <p:cNvSpPr/>
          <p:nvPr/>
        </p:nvSpPr>
        <p:spPr bwMode="auto">
          <a:xfrm>
            <a:off x="3373384" y="4654490"/>
            <a:ext cx="8294551" cy="1583567"/>
          </a:xfrm>
          <a:prstGeom prst="rect">
            <a:avLst/>
          </a:prstGeom>
          <a:solidFill>
            <a:schemeClr val="bg1">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08" tIns="45716" rIns="274308" bIns="45716" numCol="1" rtlCol="0" anchor="ctr" anchorCtr="0" compatLnSpc="1">
            <a:prstTxWarp prst="textNoShape">
              <a:avLst/>
            </a:prstTxWarp>
          </a:bodyPr>
          <a:lstStyle/>
          <a:p>
            <a:pPr marL="285738" indent="-285738" defTabSz="1088411">
              <a:spcBef>
                <a:spcPts val="699"/>
              </a:spcBef>
              <a:buFont typeface="Arial"/>
              <a:buChar char="•"/>
            </a:pPr>
            <a:r>
              <a:rPr lang="en-US" sz="1500" dirty="0">
                <a:solidFill>
                  <a:srgbClr val="505050"/>
                </a:solidFill>
              </a:rPr>
              <a:t>Virtual Desktop Infrastructure (VDI): simplified management and reduced cost of implementations</a:t>
            </a:r>
          </a:p>
          <a:p>
            <a:pPr marL="285738" indent="-285738" defTabSz="1088411">
              <a:spcBef>
                <a:spcPts val="699"/>
              </a:spcBef>
              <a:buFont typeface="Arial"/>
              <a:buChar char="•"/>
            </a:pPr>
            <a:r>
              <a:rPr lang="en-US" sz="1500" dirty="0">
                <a:solidFill>
                  <a:srgbClr val="505050"/>
                </a:solidFill>
              </a:rPr>
              <a:t>Optimized branch office wide area network (WAN) bandwidth use</a:t>
            </a:r>
          </a:p>
          <a:p>
            <a:pPr marL="285738" indent="-285738" defTabSz="1088411">
              <a:spcBef>
                <a:spcPts val="699"/>
              </a:spcBef>
              <a:buFont typeface="Arial"/>
              <a:buChar char="•"/>
            </a:pPr>
            <a:r>
              <a:rPr lang="en-US" sz="1500" dirty="0">
                <a:solidFill>
                  <a:srgbClr val="505050"/>
                </a:solidFill>
              </a:rPr>
              <a:t>Ability for remote users to more securely access internal resources without a virtual private network (VPN)</a:t>
            </a:r>
          </a:p>
        </p:txBody>
      </p:sp>
      <p:sp>
        <p:nvSpPr>
          <p:cNvPr id="28" name="Rectangle 27"/>
          <p:cNvSpPr/>
          <p:nvPr/>
        </p:nvSpPr>
        <p:spPr bwMode="auto">
          <a:xfrm>
            <a:off x="508096" y="3112987"/>
            <a:ext cx="2795836" cy="1472749"/>
          </a:xfrm>
          <a:prstGeom prst="rect">
            <a:avLst/>
          </a:prstGeom>
          <a:solidFill>
            <a:srgbClr val="00188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72" tIns="0" rIns="731489" bIns="91436" numCol="1" rtlCol="0" anchor="b" anchorCtr="0" compatLnSpc="1">
            <a:prstTxWarp prst="textNoShape">
              <a:avLst/>
            </a:prstTxWarp>
          </a:bodyPr>
          <a:lstStyle/>
          <a:p>
            <a:pPr defTabSz="1088411">
              <a:spcBef>
                <a:spcPct val="50000"/>
              </a:spcBef>
            </a:pPr>
            <a:r>
              <a:rPr lang="en-US" dirty="0">
                <a:solidFill>
                  <a:schemeClr val="bg1"/>
                </a:solidFill>
              </a:rPr>
              <a:t>Cost savings and increased efficiencies</a:t>
            </a:r>
          </a:p>
        </p:txBody>
      </p:sp>
      <p:sp>
        <p:nvSpPr>
          <p:cNvPr id="29" name="Rectangle 28"/>
          <p:cNvSpPr/>
          <p:nvPr/>
        </p:nvSpPr>
        <p:spPr bwMode="auto">
          <a:xfrm>
            <a:off x="3373384" y="3112987"/>
            <a:ext cx="8294551" cy="1472749"/>
          </a:xfrm>
          <a:prstGeom prst="rect">
            <a:avLst/>
          </a:prstGeom>
          <a:solidFill>
            <a:schemeClr val="bg1">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08" tIns="45716" rIns="274308" bIns="45716" numCol="1" rtlCol="0" anchor="ctr" anchorCtr="0" compatLnSpc="1">
            <a:prstTxWarp prst="textNoShape">
              <a:avLst/>
            </a:prstTxWarp>
          </a:bodyPr>
          <a:lstStyle/>
          <a:p>
            <a:pPr marL="285738" indent="-285738" defTabSz="1088411">
              <a:spcBef>
                <a:spcPts val="699"/>
              </a:spcBef>
              <a:buFont typeface="Arial"/>
              <a:buChar char="•"/>
            </a:pPr>
            <a:r>
              <a:rPr lang="en-US" sz="1500" dirty="0">
                <a:solidFill>
                  <a:srgbClr val="505050"/>
                </a:solidFill>
              </a:rPr>
              <a:t>Reduced storage costs with Storage Spaces and other storage enhancements</a:t>
            </a:r>
          </a:p>
          <a:p>
            <a:pPr marL="285738" indent="-285738" defTabSz="1088411">
              <a:spcBef>
                <a:spcPts val="699"/>
              </a:spcBef>
              <a:buFont typeface="Arial"/>
              <a:buChar char="•"/>
            </a:pPr>
            <a:r>
              <a:rPr lang="en-US" sz="1500" dirty="0">
                <a:solidFill>
                  <a:srgbClr val="505050"/>
                </a:solidFill>
              </a:rPr>
              <a:t>Increased server/administrator ratio through Windows PowerShell and multimachine management</a:t>
            </a:r>
          </a:p>
          <a:p>
            <a:pPr marL="285738" indent="-285738" defTabSz="1088411">
              <a:spcBef>
                <a:spcPts val="699"/>
              </a:spcBef>
              <a:buFont typeface="Arial"/>
              <a:buChar char="•"/>
            </a:pPr>
            <a:r>
              <a:rPr lang="en-US" sz="1500" dirty="0">
                <a:solidFill>
                  <a:srgbClr val="505050"/>
                </a:solidFill>
              </a:rPr>
              <a:t>Increased uptime with Cluster-Aware Updating and transparent failover</a:t>
            </a:r>
          </a:p>
        </p:txBody>
      </p:sp>
      <p:sp>
        <p:nvSpPr>
          <p:cNvPr id="24" name="Rectangle 23"/>
          <p:cNvSpPr/>
          <p:nvPr/>
        </p:nvSpPr>
        <p:spPr bwMode="auto">
          <a:xfrm>
            <a:off x="508096" y="1571363"/>
            <a:ext cx="2795836" cy="1463173"/>
          </a:xfrm>
          <a:prstGeom prst="rect">
            <a:avLst/>
          </a:prstGeom>
          <a:solidFill>
            <a:srgbClr val="00188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72" tIns="0" rIns="731489" bIns="91436" numCol="1" rtlCol="0" anchor="b" anchorCtr="0" compatLnSpc="1">
            <a:prstTxWarp prst="textNoShape">
              <a:avLst/>
            </a:prstTxWarp>
          </a:bodyPr>
          <a:lstStyle/>
          <a:p>
            <a:pPr defTabSz="1088411">
              <a:spcBef>
                <a:spcPct val="50000"/>
              </a:spcBef>
            </a:pPr>
            <a:r>
              <a:rPr lang="en-US" dirty="0" smtClean="0">
                <a:solidFill>
                  <a:schemeClr val="bg1"/>
                </a:solidFill>
              </a:rPr>
              <a:t>Comprehensive </a:t>
            </a:r>
            <a:r>
              <a:rPr lang="en-US" dirty="0">
                <a:solidFill>
                  <a:schemeClr val="bg1"/>
                </a:solidFill>
              </a:rPr>
              <a:t>cloud </a:t>
            </a:r>
            <a:r>
              <a:rPr lang="en-US" dirty="0" smtClean="0">
                <a:solidFill>
                  <a:schemeClr val="bg1"/>
                </a:solidFill>
              </a:rPr>
              <a:t>platform</a:t>
            </a:r>
            <a:endParaRPr lang="en-US" dirty="0">
              <a:solidFill>
                <a:schemeClr val="bg1"/>
              </a:solidFill>
            </a:endParaRPr>
          </a:p>
        </p:txBody>
      </p:sp>
      <p:sp>
        <p:nvSpPr>
          <p:cNvPr id="25" name="Rectangle 24"/>
          <p:cNvSpPr/>
          <p:nvPr/>
        </p:nvSpPr>
        <p:spPr bwMode="auto">
          <a:xfrm>
            <a:off x="3373384" y="1571363"/>
            <a:ext cx="8294551" cy="1463173"/>
          </a:xfrm>
          <a:prstGeom prst="rect">
            <a:avLst/>
          </a:prstGeom>
          <a:solidFill>
            <a:schemeClr val="bg1">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08" tIns="45716" rIns="274308" bIns="45716" numCol="1" rtlCol="0" anchor="ctr" anchorCtr="0" compatLnSpc="1">
            <a:prstTxWarp prst="textNoShape">
              <a:avLst/>
            </a:prstTxWarp>
          </a:bodyPr>
          <a:lstStyle/>
          <a:p>
            <a:pPr marL="285738" indent="-285738" defTabSz="1088411">
              <a:spcBef>
                <a:spcPts val="699"/>
              </a:spcBef>
              <a:buFont typeface="Arial"/>
              <a:buChar char="•"/>
            </a:pPr>
            <a:r>
              <a:rPr lang="en-US" sz="1500" dirty="0">
                <a:solidFill>
                  <a:srgbClr val="505050"/>
                </a:solidFill>
              </a:rPr>
              <a:t>Complete, built-in virtualization platform</a:t>
            </a:r>
          </a:p>
          <a:p>
            <a:pPr marL="285738" indent="-285738" defTabSz="1088411">
              <a:spcBef>
                <a:spcPts val="699"/>
              </a:spcBef>
              <a:buFont typeface="Arial"/>
              <a:buChar char="•"/>
            </a:pPr>
            <a:r>
              <a:rPr lang="en-US" sz="1500" dirty="0">
                <a:solidFill>
                  <a:srgbClr val="505050"/>
                </a:solidFill>
              </a:rPr>
              <a:t>Enterprise-class scale and performance, so you can virtualize every application</a:t>
            </a:r>
          </a:p>
          <a:p>
            <a:pPr marL="285738" indent="-285738" defTabSz="1088411">
              <a:spcBef>
                <a:spcPts val="699"/>
              </a:spcBef>
              <a:buFont typeface="Arial"/>
              <a:buChar char="•"/>
            </a:pPr>
            <a:r>
              <a:rPr lang="en-US" sz="1500" dirty="0">
                <a:solidFill>
                  <a:srgbClr val="505050"/>
                </a:solidFill>
              </a:rPr>
              <a:t>Ability to achieve business continuity with inbox disaster recovery solutions</a:t>
            </a:r>
          </a:p>
          <a:p>
            <a:pPr marL="285738" indent="-285738" defTabSz="1088411">
              <a:spcBef>
                <a:spcPts val="699"/>
              </a:spcBef>
              <a:buFont typeface="Arial"/>
              <a:buChar char="•"/>
            </a:pPr>
            <a:r>
              <a:rPr lang="en-US" sz="1500" dirty="0">
                <a:solidFill>
                  <a:srgbClr val="505050"/>
                </a:solidFill>
              </a:rPr>
              <a:t>Best-in-class hybrid cloud experience with a common set of technologies </a:t>
            </a:r>
          </a:p>
        </p:txBody>
      </p:sp>
      <p:sp>
        <p:nvSpPr>
          <p:cNvPr id="2" name="Title 1"/>
          <p:cNvSpPr>
            <a:spLocks noGrp="1"/>
          </p:cNvSpPr>
          <p:nvPr>
            <p:ph type="title"/>
          </p:nvPr>
        </p:nvSpPr>
        <p:spPr>
          <a:xfrm>
            <a:off x="519113" y="228600"/>
            <a:ext cx="11149013" cy="664797"/>
          </a:xfrm>
        </p:spPr>
        <p:txBody>
          <a:bodyPr/>
          <a:lstStyle/>
          <a:p>
            <a:r>
              <a:rPr lang="en-US" sz="4800" dirty="0" smtClean="0"/>
              <a:t>Why Upgrade to Windows Server 2012?</a:t>
            </a:r>
            <a:endParaRPr lang="en-US" sz="4800" dirty="0"/>
          </a:p>
        </p:txBody>
      </p:sp>
      <p:sp>
        <p:nvSpPr>
          <p:cNvPr id="20" name="Rectangle 19"/>
          <p:cNvSpPr/>
          <p:nvPr/>
        </p:nvSpPr>
        <p:spPr bwMode="auto">
          <a:xfrm>
            <a:off x="506207" y="1136945"/>
            <a:ext cx="11163865" cy="357667"/>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defTabSz="914061" fontAlgn="base">
              <a:lnSpc>
                <a:spcPct val="90000"/>
              </a:lnSpc>
              <a:spcBef>
                <a:spcPct val="0"/>
              </a:spcBef>
              <a:spcAft>
                <a:spcPct val="0"/>
              </a:spcAft>
            </a:pPr>
            <a:r>
              <a:rPr lang="en-US" spc="-51" dirty="0">
                <a:gradFill>
                  <a:gsLst>
                    <a:gs pos="0">
                      <a:schemeClr val="bg1"/>
                    </a:gs>
                    <a:gs pos="100000">
                      <a:schemeClr val="bg1"/>
                    </a:gs>
                  </a:gsLst>
                  <a:lin ang="5400000" scaled="0"/>
                </a:gradFill>
                <a:latin typeface="+mj-lt"/>
              </a:rPr>
              <a:t>TOP BENEFITS OF WINDOWS SERVER 2012</a:t>
            </a:r>
          </a:p>
        </p:txBody>
      </p:sp>
      <p:pic>
        <p:nvPicPr>
          <p:cNvPr id="34" name="Picture 3" descr="\\MAGNUM\Projects\Microsoft\Cloud Power FY12\Design\Icons\PNGs\Public_Cloud_Productivity.png"/>
          <p:cNvPicPr>
            <a:picLocks noChangeAspect="1" noChangeArrowheads="1"/>
          </p:cNvPicPr>
          <p:nvPr/>
        </p:nvPicPr>
        <p:blipFill>
          <a:blip r:embed="rId3" cstate="print">
            <a:lum bright="100000"/>
          </a:blip>
          <a:stretch>
            <a:fillRect/>
          </a:stretch>
        </p:blipFill>
        <p:spPr bwMode="auto">
          <a:xfrm>
            <a:off x="2045610" y="1458093"/>
            <a:ext cx="1159559" cy="1159559"/>
          </a:xfrm>
          <a:prstGeom prst="rect">
            <a:avLst/>
          </a:prstGeom>
          <a:noFill/>
        </p:spPr>
      </p:pic>
      <p:pic>
        <p:nvPicPr>
          <p:cNvPr id="35" name="Picture 7" descr="\\MAGNUM\Projects\Microsoft\Cloud Power FY12\Design\ICONS_PNG\Lower_Energy_Costs.png"/>
          <p:cNvPicPr>
            <a:picLocks noChangeAspect="1" noChangeArrowheads="1"/>
          </p:cNvPicPr>
          <p:nvPr/>
        </p:nvPicPr>
        <p:blipFill>
          <a:blip r:embed="rId4" cstate="print">
            <a:lum bright="100000"/>
          </a:blip>
          <a:srcRect/>
          <a:stretch>
            <a:fillRect/>
          </a:stretch>
        </p:blipFill>
        <p:spPr bwMode="auto">
          <a:xfrm>
            <a:off x="2317064" y="3182831"/>
            <a:ext cx="1056336" cy="1056335"/>
          </a:xfrm>
          <a:prstGeom prst="rect">
            <a:avLst/>
          </a:prstGeom>
          <a:noFill/>
        </p:spPr>
      </p:pic>
      <p:pic>
        <p:nvPicPr>
          <p:cNvPr id="41" name="Picture 7" descr="\\MAGNUM\Projects\Microsoft\Cloud Power FY12\Design\ICONS_PNG\Rich_user_experience.png"/>
          <p:cNvPicPr>
            <a:picLocks noChangeAspect="1" noChangeArrowheads="1"/>
          </p:cNvPicPr>
          <p:nvPr/>
        </p:nvPicPr>
        <p:blipFill>
          <a:blip r:embed="rId5" cstate="print">
            <a:lum bright="100000"/>
          </a:blip>
          <a:srcRect/>
          <a:stretch>
            <a:fillRect/>
          </a:stretch>
        </p:blipFill>
        <p:spPr bwMode="auto">
          <a:xfrm>
            <a:off x="2099233" y="4672623"/>
            <a:ext cx="1120529" cy="1120531"/>
          </a:xfrm>
          <a:prstGeom prst="rect">
            <a:avLst/>
          </a:prstGeom>
          <a:noFill/>
        </p:spPr>
      </p:pic>
      <p:sp>
        <p:nvSpPr>
          <p:cNvPr id="4" name="Slide Number Placeholder 3"/>
          <p:cNvSpPr>
            <a:spLocks noGrp="1"/>
          </p:cNvSpPr>
          <p:nvPr>
            <p:ph type="sldNum" sz="quarter" idx="11"/>
          </p:nvPr>
        </p:nvSpPr>
        <p:spPr/>
        <p:txBody>
          <a:bodyPr/>
          <a:lstStyle/>
          <a:p>
            <a:pPr>
              <a:lnSpc>
                <a:spcPct val="90000"/>
              </a:lnSpc>
            </a:pPr>
            <a:fld id="{1FCACD6A-4DA2-407A-979F-971D7CDFADE1}" type="slidenum">
              <a:rPr lang="en-US" smtClean="0"/>
              <a:pPr>
                <a:lnSpc>
                  <a:spcPct val="90000"/>
                </a:lnSpc>
              </a:pPr>
              <a:t>5</a:t>
            </a:fld>
            <a:endParaRPr lang="en-US" dirty="0"/>
          </a:p>
        </p:txBody>
      </p:sp>
    </p:spTree>
    <p:extLst>
      <p:ext uri="{BB962C8B-B14F-4D97-AF65-F5344CB8AC3E}">
        <p14:creationId xmlns:p14="http://schemas.microsoft.com/office/powerpoint/2010/main" val="60979209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781" y="2774340"/>
            <a:ext cx="8223105" cy="1329595"/>
          </a:xfrm>
        </p:spPr>
        <p:txBody>
          <a:bodyPr/>
          <a:lstStyle/>
          <a:p>
            <a:r>
              <a:rPr lang="en-US" sz="4800" dirty="0"/>
              <a:t>Operating System Hardware and Disk Space Requirements</a:t>
            </a:r>
          </a:p>
        </p:txBody>
      </p:sp>
      <p:pic>
        <p:nvPicPr>
          <p:cNvPr id="3"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3100" y="1066800"/>
            <a:ext cx="4003124" cy="57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456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txBox="1">
            <a:spLocks/>
          </p:cNvSpPr>
          <p:nvPr/>
        </p:nvSpPr>
        <p:spPr bwMode="auto">
          <a:xfrm>
            <a:off x="584574" y="106594"/>
            <a:ext cx="8080916" cy="13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100">
                <a:solidFill>
                  <a:schemeClr val="tx1"/>
                </a:solidFill>
                <a:latin typeface="Segoe UI" pitchFamily="-65" charset="0"/>
                <a:ea typeface="ＭＳ Ｐゴシック" pitchFamily="-65" charset="-128"/>
              </a:defRPr>
            </a:lvl1pPr>
            <a:lvl2pPr marL="37931725" indent="-37474525">
              <a:defRPr sz="2100">
                <a:solidFill>
                  <a:schemeClr val="tx1"/>
                </a:solidFill>
                <a:latin typeface="Segoe UI" pitchFamily="-65" charset="0"/>
                <a:ea typeface="ＭＳ Ｐゴシック" pitchFamily="-65" charset="-128"/>
              </a:defRPr>
            </a:lvl2pPr>
            <a:lvl3pPr>
              <a:defRPr sz="2100">
                <a:solidFill>
                  <a:schemeClr val="tx1"/>
                </a:solidFill>
                <a:latin typeface="Segoe UI" pitchFamily="-65" charset="0"/>
                <a:ea typeface="ＭＳ Ｐゴシック" pitchFamily="-65" charset="-128"/>
              </a:defRPr>
            </a:lvl3pPr>
            <a:lvl4pPr>
              <a:defRPr sz="2100">
                <a:solidFill>
                  <a:schemeClr val="tx1"/>
                </a:solidFill>
                <a:latin typeface="Segoe UI" pitchFamily="-65" charset="0"/>
                <a:ea typeface="ＭＳ Ｐゴシック" pitchFamily="-65" charset="-128"/>
              </a:defRPr>
            </a:lvl4pPr>
            <a:lvl5pPr>
              <a:defRPr sz="2100">
                <a:solidFill>
                  <a:schemeClr val="tx1"/>
                </a:solidFill>
                <a:latin typeface="Segoe UI" pitchFamily="-65" charset="0"/>
                <a:ea typeface="ＭＳ Ｐゴシック" pitchFamily="-65" charset="-128"/>
              </a:defRPr>
            </a:lvl5pPr>
            <a:lvl6pPr marL="457200" fontAlgn="base">
              <a:spcBef>
                <a:spcPct val="0"/>
              </a:spcBef>
              <a:spcAft>
                <a:spcPct val="0"/>
              </a:spcAft>
              <a:defRPr sz="2100">
                <a:solidFill>
                  <a:schemeClr val="tx1"/>
                </a:solidFill>
                <a:latin typeface="Segoe UI" pitchFamily="-65" charset="0"/>
                <a:ea typeface="ＭＳ Ｐゴシック" pitchFamily="-65" charset="-128"/>
              </a:defRPr>
            </a:lvl6pPr>
            <a:lvl7pPr marL="914400" fontAlgn="base">
              <a:spcBef>
                <a:spcPct val="0"/>
              </a:spcBef>
              <a:spcAft>
                <a:spcPct val="0"/>
              </a:spcAft>
              <a:defRPr sz="2100">
                <a:solidFill>
                  <a:schemeClr val="tx1"/>
                </a:solidFill>
                <a:latin typeface="Segoe UI" pitchFamily="-65" charset="0"/>
                <a:ea typeface="ＭＳ Ｐゴシック" pitchFamily="-65" charset="-128"/>
              </a:defRPr>
            </a:lvl7pPr>
            <a:lvl8pPr marL="1371600" fontAlgn="base">
              <a:spcBef>
                <a:spcPct val="0"/>
              </a:spcBef>
              <a:spcAft>
                <a:spcPct val="0"/>
              </a:spcAft>
              <a:defRPr sz="2100">
                <a:solidFill>
                  <a:schemeClr val="tx1"/>
                </a:solidFill>
                <a:latin typeface="Segoe UI" pitchFamily="-65" charset="0"/>
                <a:ea typeface="ＭＳ Ｐゴシック" pitchFamily="-65" charset="-128"/>
              </a:defRPr>
            </a:lvl8pPr>
            <a:lvl9pPr marL="1828800" fontAlgn="base">
              <a:spcBef>
                <a:spcPct val="0"/>
              </a:spcBef>
              <a:spcAft>
                <a:spcPct val="0"/>
              </a:spcAft>
              <a:defRPr sz="2100">
                <a:solidFill>
                  <a:schemeClr val="tx1"/>
                </a:solidFill>
                <a:latin typeface="Segoe UI" pitchFamily="-65" charset="0"/>
                <a:ea typeface="ＭＳ Ｐゴシック" pitchFamily="-65" charset="-128"/>
              </a:defRPr>
            </a:lvl9pPr>
          </a:lstStyle>
          <a:p>
            <a:pPr>
              <a:lnSpc>
                <a:spcPct val="90000"/>
              </a:lnSpc>
            </a:pPr>
            <a:r>
              <a:rPr lang="en-US" sz="4999" dirty="0">
                <a:solidFill>
                  <a:srgbClr val="595959"/>
                </a:solidFill>
                <a:latin typeface="Segoe UI Light" pitchFamily="-65" charset="0"/>
                <a:cs typeface="Arial" charset="0"/>
              </a:rPr>
              <a:t>Expanded Processor &amp; Memory Support</a:t>
            </a:r>
          </a:p>
        </p:txBody>
      </p:sp>
      <p:graphicFrame>
        <p:nvGraphicFramePr>
          <p:cNvPr id="2" name="Table 1"/>
          <p:cNvGraphicFramePr>
            <a:graphicFrameLocks noGrp="1"/>
          </p:cNvGraphicFramePr>
          <p:nvPr>
            <p:extLst/>
          </p:nvPr>
        </p:nvGraphicFramePr>
        <p:xfrm>
          <a:off x="584575" y="1548702"/>
          <a:ext cx="10919155" cy="4721518"/>
        </p:xfrm>
        <a:graphic>
          <a:graphicData uri="http://schemas.openxmlformats.org/drawingml/2006/table">
            <a:tbl>
              <a:tblPr firstRow="1" bandRow="1">
                <a:tableStyleId>{5C22544A-7EE6-4342-B048-85BDC9FD1C3A}</a:tableStyleId>
              </a:tblPr>
              <a:tblGrid>
                <a:gridCol w="1819859"/>
                <a:gridCol w="2779670"/>
                <a:gridCol w="2106542"/>
                <a:gridCol w="2106542"/>
                <a:gridCol w="2106542"/>
              </a:tblGrid>
              <a:tr h="343149">
                <a:tc rowSpan="2">
                  <a:txBody>
                    <a:bodyPr/>
                    <a:lstStyle/>
                    <a:p>
                      <a:pPr algn="ctr"/>
                      <a:r>
                        <a:rPr lang="en-US" sz="1600" dirty="0" smtClean="0"/>
                        <a:t>System </a:t>
                      </a:r>
                      <a:endParaRPr lang="en-US" sz="1600" dirty="0"/>
                    </a:p>
                  </a:txBody>
                  <a:tcPr marL="76180" marR="76180" marT="38090" marB="38090" anchor="ctr"/>
                </a:tc>
                <a:tc rowSpan="2">
                  <a:txBody>
                    <a:bodyPr/>
                    <a:lstStyle/>
                    <a:p>
                      <a:pPr algn="ctr"/>
                      <a:r>
                        <a:rPr lang="en-US" sz="1600" dirty="0" smtClean="0"/>
                        <a:t>Resource</a:t>
                      </a:r>
                      <a:endParaRPr lang="en-US" sz="1600" dirty="0"/>
                    </a:p>
                  </a:txBody>
                  <a:tcPr marL="76180" marR="76180" marT="38090" marB="38090" anchor="ctr"/>
                </a:tc>
                <a:tc gridSpan="2">
                  <a:txBody>
                    <a:bodyPr/>
                    <a:lstStyle/>
                    <a:p>
                      <a:pPr algn="ctr"/>
                      <a:r>
                        <a:rPr lang="en-US" sz="1600" dirty="0" smtClean="0"/>
                        <a:t>Maximum Number</a:t>
                      </a:r>
                      <a:endParaRPr lang="en-US" sz="1600" dirty="0"/>
                    </a:p>
                  </a:txBody>
                  <a:tcPr marL="76180" marR="76180" marT="38090" marB="38090" anchor="ctr"/>
                </a:tc>
                <a:tc hMerge="1">
                  <a:txBody>
                    <a:bodyPr/>
                    <a:lstStyle/>
                    <a:p>
                      <a:endParaRPr lang="en-US" dirty="0"/>
                    </a:p>
                  </a:txBody>
                  <a:tcPr/>
                </a:tc>
                <a:tc rowSpan="2">
                  <a:txBody>
                    <a:bodyPr/>
                    <a:lstStyle/>
                    <a:p>
                      <a:pPr algn="ctr"/>
                      <a:r>
                        <a:rPr lang="en-US" sz="1600" dirty="0" smtClean="0"/>
                        <a:t>Improvement Factor</a:t>
                      </a:r>
                      <a:endParaRPr lang="en-US" sz="1600" dirty="0"/>
                    </a:p>
                  </a:txBody>
                  <a:tcPr marL="76180" marR="76180" marT="38090" marB="38090" anchor="ctr"/>
                </a:tc>
              </a:tr>
              <a:tr h="558654">
                <a:tc vMerge="1">
                  <a:txBody>
                    <a:bodyPr/>
                    <a:lstStyle/>
                    <a:p>
                      <a:endParaRPr lang="en-US" dirty="0"/>
                    </a:p>
                  </a:txBody>
                  <a:tcPr/>
                </a:tc>
                <a:tc vMerge="1">
                  <a:txBody>
                    <a:bodyPr/>
                    <a:lstStyle/>
                    <a:p>
                      <a:endParaRPr lang="en-US" dirty="0"/>
                    </a:p>
                  </a:txBody>
                  <a:tcPr/>
                </a:tc>
                <a:tc>
                  <a:txBody>
                    <a:bodyPr/>
                    <a:lstStyle/>
                    <a:p>
                      <a:pPr algn="ctr"/>
                      <a:r>
                        <a:rPr lang="en-US" sz="1600" b="1" dirty="0" smtClean="0">
                          <a:solidFill>
                            <a:schemeClr val="bg1"/>
                          </a:solidFill>
                        </a:rPr>
                        <a:t>Windows Server 2008 R2</a:t>
                      </a:r>
                      <a:endParaRPr lang="en-US" sz="1600" b="1" dirty="0">
                        <a:solidFill>
                          <a:schemeClr val="bg1"/>
                        </a:solidFill>
                      </a:endParaRPr>
                    </a:p>
                  </a:txBody>
                  <a:tcPr marL="76180" marR="76180" marT="38090" marB="38090">
                    <a:solidFill>
                      <a:schemeClr val="accent1"/>
                    </a:solidFill>
                  </a:tcPr>
                </a:tc>
                <a:tc>
                  <a:txBody>
                    <a:bodyPr/>
                    <a:lstStyle/>
                    <a:p>
                      <a:pPr algn="ctr"/>
                      <a:r>
                        <a:rPr lang="en-US" sz="1600" b="1" dirty="0" smtClean="0">
                          <a:solidFill>
                            <a:schemeClr val="bg1"/>
                          </a:solidFill>
                        </a:rPr>
                        <a:t>Windows Server 2012</a:t>
                      </a:r>
                      <a:endParaRPr lang="en-US" sz="1600" b="1" dirty="0">
                        <a:solidFill>
                          <a:schemeClr val="bg1"/>
                        </a:solidFill>
                      </a:endParaRPr>
                    </a:p>
                  </a:txBody>
                  <a:tcPr marL="76180" marR="76180" marT="38090" marB="38090">
                    <a:solidFill>
                      <a:schemeClr val="accent1"/>
                    </a:solidFill>
                  </a:tcPr>
                </a:tc>
                <a:tc vMerge="1">
                  <a:txBody>
                    <a:bodyPr/>
                    <a:lstStyle/>
                    <a:p>
                      <a:endParaRPr lang="en-US" dirty="0"/>
                    </a:p>
                  </a:txBody>
                  <a:tcPr/>
                </a:tc>
              </a:tr>
              <a:tr h="634835">
                <a:tc rowSpan="3">
                  <a:txBody>
                    <a:bodyPr/>
                    <a:lstStyle/>
                    <a:p>
                      <a:pPr marL="0" algn="ctr" defTabSz="1097418" rtl="0" eaLnBrk="1" latinLnBrk="0" hangingPunct="1"/>
                      <a:r>
                        <a:rPr lang="en-US" sz="1800" b="0" kern="1200" dirty="0" smtClean="0">
                          <a:solidFill>
                            <a:schemeClr val="tx1"/>
                          </a:solidFill>
                          <a:latin typeface="+mn-lt"/>
                          <a:ea typeface="+mn-ea"/>
                          <a:cs typeface="+mn-cs"/>
                        </a:rPr>
                        <a:t>Host</a:t>
                      </a:r>
                      <a:endParaRPr lang="en-US" sz="1800" b="0" kern="1200" dirty="0">
                        <a:solidFill>
                          <a:schemeClr val="tx1"/>
                        </a:solidFill>
                        <a:latin typeface="+mn-lt"/>
                        <a:ea typeface="+mn-ea"/>
                        <a:cs typeface="+mn-cs"/>
                      </a:endParaRPr>
                    </a:p>
                  </a:txBody>
                  <a:tcPr marL="76180" marR="76180" marT="38090" marB="38090" anchor="ctr"/>
                </a:tc>
                <a:tc>
                  <a:txBody>
                    <a:bodyPr/>
                    <a:lstStyle/>
                    <a:p>
                      <a:pPr marL="0" algn="l" defTabSz="1097418" rtl="0" eaLnBrk="1" latinLnBrk="0" hangingPunct="1"/>
                      <a:r>
                        <a:rPr lang="en-US" sz="1800" b="0" kern="1200" dirty="0" smtClean="0">
                          <a:solidFill>
                            <a:schemeClr val="tx1"/>
                          </a:solidFill>
                          <a:latin typeface="+mn-lt"/>
                          <a:ea typeface="+mn-ea"/>
                          <a:cs typeface="+mn-cs"/>
                        </a:rPr>
                        <a:t>Logical processors on hardware</a:t>
                      </a:r>
                      <a:endParaRPr lang="en-US" sz="1800" b="0" kern="1200" dirty="0">
                        <a:solidFill>
                          <a:schemeClr val="tx1"/>
                        </a:solidFill>
                        <a:latin typeface="+mn-lt"/>
                        <a:ea typeface="+mn-ea"/>
                        <a:cs typeface="+mn-cs"/>
                      </a:endParaRPr>
                    </a:p>
                  </a:txBody>
                  <a:tcPr marL="76180" marR="76180" marT="38090" marB="38090" anchor="ctr"/>
                </a:tc>
                <a:tc>
                  <a:txBody>
                    <a:bodyPr/>
                    <a:lstStyle/>
                    <a:p>
                      <a:pPr marL="0" algn="ctr" defTabSz="1097418" rtl="0" eaLnBrk="1" latinLnBrk="0" hangingPunct="1"/>
                      <a:r>
                        <a:rPr lang="en-US" sz="1800" b="0" kern="1200" dirty="0" smtClean="0">
                          <a:solidFill>
                            <a:schemeClr val="tx1"/>
                          </a:solidFill>
                          <a:latin typeface="+mn-lt"/>
                          <a:ea typeface="+mn-ea"/>
                          <a:cs typeface="+mn-cs"/>
                        </a:rPr>
                        <a:t>64</a:t>
                      </a:r>
                      <a:endParaRPr lang="en-US" sz="1800" b="0" kern="1200" dirty="0">
                        <a:solidFill>
                          <a:schemeClr val="tx1"/>
                        </a:solidFill>
                        <a:latin typeface="+mn-lt"/>
                        <a:ea typeface="+mn-ea"/>
                        <a:cs typeface="+mn-cs"/>
                      </a:endParaRPr>
                    </a:p>
                  </a:txBody>
                  <a:tcPr marL="76180" marR="76180" marT="38090" marB="38090" anchor="ctr"/>
                </a:tc>
                <a:tc>
                  <a:txBody>
                    <a:bodyPr/>
                    <a:lstStyle/>
                    <a:p>
                      <a:pPr marL="0" algn="ctr" defTabSz="1097418" rtl="0" eaLnBrk="1" latinLnBrk="0" hangingPunct="1"/>
                      <a:r>
                        <a:rPr lang="en-US" sz="1800" b="0" kern="1200" dirty="0" smtClean="0">
                          <a:solidFill>
                            <a:schemeClr val="tx1"/>
                          </a:solidFill>
                          <a:latin typeface="+mn-lt"/>
                          <a:ea typeface="+mn-ea"/>
                          <a:cs typeface="+mn-cs"/>
                        </a:rPr>
                        <a:t>320</a:t>
                      </a:r>
                      <a:endParaRPr lang="en-US" sz="1800" b="0" kern="1200" dirty="0">
                        <a:solidFill>
                          <a:schemeClr val="tx1"/>
                        </a:solidFill>
                        <a:latin typeface="+mn-lt"/>
                        <a:ea typeface="+mn-ea"/>
                        <a:cs typeface="+mn-cs"/>
                      </a:endParaRPr>
                    </a:p>
                  </a:txBody>
                  <a:tcPr marL="76180" marR="76180" marT="38090" marB="38090" anchor="ctr"/>
                </a:tc>
                <a:tc>
                  <a:txBody>
                    <a:bodyPr/>
                    <a:lstStyle/>
                    <a:p>
                      <a:pPr marL="0" algn="ctr" defTabSz="1097418" rtl="0" eaLnBrk="1" latinLnBrk="0" hangingPunct="1"/>
                      <a:r>
                        <a:rPr lang="en-US" sz="1800" b="0" kern="1200" dirty="0" smtClean="0">
                          <a:solidFill>
                            <a:schemeClr val="tx1"/>
                          </a:solidFill>
                          <a:latin typeface="+mn-lt"/>
                          <a:ea typeface="+mn-ea"/>
                          <a:cs typeface="+mn-cs"/>
                        </a:rPr>
                        <a:t>5x</a:t>
                      </a:r>
                      <a:endParaRPr lang="en-US" sz="1800" b="0" kern="1200" dirty="0">
                        <a:solidFill>
                          <a:schemeClr val="tx1"/>
                        </a:solidFill>
                        <a:latin typeface="+mn-lt"/>
                        <a:ea typeface="+mn-ea"/>
                        <a:cs typeface="+mn-cs"/>
                      </a:endParaRPr>
                    </a:p>
                  </a:txBody>
                  <a:tcPr marL="76180" marR="76180" marT="38090" marB="38090" anchor="ctr"/>
                </a:tc>
              </a:tr>
              <a:tr h="317417">
                <a:tc vMerge="1">
                  <a:txBody>
                    <a:bodyPr/>
                    <a:lstStyle/>
                    <a:p>
                      <a:endParaRPr lang="en-US" dirty="0"/>
                    </a:p>
                  </a:txBody>
                  <a:tcPr/>
                </a:tc>
                <a:tc>
                  <a:txBody>
                    <a:bodyPr/>
                    <a:lstStyle/>
                    <a:p>
                      <a:pPr algn="l"/>
                      <a:r>
                        <a:rPr lang="en-US" sz="1600" b="0" dirty="0" smtClean="0">
                          <a:solidFill>
                            <a:schemeClr val="tx1"/>
                          </a:solidFill>
                        </a:rPr>
                        <a:t>Physical Memory</a:t>
                      </a:r>
                      <a:endParaRPr lang="en-US" sz="1600" b="0" dirty="0">
                        <a:solidFill>
                          <a:schemeClr val="tx1"/>
                        </a:solidFill>
                      </a:endParaRPr>
                    </a:p>
                  </a:txBody>
                  <a:tcPr marL="76180" marR="76180" marT="38090" marB="38090" anchor="ctr"/>
                </a:tc>
                <a:tc>
                  <a:txBody>
                    <a:bodyPr/>
                    <a:lstStyle/>
                    <a:p>
                      <a:pPr algn="ctr"/>
                      <a:r>
                        <a:rPr lang="en-US" sz="1600" b="0" dirty="0" smtClean="0">
                          <a:solidFill>
                            <a:schemeClr val="tx1"/>
                          </a:solidFill>
                        </a:rPr>
                        <a:t>1</a:t>
                      </a:r>
                      <a:r>
                        <a:rPr lang="en-US" sz="1600" b="0" baseline="0" dirty="0" smtClean="0">
                          <a:solidFill>
                            <a:schemeClr val="tx1"/>
                          </a:solidFill>
                        </a:rPr>
                        <a:t> TB</a:t>
                      </a:r>
                      <a:endParaRPr lang="en-US" sz="1600" b="0" dirty="0">
                        <a:solidFill>
                          <a:schemeClr val="tx1"/>
                        </a:solidFill>
                      </a:endParaRPr>
                    </a:p>
                  </a:txBody>
                  <a:tcPr marL="76180" marR="76180" marT="38090" marB="38090" anchor="ctr"/>
                </a:tc>
                <a:tc>
                  <a:txBody>
                    <a:bodyPr/>
                    <a:lstStyle/>
                    <a:p>
                      <a:pPr algn="ctr"/>
                      <a:r>
                        <a:rPr lang="en-US" sz="1600" b="0" dirty="0" smtClean="0">
                          <a:solidFill>
                            <a:schemeClr val="tx1"/>
                          </a:solidFill>
                        </a:rPr>
                        <a:t>4 TB</a:t>
                      </a:r>
                      <a:endParaRPr lang="en-US" sz="1600" b="0" dirty="0">
                        <a:solidFill>
                          <a:schemeClr val="tx1"/>
                        </a:solidFill>
                      </a:endParaRPr>
                    </a:p>
                  </a:txBody>
                  <a:tcPr marL="76180" marR="76180" marT="38090" marB="38090" anchor="ctr"/>
                </a:tc>
                <a:tc>
                  <a:txBody>
                    <a:bodyPr/>
                    <a:lstStyle/>
                    <a:p>
                      <a:pPr algn="ctr"/>
                      <a:r>
                        <a:rPr lang="en-US" sz="1600" b="0" dirty="0" smtClean="0">
                          <a:solidFill>
                            <a:schemeClr val="tx1"/>
                          </a:solidFill>
                        </a:rPr>
                        <a:t>4x</a:t>
                      </a:r>
                      <a:endParaRPr lang="en-US" sz="1600" b="0" dirty="0">
                        <a:solidFill>
                          <a:schemeClr val="tx1"/>
                        </a:solidFill>
                      </a:endParaRPr>
                    </a:p>
                  </a:txBody>
                  <a:tcPr marL="76180" marR="76180" marT="38090" marB="38090" anchor="ctr"/>
                </a:tc>
              </a:tr>
              <a:tr h="545947">
                <a:tc vMerge="1">
                  <a:txBody>
                    <a:bodyPr/>
                    <a:lstStyle/>
                    <a:p>
                      <a:endParaRPr lang="en-US" dirty="0"/>
                    </a:p>
                  </a:txBody>
                  <a:tcPr/>
                </a:tc>
                <a:tc>
                  <a:txBody>
                    <a:bodyPr/>
                    <a:lstStyle/>
                    <a:p>
                      <a:pPr algn="l"/>
                      <a:r>
                        <a:rPr lang="en-US" sz="1600" b="0" dirty="0" smtClean="0">
                          <a:solidFill>
                            <a:schemeClr val="tx1"/>
                          </a:solidFill>
                        </a:rPr>
                        <a:t>Virtual processors per host</a:t>
                      </a:r>
                      <a:endParaRPr lang="en-US" sz="1600" b="0" dirty="0">
                        <a:solidFill>
                          <a:schemeClr val="tx1"/>
                        </a:solidFill>
                      </a:endParaRPr>
                    </a:p>
                  </a:txBody>
                  <a:tcPr marL="76180" marR="76180" marT="38090" marB="38090" anchor="ctr"/>
                </a:tc>
                <a:tc>
                  <a:txBody>
                    <a:bodyPr/>
                    <a:lstStyle/>
                    <a:p>
                      <a:pPr algn="ctr"/>
                      <a:r>
                        <a:rPr lang="en-US" sz="1600" b="0" dirty="0" smtClean="0">
                          <a:solidFill>
                            <a:schemeClr val="tx1"/>
                          </a:solidFill>
                        </a:rPr>
                        <a:t>512</a:t>
                      </a:r>
                      <a:endParaRPr lang="en-US" sz="1600" b="0" dirty="0">
                        <a:solidFill>
                          <a:schemeClr val="tx1"/>
                        </a:solidFill>
                      </a:endParaRPr>
                    </a:p>
                  </a:txBody>
                  <a:tcPr marL="76180" marR="76180" marT="38090" marB="38090" anchor="ctr"/>
                </a:tc>
                <a:tc>
                  <a:txBody>
                    <a:bodyPr/>
                    <a:lstStyle/>
                    <a:p>
                      <a:pPr algn="ctr"/>
                      <a:r>
                        <a:rPr lang="en-US" sz="1600" b="0" dirty="0" smtClean="0">
                          <a:solidFill>
                            <a:schemeClr val="tx1"/>
                          </a:solidFill>
                        </a:rPr>
                        <a:t>2,048</a:t>
                      </a:r>
                      <a:endParaRPr lang="en-US" sz="1600" b="0" dirty="0">
                        <a:solidFill>
                          <a:schemeClr val="tx1"/>
                        </a:solidFill>
                      </a:endParaRPr>
                    </a:p>
                  </a:txBody>
                  <a:tcPr marL="76180" marR="76180" marT="38090" marB="38090" anchor="ctr"/>
                </a:tc>
                <a:tc>
                  <a:txBody>
                    <a:bodyPr/>
                    <a:lstStyle/>
                    <a:p>
                      <a:pPr algn="ctr"/>
                      <a:r>
                        <a:rPr lang="en-US" sz="1600" b="0" dirty="0" smtClean="0">
                          <a:solidFill>
                            <a:schemeClr val="tx1"/>
                          </a:solidFill>
                        </a:rPr>
                        <a:t>4x</a:t>
                      </a:r>
                      <a:endParaRPr lang="en-US" sz="1600" b="0" dirty="0">
                        <a:solidFill>
                          <a:schemeClr val="tx1"/>
                        </a:solidFill>
                      </a:endParaRPr>
                    </a:p>
                  </a:txBody>
                  <a:tcPr marL="76180" marR="76180" marT="38090" marB="38090" anchor="ctr"/>
                </a:tc>
              </a:tr>
              <a:tr h="558654">
                <a:tc rowSpan="3">
                  <a:txBody>
                    <a:bodyPr/>
                    <a:lstStyle/>
                    <a:p>
                      <a:pPr algn="ctr"/>
                      <a:r>
                        <a:rPr lang="en-US" sz="1600" b="0" dirty="0" smtClean="0">
                          <a:solidFill>
                            <a:schemeClr val="tx1"/>
                          </a:solidFill>
                        </a:rPr>
                        <a:t>Virtual Machine</a:t>
                      </a:r>
                      <a:endParaRPr lang="en-US" sz="1600" b="0" dirty="0">
                        <a:solidFill>
                          <a:schemeClr val="tx1"/>
                        </a:solidFill>
                      </a:endParaRPr>
                    </a:p>
                  </a:txBody>
                  <a:tcPr marL="76180" marR="76180" marT="38090" marB="38090" anchor="ctr"/>
                </a:tc>
                <a:tc>
                  <a:txBody>
                    <a:bodyPr/>
                    <a:lstStyle/>
                    <a:p>
                      <a:pPr algn="l"/>
                      <a:r>
                        <a:rPr lang="en-US" sz="1600" b="0" dirty="0" smtClean="0">
                          <a:solidFill>
                            <a:schemeClr val="tx1"/>
                          </a:solidFill>
                        </a:rPr>
                        <a:t>Virtual processors</a:t>
                      </a:r>
                      <a:r>
                        <a:rPr lang="en-US" sz="1600" b="0" baseline="0" dirty="0" smtClean="0">
                          <a:solidFill>
                            <a:schemeClr val="tx1"/>
                          </a:solidFill>
                        </a:rPr>
                        <a:t> per virtual machine</a:t>
                      </a:r>
                      <a:endParaRPr lang="en-US" sz="1600" b="0" dirty="0">
                        <a:solidFill>
                          <a:schemeClr val="tx1"/>
                        </a:solidFill>
                      </a:endParaRPr>
                    </a:p>
                  </a:txBody>
                  <a:tcPr marL="76180" marR="76180" marT="38090" marB="38090" anchor="ctr"/>
                </a:tc>
                <a:tc>
                  <a:txBody>
                    <a:bodyPr/>
                    <a:lstStyle/>
                    <a:p>
                      <a:pPr algn="ctr"/>
                      <a:r>
                        <a:rPr lang="en-US" sz="1600" b="0" dirty="0" smtClean="0">
                          <a:solidFill>
                            <a:schemeClr val="tx1"/>
                          </a:solidFill>
                        </a:rPr>
                        <a:t>4</a:t>
                      </a:r>
                      <a:endParaRPr lang="en-US" sz="1600" b="0" dirty="0">
                        <a:solidFill>
                          <a:schemeClr val="tx1"/>
                        </a:solidFill>
                      </a:endParaRPr>
                    </a:p>
                  </a:txBody>
                  <a:tcPr marL="76180" marR="76180" marT="38090" marB="38090" anchor="ctr"/>
                </a:tc>
                <a:tc>
                  <a:txBody>
                    <a:bodyPr/>
                    <a:lstStyle/>
                    <a:p>
                      <a:pPr algn="ctr"/>
                      <a:r>
                        <a:rPr lang="en-US" sz="1600" b="0" dirty="0" smtClean="0">
                          <a:solidFill>
                            <a:schemeClr val="tx1"/>
                          </a:solidFill>
                        </a:rPr>
                        <a:t>64</a:t>
                      </a:r>
                      <a:endParaRPr lang="en-US" sz="1600" b="0" dirty="0">
                        <a:solidFill>
                          <a:schemeClr val="tx1"/>
                        </a:solidFill>
                      </a:endParaRPr>
                    </a:p>
                  </a:txBody>
                  <a:tcPr marL="76180" marR="76180" marT="38090" marB="38090" anchor="ctr"/>
                </a:tc>
                <a:tc>
                  <a:txBody>
                    <a:bodyPr/>
                    <a:lstStyle/>
                    <a:p>
                      <a:pPr algn="ctr"/>
                      <a:r>
                        <a:rPr lang="en-US" sz="1600" b="0" dirty="0" smtClean="0">
                          <a:solidFill>
                            <a:schemeClr val="tx1"/>
                          </a:solidFill>
                        </a:rPr>
                        <a:t>16x</a:t>
                      </a:r>
                      <a:endParaRPr lang="en-US" sz="1600" b="0" dirty="0">
                        <a:solidFill>
                          <a:schemeClr val="tx1"/>
                        </a:solidFill>
                      </a:endParaRPr>
                    </a:p>
                  </a:txBody>
                  <a:tcPr marL="76180" marR="76180" marT="38090" marB="38090" anchor="ctr"/>
                </a:tc>
              </a:tr>
              <a:tr h="545947">
                <a:tc vMerge="1">
                  <a:txBody>
                    <a:bodyPr/>
                    <a:lstStyle/>
                    <a:p>
                      <a:endParaRPr lang="en-US" b="0" dirty="0">
                        <a:solidFill>
                          <a:schemeClr val="tx1"/>
                        </a:solidFill>
                      </a:endParaRPr>
                    </a:p>
                  </a:txBody>
                  <a:tcPr/>
                </a:tc>
                <a:tc>
                  <a:txBody>
                    <a:bodyPr/>
                    <a:lstStyle/>
                    <a:p>
                      <a:pPr algn="l"/>
                      <a:r>
                        <a:rPr lang="en-US" sz="1600" b="0" dirty="0" smtClean="0">
                          <a:solidFill>
                            <a:schemeClr val="tx1"/>
                          </a:solidFill>
                        </a:rPr>
                        <a:t>Memory per virtual machine</a:t>
                      </a:r>
                      <a:endParaRPr lang="en-US" sz="1600" b="0" dirty="0">
                        <a:solidFill>
                          <a:schemeClr val="tx1"/>
                        </a:solidFill>
                      </a:endParaRPr>
                    </a:p>
                  </a:txBody>
                  <a:tcPr marL="76180" marR="76180" marT="38090" marB="38090" anchor="ctr"/>
                </a:tc>
                <a:tc>
                  <a:txBody>
                    <a:bodyPr/>
                    <a:lstStyle/>
                    <a:p>
                      <a:pPr algn="ctr"/>
                      <a:r>
                        <a:rPr lang="en-US" sz="1600" b="0" dirty="0" smtClean="0">
                          <a:solidFill>
                            <a:schemeClr val="tx1"/>
                          </a:solidFill>
                        </a:rPr>
                        <a:t>64 GB</a:t>
                      </a:r>
                      <a:endParaRPr lang="en-US" sz="1600" b="0" dirty="0">
                        <a:solidFill>
                          <a:schemeClr val="tx1"/>
                        </a:solidFill>
                      </a:endParaRPr>
                    </a:p>
                  </a:txBody>
                  <a:tcPr marL="76180" marR="76180" marT="38090" marB="38090" anchor="ctr"/>
                </a:tc>
                <a:tc>
                  <a:txBody>
                    <a:bodyPr/>
                    <a:lstStyle/>
                    <a:p>
                      <a:pPr algn="ctr"/>
                      <a:r>
                        <a:rPr lang="en-US" sz="1600" b="0" dirty="0" smtClean="0">
                          <a:solidFill>
                            <a:schemeClr val="tx1"/>
                          </a:solidFill>
                        </a:rPr>
                        <a:t>1 TB</a:t>
                      </a:r>
                      <a:endParaRPr lang="en-US" sz="1600" b="0" dirty="0">
                        <a:solidFill>
                          <a:schemeClr val="tx1"/>
                        </a:solidFill>
                      </a:endParaRPr>
                    </a:p>
                  </a:txBody>
                  <a:tcPr marL="76180" marR="76180" marT="38090" marB="38090" anchor="ctr"/>
                </a:tc>
                <a:tc>
                  <a:txBody>
                    <a:bodyPr/>
                    <a:lstStyle/>
                    <a:p>
                      <a:pPr algn="ctr"/>
                      <a:r>
                        <a:rPr lang="en-US" sz="1600" b="0" dirty="0" smtClean="0">
                          <a:solidFill>
                            <a:schemeClr val="tx1"/>
                          </a:solidFill>
                        </a:rPr>
                        <a:t>16x</a:t>
                      </a:r>
                      <a:endParaRPr lang="en-US" sz="1600" b="0" dirty="0">
                        <a:solidFill>
                          <a:schemeClr val="tx1"/>
                        </a:solidFill>
                      </a:endParaRPr>
                    </a:p>
                  </a:txBody>
                  <a:tcPr marL="76180" marR="76180" marT="38090" marB="38090" anchor="ctr"/>
                </a:tc>
              </a:tr>
              <a:tr h="558654">
                <a:tc vMerge="1">
                  <a:txBody>
                    <a:bodyPr/>
                    <a:lstStyle/>
                    <a:p>
                      <a:endParaRPr lang="en-US" b="0" dirty="0">
                        <a:solidFill>
                          <a:schemeClr val="tx1"/>
                        </a:solidFill>
                      </a:endParaRPr>
                    </a:p>
                  </a:txBody>
                  <a:tcPr/>
                </a:tc>
                <a:tc>
                  <a:txBody>
                    <a:bodyPr/>
                    <a:lstStyle/>
                    <a:p>
                      <a:pPr algn="l"/>
                      <a:r>
                        <a:rPr lang="en-US" sz="1600" b="0" dirty="0" smtClean="0">
                          <a:solidFill>
                            <a:schemeClr val="tx1"/>
                          </a:solidFill>
                        </a:rPr>
                        <a:t>Active virtual</a:t>
                      </a:r>
                      <a:r>
                        <a:rPr lang="en-US" sz="1600" b="0" baseline="0" dirty="0" smtClean="0">
                          <a:solidFill>
                            <a:schemeClr val="tx1"/>
                          </a:solidFill>
                        </a:rPr>
                        <a:t> machines per server</a:t>
                      </a:r>
                      <a:endParaRPr lang="en-US" sz="1600" b="0" dirty="0">
                        <a:solidFill>
                          <a:schemeClr val="tx1"/>
                        </a:solidFill>
                      </a:endParaRPr>
                    </a:p>
                  </a:txBody>
                  <a:tcPr marL="76180" marR="76180" marT="38090" marB="38090" anchor="ctr"/>
                </a:tc>
                <a:tc>
                  <a:txBody>
                    <a:bodyPr/>
                    <a:lstStyle/>
                    <a:p>
                      <a:pPr algn="ctr"/>
                      <a:r>
                        <a:rPr lang="en-US" sz="1600" b="0" dirty="0" smtClean="0">
                          <a:solidFill>
                            <a:schemeClr val="tx1"/>
                          </a:solidFill>
                        </a:rPr>
                        <a:t>384</a:t>
                      </a:r>
                      <a:endParaRPr lang="en-US" sz="1600" b="0" dirty="0">
                        <a:solidFill>
                          <a:schemeClr val="tx1"/>
                        </a:solidFill>
                      </a:endParaRPr>
                    </a:p>
                  </a:txBody>
                  <a:tcPr marL="76180" marR="76180" marT="38090" marB="38090" anchor="ctr"/>
                </a:tc>
                <a:tc>
                  <a:txBody>
                    <a:bodyPr/>
                    <a:lstStyle/>
                    <a:p>
                      <a:pPr algn="ctr"/>
                      <a:r>
                        <a:rPr lang="en-US" sz="1600" b="0" dirty="0" smtClean="0">
                          <a:solidFill>
                            <a:schemeClr val="tx1"/>
                          </a:solidFill>
                        </a:rPr>
                        <a:t>1,024</a:t>
                      </a:r>
                      <a:endParaRPr lang="en-US" sz="1600" b="0" dirty="0">
                        <a:solidFill>
                          <a:schemeClr val="tx1"/>
                        </a:solidFill>
                      </a:endParaRPr>
                    </a:p>
                  </a:txBody>
                  <a:tcPr marL="76180" marR="76180" marT="38090" marB="38090" anchor="ctr"/>
                </a:tc>
                <a:tc>
                  <a:txBody>
                    <a:bodyPr/>
                    <a:lstStyle/>
                    <a:p>
                      <a:pPr algn="ctr"/>
                      <a:r>
                        <a:rPr lang="en-US" sz="1600" b="0" dirty="0" smtClean="0">
                          <a:solidFill>
                            <a:schemeClr val="tx1"/>
                          </a:solidFill>
                        </a:rPr>
                        <a:t>2.7x</a:t>
                      </a:r>
                      <a:endParaRPr lang="en-US" sz="1600" b="0" dirty="0">
                        <a:solidFill>
                          <a:schemeClr val="tx1"/>
                        </a:solidFill>
                      </a:endParaRPr>
                    </a:p>
                  </a:txBody>
                  <a:tcPr marL="76180" marR="76180" marT="38090" marB="38090" anchor="ctr"/>
                </a:tc>
              </a:tr>
              <a:tr h="317417">
                <a:tc rowSpan="2">
                  <a:txBody>
                    <a:bodyPr/>
                    <a:lstStyle/>
                    <a:p>
                      <a:pPr algn="ctr"/>
                      <a:r>
                        <a:rPr lang="en-US" sz="1600" b="0" dirty="0" smtClean="0">
                          <a:solidFill>
                            <a:schemeClr val="tx1"/>
                          </a:solidFill>
                        </a:rPr>
                        <a:t>Cluster</a:t>
                      </a:r>
                      <a:endParaRPr lang="en-US" sz="1600" b="0" dirty="0">
                        <a:solidFill>
                          <a:schemeClr val="tx1"/>
                        </a:solidFill>
                      </a:endParaRPr>
                    </a:p>
                  </a:txBody>
                  <a:tcPr marL="76180" marR="76180" marT="38090" marB="38090" anchor="ctr"/>
                </a:tc>
                <a:tc>
                  <a:txBody>
                    <a:bodyPr/>
                    <a:lstStyle/>
                    <a:p>
                      <a:pPr algn="l"/>
                      <a:r>
                        <a:rPr lang="en-US" sz="1600" b="0" dirty="0" smtClean="0">
                          <a:solidFill>
                            <a:schemeClr val="tx1"/>
                          </a:solidFill>
                        </a:rPr>
                        <a:t>Nodes</a:t>
                      </a:r>
                      <a:endParaRPr lang="en-US" sz="1600" b="0" dirty="0">
                        <a:solidFill>
                          <a:schemeClr val="tx1"/>
                        </a:solidFill>
                      </a:endParaRPr>
                    </a:p>
                  </a:txBody>
                  <a:tcPr marL="76180" marR="76180" marT="38090" marB="38090" anchor="ctr"/>
                </a:tc>
                <a:tc>
                  <a:txBody>
                    <a:bodyPr/>
                    <a:lstStyle/>
                    <a:p>
                      <a:pPr algn="ctr"/>
                      <a:r>
                        <a:rPr lang="en-US" sz="1600" b="0" dirty="0" smtClean="0">
                          <a:solidFill>
                            <a:schemeClr val="tx1"/>
                          </a:solidFill>
                        </a:rPr>
                        <a:t>16</a:t>
                      </a:r>
                      <a:endParaRPr lang="en-US" sz="1600" b="0" dirty="0">
                        <a:solidFill>
                          <a:schemeClr val="tx1"/>
                        </a:solidFill>
                      </a:endParaRPr>
                    </a:p>
                  </a:txBody>
                  <a:tcPr marL="76180" marR="76180" marT="38090" marB="38090" anchor="ctr"/>
                </a:tc>
                <a:tc>
                  <a:txBody>
                    <a:bodyPr/>
                    <a:lstStyle/>
                    <a:p>
                      <a:pPr algn="ctr"/>
                      <a:r>
                        <a:rPr lang="en-US" sz="1600" b="0" dirty="0" smtClean="0">
                          <a:solidFill>
                            <a:schemeClr val="tx1"/>
                          </a:solidFill>
                        </a:rPr>
                        <a:t>64</a:t>
                      </a:r>
                      <a:endParaRPr lang="en-US" sz="1600" b="0" dirty="0">
                        <a:solidFill>
                          <a:schemeClr val="tx1"/>
                        </a:solidFill>
                      </a:endParaRPr>
                    </a:p>
                  </a:txBody>
                  <a:tcPr marL="76180" marR="76180" marT="38090" marB="38090" anchor="ctr"/>
                </a:tc>
                <a:tc>
                  <a:txBody>
                    <a:bodyPr/>
                    <a:lstStyle/>
                    <a:p>
                      <a:pPr algn="ctr"/>
                      <a:r>
                        <a:rPr lang="en-US" sz="1600" b="0" dirty="0" smtClean="0">
                          <a:solidFill>
                            <a:schemeClr val="tx1"/>
                          </a:solidFill>
                        </a:rPr>
                        <a:t>4x</a:t>
                      </a:r>
                      <a:endParaRPr lang="en-US" sz="1600" b="0" dirty="0">
                        <a:solidFill>
                          <a:schemeClr val="tx1"/>
                        </a:solidFill>
                      </a:endParaRPr>
                    </a:p>
                  </a:txBody>
                  <a:tcPr marL="76180" marR="76180" marT="38090" marB="38090" anchor="ctr"/>
                </a:tc>
              </a:tr>
              <a:tr h="317417">
                <a:tc vMerge="1">
                  <a:txBody>
                    <a:bodyPr/>
                    <a:lstStyle/>
                    <a:p>
                      <a:pPr algn="ctr"/>
                      <a:endParaRPr lang="en-US" b="0" dirty="0">
                        <a:solidFill>
                          <a:schemeClr val="tx1"/>
                        </a:solidFill>
                      </a:endParaRPr>
                    </a:p>
                  </a:txBody>
                  <a:tcPr anchor="ctr"/>
                </a:tc>
                <a:tc>
                  <a:txBody>
                    <a:bodyPr/>
                    <a:lstStyle/>
                    <a:p>
                      <a:pPr algn="l"/>
                      <a:r>
                        <a:rPr lang="en-US" sz="1600" b="0" dirty="0" smtClean="0">
                          <a:solidFill>
                            <a:schemeClr val="tx1"/>
                          </a:solidFill>
                        </a:rPr>
                        <a:t>Virtual machines</a:t>
                      </a:r>
                      <a:endParaRPr lang="en-US" sz="1600" b="0" dirty="0">
                        <a:solidFill>
                          <a:schemeClr val="tx1"/>
                        </a:solidFill>
                      </a:endParaRPr>
                    </a:p>
                  </a:txBody>
                  <a:tcPr marL="76180" marR="76180" marT="38090" marB="38090" anchor="ctr"/>
                </a:tc>
                <a:tc>
                  <a:txBody>
                    <a:bodyPr/>
                    <a:lstStyle/>
                    <a:p>
                      <a:pPr algn="ctr"/>
                      <a:r>
                        <a:rPr lang="en-US" sz="1600" b="0" dirty="0" smtClean="0">
                          <a:solidFill>
                            <a:schemeClr val="tx1"/>
                          </a:solidFill>
                        </a:rPr>
                        <a:t>1,000</a:t>
                      </a:r>
                      <a:endParaRPr lang="en-US" sz="1600" b="0" dirty="0">
                        <a:solidFill>
                          <a:schemeClr val="tx1"/>
                        </a:solidFill>
                      </a:endParaRPr>
                    </a:p>
                  </a:txBody>
                  <a:tcPr marL="76180" marR="76180" marT="38090" marB="38090" anchor="ctr"/>
                </a:tc>
                <a:tc>
                  <a:txBody>
                    <a:bodyPr/>
                    <a:lstStyle/>
                    <a:p>
                      <a:pPr algn="ctr"/>
                      <a:r>
                        <a:rPr lang="en-US" sz="1600" b="0" dirty="0" smtClean="0">
                          <a:solidFill>
                            <a:schemeClr val="tx1"/>
                          </a:solidFill>
                        </a:rPr>
                        <a:t>8,000</a:t>
                      </a:r>
                      <a:endParaRPr lang="en-US" sz="1600" b="0" dirty="0">
                        <a:solidFill>
                          <a:schemeClr val="tx1"/>
                        </a:solidFill>
                      </a:endParaRPr>
                    </a:p>
                  </a:txBody>
                  <a:tcPr marL="76180" marR="76180" marT="38090" marB="38090" anchor="ctr"/>
                </a:tc>
                <a:tc>
                  <a:txBody>
                    <a:bodyPr/>
                    <a:lstStyle/>
                    <a:p>
                      <a:pPr algn="ctr"/>
                      <a:r>
                        <a:rPr lang="en-US" sz="1600" b="0" dirty="0" smtClean="0">
                          <a:solidFill>
                            <a:schemeClr val="tx1"/>
                          </a:solidFill>
                        </a:rPr>
                        <a:t>8x</a:t>
                      </a:r>
                      <a:endParaRPr lang="en-US" sz="1600" b="0" dirty="0">
                        <a:solidFill>
                          <a:schemeClr val="tx1"/>
                        </a:solidFill>
                      </a:endParaRPr>
                    </a:p>
                  </a:txBody>
                  <a:tcPr marL="76180" marR="76180" marT="38090" marB="38090" anchor="ctr"/>
                </a:tc>
              </a:tr>
            </a:tbl>
          </a:graphicData>
        </a:graphic>
      </p:graphicFrame>
    </p:spTree>
    <p:extLst>
      <p:ext uri="{BB962C8B-B14F-4D97-AF65-F5344CB8AC3E}">
        <p14:creationId xmlns:p14="http://schemas.microsoft.com/office/powerpoint/2010/main" val="8156283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763" y="2524958"/>
            <a:ext cx="9691687" cy="1329595"/>
          </a:xfrm>
        </p:spPr>
        <p:txBody>
          <a:bodyPr/>
          <a:lstStyle/>
          <a:p>
            <a:r>
              <a:rPr lang="en-US" sz="4800" dirty="0"/>
              <a:t>Supported Windows Clients and Servers </a:t>
            </a:r>
          </a:p>
        </p:txBody>
      </p:sp>
      <p:pic>
        <p:nvPicPr>
          <p:cNvPr id="3"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3100" y="1066800"/>
            <a:ext cx="4003124" cy="57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403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409576" y="491035"/>
            <a:ext cx="11149013" cy="747897"/>
          </a:xfrm>
        </p:spPr>
        <p:txBody>
          <a:bodyPr/>
          <a:lstStyle/>
          <a:p>
            <a:r>
              <a:rPr lang="en-US" sz="5400" dirty="0"/>
              <a:t>Supported Windows Clients and Servers </a:t>
            </a:r>
            <a:endParaRPr lang="en-US" sz="5400" dirty="0" smtClean="0"/>
          </a:p>
        </p:txBody>
      </p:sp>
      <p:sp>
        <p:nvSpPr>
          <p:cNvPr id="3" name="Slide Number Placeholder 2"/>
          <p:cNvSpPr>
            <a:spLocks noGrp="1"/>
          </p:cNvSpPr>
          <p:nvPr>
            <p:ph type="sldNum" sz="quarter" idx="11"/>
          </p:nvPr>
        </p:nvSpPr>
        <p:spPr/>
        <p:txBody>
          <a:bodyPr/>
          <a:lstStyle/>
          <a:p>
            <a:pPr>
              <a:lnSpc>
                <a:spcPct val="90000"/>
              </a:lnSpc>
            </a:pPr>
            <a:fld id="{1FCACD6A-4DA2-407A-979F-971D7CDFADE1}" type="slidenum">
              <a:rPr lang="en-US" smtClean="0"/>
              <a:pPr>
                <a:lnSpc>
                  <a:spcPct val="90000"/>
                </a:lnSpc>
              </a:pPr>
              <a:t>9</a:t>
            </a:fld>
            <a:endParaRPr lang="en-US" dirty="0"/>
          </a:p>
        </p:txBody>
      </p:sp>
      <p:sp>
        <p:nvSpPr>
          <p:cNvPr id="4" name="Rectangle 3"/>
          <p:cNvSpPr/>
          <p:nvPr/>
        </p:nvSpPr>
        <p:spPr>
          <a:xfrm>
            <a:off x="1392382" y="1467817"/>
            <a:ext cx="9476509" cy="5570756"/>
          </a:xfrm>
          <a:prstGeom prst="rect">
            <a:avLst/>
          </a:prstGeom>
        </p:spPr>
        <p:txBody>
          <a:bodyPr wrap="square">
            <a:spAutoFit/>
          </a:bodyPr>
          <a:lstStyle/>
          <a:p>
            <a:r>
              <a:rPr lang="en-US" sz="2400" dirty="0" smtClean="0"/>
              <a:t>Below are </a:t>
            </a:r>
            <a:r>
              <a:rPr lang="en-US" sz="2400" dirty="0"/>
              <a:t>supported </a:t>
            </a:r>
            <a:r>
              <a:rPr lang="en-US" sz="2400" b="1" dirty="0" smtClean="0"/>
              <a:t>domain members </a:t>
            </a:r>
            <a:r>
              <a:rPr lang="en-US" sz="2400" dirty="0" smtClean="0"/>
              <a:t>that work with </a:t>
            </a:r>
            <a:r>
              <a:rPr lang="en-US" sz="2400" dirty="0"/>
              <a:t>domain controllers that run Windows Server 2012: </a:t>
            </a:r>
            <a:endParaRPr lang="en-US" sz="2400" dirty="0" smtClean="0"/>
          </a:p>
          <a:p>
            <a:endParaRPr lang="en-US" sz="2400" dirty="0"/>
          </a:p>
          <a:p>
            <a:pPr>
              <a:buFont typeface="Arial" panose="020B0604020202020204" pitchFamily="34" charset="0"/>
              <a:buChar char="•"/>
            </a:pPr>
            <a:r>
              <a:rPr lang="en-US" sz="2400" dirty="0" smtClean="0"/>
              <a:t> Client </a:t>
            </a:r>
            <a:r>
              <a:rPr lang="en-US" sz="2400" dirty="0"/>
              <a:t>operating systems: </a:t>
            </a:r>
            <a:endParaRPr lang="en-US" sz="2400" dirty="0" smtClean="0"/>
          </a:p>
          <a:p>
            <a:r>
              <a:rPr lang="en-US" sz="2400" dirty="0"/>
              <a:t> </a:t>
            </a:r>
            <a:r>
              <a:rPr lang="en-US" sz="2400" dirty="0" smtClean="0"/>
              <a:t>      Windows </a:t>
            </a:r>
            <a:r>
              <a:rPr lang="en-US" sz="2400" dirty="0"/>
              <a:t>8, Windows 7, Windows Vista, Windows XP</a:t>
            </a:r>
            <a:br>
              <a:rPr lang="en-US" sz="2400" dirty="0"/>
            </a:br>
            <a:endParaRPr lang="en-US" sz="2400" dirty="0"/>
          </a:p>
          <a:p>
            <a:pPr>
              <a:buFont typeface="Arial" panose="020B0604020202020204" pitchFamily="34" charset="0"/>
              <a:buChar char="•"/>
            </a:pPr>
            <a:r>
              <a:rPr lang="en-US" sz="2400" dirty="0" smtClean="0"/>
              <a:t> Server </a:t>
            </a:r>
            <a:r>
              <a:rPr lang="en-US" sz="2400" dirty="0"/>
              <a:t>operating systems</a:t>
            </a:r>
            <a:r>
              <a:rPr lang="en-US" sz="2400" dirty="0" smtClean="0"/>
              <a:t>:</a:t>
            </a:r>
          </a:p>
          <a:p>
            <a:r>
              <a:rPr lang="en-US" sz="2400" dirty="0" smtClean="0"/>
              <a:t>	Windows </a:t>
            </a:r>
            <a:r>
              <a:rPr lang="en-US" sz="2400" dirty="0"/>
              <a:t>Server </a:t>
            </a:r>
            <a:r>
              <a:rPr lang="en-US" sz="2400" dirty="0" smtClean="0"/>
              <a:t>2012</a:t>
            </a:r>
          </a:p>
          <a:p>
            <a:r>
              <a:rPr lang="en-US" sz="2400" dirty="0"/>
              <a:t>	</a:t>
            </a:r>
            <a:r>
              <a:rPr lang="en-US" sz="2400" dirty="0" smtClean="0"/>
              <a:t>Windows </a:t>
            </a:r>
            <a:r>
              <a:rPr lang="en-US" sz="2400" dirty="0"/>
              <a:t>Server 2008 </a:t>
            </a:r>
            <a:r>
              <a:rPr lang="en-US" sz="2400" dirty="0" smtClean="0"/>
              <a:t>R2</a:t>
            </a:r>
          </a:p>
          <a:p>
            <a:r>
              <a:rPr lang="en-US" sz="2400" dirty="0"/>
              <a:t>	</a:t>
            </a:r>
            <a:r>
              <a:rPr lang="en-US" sz="2400" dirty="0" smtClean="0"/>
              <a:t>Windows </a:t>
            </a:r>
            <a:r>
              <a:rPr lang="en-US" sz="2400" dirty="0"/>
              <a:t>Server </a:t>
            </a:r>
            <a:r>
              <a:rPr lang="en-US" sz="2400" dirty="0" smtClean="0"/>
              <a:t>2008</a:t>
            </a:r>
          </a:p>
          <a:p>
            <a:r>
              <a:rPr lang="en-US" sz="2400" dirty="0"/>
              <a:t>	</a:t>
            </a:r>
            <a:r>
              <a:rPr lang="en-US" sz="2400" dirty="0" smtClean="0"/>
              <a:t>Windows </a:t>
            </a:r>
            <a:r>
              <a:rPr lang="en-US" sz="2400" dirty="0"/>
              <a:t>Server 2003 </a:t>
            </a:r>
            <a:r>
              <a:rPr lang="en-US" sz="2400" dirty="0" smtClean="0"/>
              <a:t>R2</a:t>
            </a:r>
          </a:p>
          <a:p>
            <a:r>
              <a:rPr lang="en-US" sz="2400" dirty="0"/>
              <a:t>	</a:t>
            </a:r>
            <a:r>
              <a:rPr lang="en-US" sz="2400" dirty="0" smtClean="0"/>
              <a:t>Windows </a:t>
            </a:r>
            <a:r>
              <a:rPr lang="en-US" sz="2400" dirty="0"/>
              <a:t>Server </a:t>
            </a:r>
            <a:r>
              <a:rPr lang="en-US" sz="2400" dirty="0" smtClean="0"/>
              <a:t>2003</a:t>
            </a:r>
          </a:p>
          <a:p>
            <a:endParaRPr lang="en-US" sz="800" dirty="0" smtClean="0"/>
          </a:p>
          <a:p>
            <a:r>
              <a:rPr lang="en-US" sz="1800" b="1" dirty="0">
                <a:solidFill>
                  <a:srgbClr val="FF0000"/>
                </a:solidFill>
              </a:rPr>
              <a:t>Note: </a:t>
            </a:r>
            <a:r>
              <a:rPr lang="en-US" sz="1800" dirty="0">
                <a:solidFill>
                  <a:srgbClr val="FF0000"/>
                </a:solidFill>
              </a:rPr>
              <a:t>Most Windows Server 2012 roles are backward compatible with other Windows Server 2008 </a:t>
            </a:r>
            <a:r>
              <a:rPr lang="en-US" sz="1800" dirty="0" smtClean="0">
                <a:solidFill>
                  <a:srgbClr val="FF0000"/>
                </a:solidFill>
              </a:rPr>
              <a:t>Active </a:t>
            </a:r>
            <a:r>
              <a:rPr lang="en-US" sz="1800" dirty="0">
                <a:solidFill>
                  <a:srgbClr val="FF0000"/>
                </a:solidFill>
              </a:rPr>
              <a:t>Directory</a:t>
            </a:r>
          </a:p>
          <a:p>
            <a:endParaRPr lang="en-US" sz="2400" dirty="0">
              <a:effectLst/>
            </a:endParaRPr>
          </a:p>
        </p:txBody>
      </p:sp>
    </p:spTree>
    <p:extLst>
      <p:ext uri="{BB962C8B-B14F-4D97-AF65-F5344CB8AC3E}">
        <p14:creationId xmlns:p14="http://schemas.microsoft.com/office/powerpoint/2010/main" val="261154471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dows_Server_Management_Marketing_Template_16x9_v10">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lnSpc>
            <a:spcPct val="90000"/>
          </a:lnSpc>
          <a:spcBef>
            <a:spcPct val="0"/>
          </a:spcBef>
          <a:spcAft>
            <a:spcPct val="0"/>
          </a:spcAft>
          <a:defRPr sz="2000" spc="-50" dirty="0" smtClean="0">
            <a:gradFill>
              <a:gsLst>
                <a:gs pos="0">
                  <a:schemeClr val="bg1"/>
                </a:gs>
                <a:gs pos="100000">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4_Windows_Server_Management_Marketing_Template_16x9_v10">
  <a:themeElements>
    <a:clrScheme name="Custom 7">
      <a:dk1>
        <a:srgbClr val="505050"/>
      </a:dk1>
      <a:lt1>
        <a:srgbClr val="F1F0F0"/>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lnSpc>
            <a:spcPct val="90000"/>
          </a:lnSpc>
          <a:spcBef>
            <a:spcPct val="0"/>
          </a:spcBef>
          <a:spcAft>
            <a:spcPct val="0"/>
          </a:spcAft>
          <a:defRPr sz="2000" spc="-50" dirty="0" smtClean="0">
            <a:gradFill>
              <a:gsLst>
                <a:gs pos="0">
                  <a:schemeClr val="bg1"/>
                </a:gs>
                <a:gs pos="100000">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1_Windows_Server_Management_Marketing_Template_16x9">
  <a:themeElements>
    <a:clrScheme name="WSMM_v02">
      <a:dk1>
        <a:srgbClr val="505050"/>
      </a:dk1>
      <a:lt1>
        <a:srgbClr val="EFEFEF"/>
      </a:lt1>
      <a:dk2>
        <a:srgbClr val="00188F"/>
      </a:dk2>
      <a:lt2>
        <a:srgbClr val="969696"/>
      </a:lt2>
      <a:accent1>
        <a:srgbClr val="00188F"/>
      </a:accent1>
      <a:accent2>
        <a:srgbClr val="002050"/>
      </a:accent2>
      <a:accent3>
        <a:srgbClr val="FF8C00"/>
      </a:accent3>
      <a:accent4>
        <a:srgbClr val="FFB900"/>
      </a:accent4>
      <a:accent5>
        <a:srgbClr val="7FBA00"/>
      </a:accent5>
      <a:accent6>
        <a:srgbClr val="007233"/>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lnSpc>
            <a:spcPct val="90000"/>
          </a:lnSpc>
          <a:spcBef>
            <a:spcPct val="0"/>
          </a:spcBef>
          <a:spcAft>
            <a:spcPct val="0"/>
          </a:spcAft>
          <a:defRPr sz="2000" spc="-50" dirty="0" smtClean="0">
            <a:gradFill>
              <a:gsLst>
                <a:gs pos="0">
                  <a:schemeClr val="bg1"/>
                </a:gs>
                <a:gs pos="100000">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1_Windows_Server_Management_Marketing_Template_16x9_v10">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noFill/>
          <a:headEnd type="none" w="med" len="med"/>
          <a:tailEnd type="none" w="med" len="med"/>
        </a:ln>
      </a:spPr>
      <a:bodyPr vert="horz" wrap="square" lIns="91436" tIns="45718" rIns="91436" bIns="45718" numCol="1" rtlCol="0" anchor="b" anchorCtr="0" compatLnSpc="1">
        <a:prstTxWarp prst="textNoShape">
          <a:avLst/>
        </a:prstTxWarp>
      </a:bodyPr>
      <a:lstStyle>
        <a:defPPr defTabSz="914099" fontAlgn="base">
          <a:lnSpc>
            <a:spcPct val="90000"/>
          </a:lnSpc>
          <a:spcBef>
            <a:spcPct val="0"/>
          </a:spcBef>
          <a:spcAft>
            <a:spcPct val="0"/>
          </a:spcAft>
          <a:defRPr sz="1400" spc="-50" dirty="0">
            <a:solidFill>
              <a:srgbClr val="3C3C3C"/>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theme>
</file>

<file path=ppt/theme/theme5.xml><?xml version="1.0" encoding="utf-8"?>
<a:theme xmlns:a="http://schemas.openxmlformats.org/drawingml/2006/main" name="2_Windows_Server_Management_Marketing_Template_16x9_v10">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noFill/>
          <a:headEnd type="none" w="med" len="med"/>
          <a:tailEnd type="none" w="med" len="med"/>
        </a:ln>
      </a:spPr>
      <a:bodyPr vert="horz" wrap="square" lIns="91436" tIns="45718" rIns="91436" bIns="45718" numCol="1" rtlCol="0" anchor="b" anchorCtr="0" compatLnSpc="1">
        <a:prstTxWarp prst="textNoShape">
          <a:avLst/>
        </a:prstTxWarp>
      </a:bodyPr>
      <a:lstStyle>
        <a:defPPr defTabSz="914099" fontAlgn="base">
          <a:lnSpc>
            <a:spcPct val="90000"/>
          </a:lnSpc>
          <a:spcBef>
            <a:spcPct val="0"/>
          </a:spcBef>
          <a:spcAft>
            <a:spcPct val="0"/>
          </a:spcAft>
          <a:defRPr sz="1400" spc="-50" dirty="0">
            <a:solidFill>
              <a:srgbClr val="3C3C3C"/>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theme>
</file>

<file path=ppt/theme/theme6.xml><?xml version="1.0" encoding="utf-8"?>
<a:theme xmlns:a="http://schemas.openxmlformats.org/drawingml/2006/main" name="3_Windows_Server_Management_Marketing_Template_16x9_v10">
  <a:themeElements>
    <a:clrScheme name="Custom 7">
      <a:dk1>
        <a:srgbClr val="505050"/>
      </a:dk1>
      <a:lt1>
        <a:srgbClr val="F1F0F0"/>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lnSpc>
            <a:spcPct val="90000"/>
          </a:lnSpc>
          <a:spcBef>
            <a:spcPct val="0"/>
          </a:spcBef>
          <a:spcAft>
            <a:spcPct val="0"/>
          </a:spcAft>
          <a:defRPr sz="2000" spc="-50" dirty="0" smtClean="0">
            <a:gradFill>
              <a:gsLst>
                <a:gs pos="0">
                  <a:schemeClr val="bg1"/>
                </a:gs>
                <a:gs pos="100000">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mpany Meeting 2011">
    <a:dk1>
      <a:srgbClr val="292929"/>
    </a:dk1>
    <a:lt1>
      <a:srgbClr val="FFFFFF"/>
    </a:lt1>
    <a:dk2>
      <a:srgbClr val="5F5F5F"/>
    </a:dk2>
    <a:lt2>
      <a:srgbClr val="DDDDDD"/>
    </a:lt2>
    <a:accent1>
      <a:srgbClr val="FFBE0E"/>
    </a:accent1>
    <a:accent2>
      <a:srgbClr val="000092"/>
    </a:accent2>
    <a:accent3>
      <a:srgbClr val="FF0097"/>
    </a:accent3>
    <a:accent4>
      <a:srgbClr val="8CC600"/>
    </a:accent4>
    <a:accent5>
      <a:srgbClr val="09AEEF"/>
    </a:accent5>
    <a:accent6>
      <a:srgbClr val="910091"/>
    </a:accent6>
    <a:hlink>
      <a:srgbClr val="3F3F9B"/>
    </a:hlink>
    <a:folHlink>
      <a:srgbClr val="3F3F9B"/>
    </a:folHlink>
  </a:clrScheme>
</a:themeOverride>
</file>

<file path=ppt/theme/themeOverride2.xml><?xml version="1.0" encoding="utf-8"?>
<a:themeOverride xmlns:a="http://schemas.openxmlformats.org/drawingml/2006/main">
  <a:clrScheme name="Company Meeting 2011">
    <a:dk1>
      <a:srgbClr val="292929"/>
    </a:dk1>
    <a:lt1>
      <a:srgbClr val="FFFFFF"/>
    </a:lt1>
    <a:dk2>
      <a:srgbClr val="5F5F5F"/>
    </a:dk2>
    <a:lt2>
      <a:srgbClr val="DDDDDD"/>
    </a:lt2>
    <a:accent1>
      <a:srgbClr val="FFBE0E"/>
    </a:accent1>
    <a:accent2>
      <a:srgbClr val="000092"/>
    </a:accent2>
    <a:accent3>
      <a:srgbClr val="FF0097"/>
    </a:accent3>
    <a:accent4>
      <a:srgbClr val="8CC600"/>
    </a:accent4>
    <a:accent5>
      <a:srgbClr val="09AEEF"/>
    </a:accent5>
    <a:accent6>
      <a:srgbClr val="910091"/>
    </a:accent6>
    <a:hlink>
      <a:srgbClr val="3F3F9B"/>
    </a:hlink>
    <a:folHlink>
      <a:srgbClr val="3F3F9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A0B2FE50D2F440832B0CBF3586561F" ma:contentTypeVersion="0" ma:contentTypeDescription="Create a new document." ma:contentTypeScope="" ma:versionID="f889f0b4cfb724ccdfedfc51150710b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06ACC5-6A52-4F05-8706-37301B14B213}">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8C609AD-C07E-45B0-9C96-EE2944BE29A5}">
  <ds:schemaRefs>
    <ds:schemaRef ds:uri="http://schemas.microsoft.com/sharepoint/v3/contenttype/forms"/>
  </ds:schemaRefs>
</ds:datastoreItem>
</file>

<file path=customXml/itemProps3.xml><?xml version="1.0" encoding="utf-8"?>
<ds:datastoreItem xmlns:ds="http://schemas.openxmlformats.org/officeDocument/2006/customXml" ds:itemID="{BFE9737D-58C9-4FB8-9647-934CC96005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Windows_Server_Management_Marketing_Template_16x9</Template>
  <TotalTime>0</TotalTime>
  <Words>4078</Words>
  <Application>Microsoft Office PowerPoint</Application>
  <PresentationFormat>Custom</PresentationFormat>
  <Paragraphs>603</Paragraphs>
  <Slides>38</Slides>
  <Notes>38</Notes>
  <HiddenSlides>1</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38</vt:i4>
      </vt:variant>
    </vt:vector>
  </HeadingPairs>
  <TitlesOfParts>
    <vt:vector size="52" baseType="lpstr">
      <vt:lpstr>Consolas</vt:lpstr>
      <vt:lpstr>Wingdings</vt:lpstr>
      <vt:lpstr>Segoe Light</vt:lpstr>
      <vt:lpstr>Segoe UI Light</vt:lpstr>
      <vt:lpstr>Segoe UI</vt:lpstr>
      <vt:lpstr>Arial</vt:lpstr>
      <vt:lpstr>ＭＳ Ｐゴシック</vt:lpstr>
      <vt:lpstr>Calibri</vt:lpstr>
      <vt:lpstr>Windows_Server_Management_Marketing_Template_16x9_v10</vt:lpstr>
      <vt:lpstr>4_Windows_Server_Management_Marketing_Template_16x9_v10</vt:lpstr>
      <vt:lpstr>1_Windows_Server_Management_Marketing_Template_16x9</vt:lpstr>
      <vt:lpstr>1_Windows_Server_Management_Marketing_Template_16x9_v10</vt:lpstr>
      <vt:lpstr>2_Windows_Server_Management_Marketing_Template_16x9_v10</vt:lpstr>
      <vt:lpstr>3_Windows_Server_Management_Marketing_Template_16x9_v10</vt:lpstr>
      <vt:lpstr>Upgrading Windows Server 2008 to Windows Server 2012</vt:lpstr>
      <vt:lpstr>PowerPoint Presentation</vt:lpstr>
      <vt:lpstr>PowerPoint Presentation</vt:lpstr>
      <vt:lpstr>Why Upgrade to Windows Server 2012?</vt:lpstr>
      <vt:lpstr>Why Upgrade to Windows Server 2012?</vt:lpstr>
      <vt:lpstr>Operating System Hardware and Disk Space Requirements</vt:lpstr>
      <vt:lpstr>PowerPoint Presentation</vt:lpstr>
      <vt:lpstr>Supported Windows Clients and Servers </vt:lpstr>
      <vt:lpstr>Supported Windows Clients and Servers </vt:lpstr>
      <vt:lpstr>Supported In-Place Upgrade Paths</vt:lpstr>
      <vt:lpstr>Upgrading in-place to Windows Server 2012</vt:lpstr>
      <vt:lpstr>Functional Levels Considerations</vt:lpstr>
      <vt:lpstr>Functional Levels Considerations</vt:lpstr>
      <vt:lpstr>Operation Master Roles Considerations</vt:lpstr>
      <vt:lpstr>Operation Master Roles Considerations</vt:lpstr>
      <vt:lpstr>Active Directory Considerations – New Features</vt:lpstr>
      <vt:lpstr>Operating System Requirements + Domain Disk Requirements</vt:lpstr>
      <vt:lpstr>Active Directory Domain Services Installation</vt:lpstr>
      <vt:lpstr>Active Directory Domain Services Install – Continued…</vt:lpstr>
      <vt:lpstr>Active Directory – Tool changes</vt:lpstr>
      <vt:lpstr>Overview of Migration Tools</vt:lpstr>
      <vt:lpstr>Migration Tools for Windows Server 2012</vt:lpstr>
      <vt:lpstr>Hyper-V and Virtual Machines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 the evaluation, get certified, and get trained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Server 2012 Top Technical Reasons to Upgrade</dc:title>
  <dc:subject>Windows Server 2012</dc:subject>
  <dc:creator/>
  <cp:keywords/>
  <cp:lastModifiedBy/>
  <cp:revision>1</cp:revision>
  <dcterms:created xsi:type="dcterms:W3CDTF">2012-06-14T23:10:20Z</dcterms:created>
  <dcterms:modified xsi:type="dcterms:W3CDTF">2014-03-13T15:03:13Z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0x0101009FA0B2FE50D2F440832B0CBF3586561F</vt:lpwstr>
  </property>
  <property fmtid="{D5CDD505-2E9C-101B-9397-08002B2CF9AE}" pid="3" name="MS">
    <vt:lpwstr>true</vt:lpwstr>
  </property>
  <property fmtid="{D5CDD505-2E9C-101B-9397-08002B2CF9AE}" pid="4" name="Partner Ready">
    <vt:lpwstr>true</vt:lpwstr>
  </property>
  <property fmtid="{D5CDD505-2E9C-101B-9397-08002B2CF9AE}" pid="5" name="Customer Ready">
    <vt:lpwstr>true</vt:lpwstr>
  </property>
  <property fmtid="{D5CDD505-2E9C-101B-9397-08002B2CF9AE}" pid="6" name="Final">
    <vt:lpwstr>true</vt:lpwstr>
  </property>
  <property fmtid="{D5CDD505-2E9C-101B-9397-08002B2CF9AE}" pid="7" name="TaxKeyword">
    <vt:lpwstr/>
  </property>
  <property fmtid="{D5CDD505-2E9C-101B-9397-08002B2CF9AE}" pid="8" name="Audiences">
    <vt:lpwstr/>
  </property>
  <property fmtid="{D5CDD505-2E9C-101B-9397-08002B2CF9AE}" pid="9" name="Region">
    <vt:lpwstr/>
  </property>
  <property fmtid="{D5CDD505-2E9C-101B-9397-08002B2CF9AE}" pid="10" name="Segments">
    <vt:lpwstr/>
  </property>
  <property fmtid="{D5CDD505-2E9C-101B-9397-08002B2CF9AE}" pid="11" name="Confidentiality">
    <vt:lpwstr>80;#customer ready|b225dced-5dab-45d2-8576-577b3c96fa78</vt:lpwstr>
  </property>
  <property fmtid="{D5CDD505-2E9C-101B-9397-08002B2CF9AE}" pid="12" name="ActivitiesAndPrograms">
    <vt:lpwstr/>
  </property>
  <property fmtid="{D5CDD505-2E9C-101B-9397-08002B2CF9AE}" pid="13" name="Partners">
    <vt:lpwstr/>
  </property>
  <property fmtid="{D5CDD505-2E9C-101B-9397-08002B2CF9AE}" pid="14" name="Groups">
    <vt:lpwstr>18497;#Windows Server and Management Marketing|ec7aef82-469a-47dc-9ac7-2821a36193b3</vt:lpwstr>
  </property>
  <property fmtid="{D5CDD505-2E9C-101B-9397-08002B2CF9AE}" pid="15" name="Topics">
    <vt:lpwstr/>
  </property>
  <property fmtid="{D5CDD505-2E9C-101B-9397-08002B2CF9AE}" pid="16" name="messageframeworktype">
    <vt:lpwstr>18495;#Windows Server 2012 Product Hub|9680f7e1-62aa-4565-8eee-0dd887e1036e</vt:lpwstr>
  </property>
  <property fmtid="{D5CDD505-2E9C-101B-9397-08002B2CF9AE}" pid="17" name="Industries">
    <vt:lpwstr/>
  </property>
  <property fmtid="{D5CDD505-2E9C-101B-9397-08002B2CF9AE}" pid="18" name="Roles">
    <vt:lpwstr/>
  </property>
  <property fmtid="{D5CDD505-2E9C-101B-9397-08002B2CF9AE}" pid="19" name="SMSGDomain">
    <vt:lpwstr>13172;#Server and Tools Business|6783548d-8609-4f97-be4a-4ca2616905a6</vt:lpwstr>
  </property>
  <property fmtid="{D5CDD505-2E9C-101B-9397-08002B2CF9AE}" pid="20" name="Competitors">
    <vt:lpwstr/>
  </property>
  <property fmtid="{D5CDD505-2E9C-101B-9397-08002B2CF9AE}" pid="21" name="BusinessArchitecture">
    <vt:lpwstr>17842;#cloud strategy|121261ad-9df9-4843-973c-8f450aa31df9;#10163;#consumerization of IT|a9d127ea-c2de-4570-8af4-adcaf619ddf6;#18440;#Device Security ＆ Management|701e0c80-984c-44e2-89f8-d7dc1b68e02b;#14509;#private cloud computing|b65b5efe-ecf0-44d4-86c8</vt:lpwstr>
  </property>
  <property fmtid="{D5CDD505-2E9C-101B-9397-08002B2CF9AE}" pid="22" name="Products">
    <vt:lpwstr>10314;#Windows Server|ca5543fc-6710-4f1f-bdee-81c42361029e</vt:lpwstr>
  </property>
  <property fmtid="{D5CDD505-2E9C-101B-9397-08002B2CF9AE}" pid="23" name="_dlc_policyId">
    <vt:lpwstr/>
  </property>
  <property fmtid="{D5CDD505-2E9C-101B-9397-08002B2CF9AE}" pid="24" name="ItemRetentionFormula">
    <vt:lpwstr/>
  </property>
  <property fmtid="{D5CDD505-2E9C-101B-9397-08002B2CF9AE}" pid="25" name="ItemType">
    <vt:lpwstr>17829;#Technical Presentations|83a894cf-702b-47fc-aba5-41bd10dc1e75</vt:lpwstr>
  </property>
  <property fmtid="{D5CDD505-2E9C-101B-9397-08002B2CF9AE}" pid="26" name="LastUpdatedByBatchTagging">
    <vt:bool>false</vt:bool>
  </property>
  <property fmtid="{D5CDD505-2E9C-101B-9397-08002B2CF9AE}" pid="27" name="Languages">
    <vt:lpwstr/>
  </property>
  <property fmtid="{D5CDD505-2E9C-101B-9397-08002B2CF9AE}" pid="28" name="_dlc_DocIdItemGuid">
    <vt:lpwstr>b833825e-1f74-4f1d-b4f6-8422bd463682</vt:lpwstr>
  </property>
  <property fmtid="{D5CDD505-2E9C-101B-9397-08002B2CF9AE}" pid="29" name="WorkflowChangePath">
    <vt:lpwstr>d3765c0c-e2b5-4307-934b-d5d862e93ab3,2;d3765c0c-e2b5-4307-934b-d5d862e93ab3,2;d3765c0c-e2b5-4307-934b-d5d862e93ab3,5;d3765c0c-e2b5-4307-934b-d5d862e93ab3,5;</vt:lpwstr>
  </property>
  <property fmtid="{D5CDD505-2E9C-101B-9397-08002B2CF9AE}" pid="30" name="SMSGTags">
    <vt:lpwstr/>
  </property>
  <property fmtid="{D5CDD505-2E9C-101B-9397-08002B2CF9AE}" pid="31" name="EnterpriseDomainTags">
    <vt:lpwstr/>
  </property>
  <property fmtid="{D5CDD505-2E9C-101B-9397-08002B2CF9AE}" pid="32" name="EnterpriseDomainTagsTaxHTField0">
    <vt:lpwstr/>
  </property>
  <property fmtid="{D5CDD505-2E9C-101B-9397-08002B2CF9AE}" pid="33" name="_docset_NoMedatataSyncRequired">
    <vt:lpwstr>False</vt:lpwstr>
  </property>
  <property fmtid="{D5CDD505-2E9C-101B-9397-08002B2CF9AE}" pid="34" name="SMSGTagsTaxHTField0">
    <vt:lpwstr/>
  </property>
</Properties>
</file>