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3.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6" r:id="rId3"/>
    <p:sldMasterId id="2147483748" r:id="rId4"/>
    <p:sldMasterId id="2147483759" r:id="rId5"/>
    <p:sldMasterId id="2147483770" r:id="rId6"/>
    <p:sldMasterId id="2147483781" r:id="rId7"/>
    <p:sldMasterId id="2147483792" r:id="rId8"/>
    <p:sldMasterId id="2147483803" r:id="rId9"/>
    <p:sldMasterId id="2147483813" r:id="rId10"/>
    <p:sldMasterId id="2147483823" r:id="rId11"/>
    <p:sldMasterId id="2147483833" r:id="rId12"/>
    <p:sldMasterId id="2147483845" r:id="rId13"/>
    <p:sldMasterId id="2147483855" r:id="rId14"/>
  </p:sldMasterIdLst>
  <p:notesMasterIdLst>
    <p:notesMasterId r:id="rId35"/>
  </p:notesMasterIdLst>
  <p:handoutMasterIdLst>
    <p:handoutMasterId r:id="rId36"/>
  </p:handoutMasterIdLst>
  <p:sldIdLst>
    <p:sldId id="282" r:id="rId15"/>
    <p:sldId id="283" r:id="rId16"/>
    <p:sldId id="338" r:id="rId17"/>
    <p:sldId id="344" r:id="rId18"/>
    <p:sldId id="355" r:id="rId19"/>
    <p:sldId id="356" r:id="rId20"/>
    <p:sldId id="357" r:id="rId21"/>
    <p:sldId id="358" r:id="rId22"/>
    <p:sldId id="359" r:id="rId23"/>
    <p:sldId id="360" r:id="rId24"/>
    <p:sldId id="340" r:id="rId25"/>
    <p:sldId id="350" r:id="rId26"/>
    <p:sldId id="351" r:id="rId27"/>
    <p:sldId id="352" r:id="rId28"/>
    <p:sldId id="342" r:id="rId29"/>
    <p:sldId id="343" r:id="rId30"/>
    <p:sldId id="336" r:id="rId31"/>
    <p:sldId id="315" r:id="rId32"/>
    <p:sldId id="275" r:id="rId33"/>
    <p:sldId id="279" r:id="rId34"/>
  </p:sldIdLst>
  <p:sldSz cx="12188825" cy="6858000"/>
  <p:notesSz cx="7010400" cy="9296400"/>
  <p:defaultTextStyle>
    <a:defPPr>
      <a:defRPr lang="en-US"/>
    </a:defPPr>
    <a:lvl1pPr marL="0" algn="l" defTabSz="912394" rtl="0" eaLnBrk="1" latinLnBrk="0" hangingPunct="1">
      <a:defRPr sz="1800" kern="1200">
        <a:solidFill>
          <a:schemeClr val="tx1"/>
        </a:solidFill>
        <a:latin typeface="+mn-lt"/>
        <a:ea typeface="+mn-ea"/>
        <a:cs typeface="+mn-cs"/>
      </a:defRPr>
    </a:lvl1pPr>
    <a:lvl2pPr marL="456199" algn="l" defTabSz="912394" rtl="0" eaLnBrk="1" latinLnBrk="0" hangingPunct="1">
      <a:defRPr sz="1800" kern="1200">
        <a:solidFill>
          <a:schemeClr val="tx1"/>
        </a:solidFill>
        <a:latin typeface="+mn-lt"/>
        <a:ea typeface="+mn-ea"/>
        <a:cs typeface="+mn-cs"/>
      </a:defRPr>
    </a:lvl2pPr>
    <a:lvl3pPr marL="912394" algn="l" defTabSz="912394" rtl="0" eaLnBrk="1" latinLnBrk="0" hangingPunct="1">
      <a:defRPr sz="1800" kern="1200">
        <a:solidFill>
          <a:schemeClr val="tx1"/>
        </a:solidFill>
        <a:latin typeface="+mn-lt"/>
        <a:ea typeface="+mn-ea"/>
        <a:cs typeface="+mn-cs"/>
      </a:defRPr>
    </a:lvl3pPr>
    <a:lvl4pPr marL="1368597" algn="l" defTabSz="912394" rtl="0" eaLnBrk="1" latinLnBrk="0" hangingPunct="1">
      <a:defRPr sz="1800" kern="1200">
        <a:solidFill>
          <a:schemeClr val="tx1"/>
        </a:solidFill>
        <a:latin typeface="+mn-lt"/>
        <a:ea typeface="+mn-ea"/>
        <a:cs typeface="+mn-cs"/>
      </a:defRPr>
    </a:lvl4pPr>
    <a:lvl5pPr marL="1824793" algn="l" defTabSz="912394" rtl="0" eaLnBrk="1" latinLnBrk="0" hangingPunct="1">
      <a:defRPr sz="1800" kern="1200">
        <a:solidFill>
          <a:schemeClr val="tx1"/>
        </a:solidFill>
        <a:latin typeface="+mn-lt"/>
        <a:ea typeface="+mn-ea"/>
        <a:cs typeface="+mn-cs"/>
      </a:defRPr>
    </a:lvl5pPr>
    <a:lvl6pPr marL="2280989" algn="l" defTabSz="912394" rtl="0" eaLnBrk="1" latinLnBrk="0" hangingPunct="1">
      <a:defRPr sz="1800" kern="1200">
        <a:solidFill>
          <a:schemeClr val="tx1"/>
        </a:solidFill>
        <a:latin typeface="+mn-lt"/>
        <a:ea typeface="+mn-ea"/>
        <a:cs typeface="+mn-cs"/>
      </a:defRPr>
    </a:lvl6pPr>
    <a:lvl7pPr marL="2737187" algn="l" defTabSz="912394" rtl="0" eaLnBrk="1" latinLnBrk="0" hangingPunct="1">
      <a:defRPr sz="1800" kern="1200">
        <a:solidFill>
          <a:schemeClr val="tx1"/>
        </a:solidFill>
        <a:latin typeface="+mn-lt"/>
        <a:ea typeface="+mn-ea"/>
        <a:cs typeface="+mn-cs"/>
      </a:defRPr>
    </a:lvl7pPr>
    <a:lvl8pPr marL="3193385" algn="l" defTabSz="912394" rtl="0" eaLnBrk="1" latinLnBrk="0" hangingPunct="1">
      <a:defRPr sz="1800" kern="1200">
        <a:solidFill>
          <a:schemeClr val="tx1"/>
        </a:solidFill>
        <a:latin typeface="+mn-lt"/>
        <a:ea typeface="+mn-ea"/>
        <a:cs typeface="+mn-cs"/>
      </a:defRPr>
    </a:lvl8pPr>
    <a:lvl9pPr marL="3649581" algn="l" defTabSz="91239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48ADE9-1271-493A-887D-A0E8A5D8ADA2}">
          <p14:sldIdLst>
            <p14:sldId id="282"/>
            <p14:sldId id="283"/>
            <p14:sldId id="338"/>
            <p14:sldId id="344"/>
            <p14:sldId id="355"/>
            <p14:sldId id="356"/>
            <p14:sldId id="357"/>
            <p14:sldId id="358"/>
            <p14:sldId id="359"/>
          </p14:sldIdLst>
        </p14:section>
        <p14:section name="Storage" id="{969CE463-5834-4D47-963A-2C4CB0937768}">
          <p14:sldIdLst>
            <p14:sldId id="360"/>
            <p14:sldId id="340"/>
            <p14:sldId id="350"/>
            <p14:sldId id="351"/>
            <p14:sldId id="352"/>
          </p14:sldIdLst>
        </p14:section>
        <p14:section name="Hyper-V over SMB" id="{7AB8A728-CCBA-4E70-A981-DFF7BDEDCBC8}">
          <p14:sldIdLst>
            <p14:sldId id="342"/>
            <p14:sldId id="343"/>
          </p14:sldIdLst>
        </p14:section>
        <p14:section name="Certification" id="{E46F8FE4-F3EA-4E26-BCD6-823A58CFD361}">
          <p14:sldIdLst>
            <p14:sldId id="336"/>
          </p14:sldIdLst>
        </p14:section>
        <p14:section name="Wrap Up" id="{49033037-4D71-41AC-BDAE-87C71FED4901}">
          <p14:sldIdLst>
            <p14:sldId id="315"/>
            <p14:sldId id="275"/>
            <p14:sldId id="279"/>
          </p14:sldIdLst>
        </p14:section>
      </p14:sectionLst>
    </p:ext>
    <p:ext uri="{EFAFB233-063F-42B5-8137-9DF3F51BA10A}">
      <p15:sldGuideLst xmlns:p15="http://schemas.microsoft.com/office/powerpoint/2012/main">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3839">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000000"/>
    <a:srgbClr val="429A16"/>
    <a:srgbClr val="F8F57B"/>
    <a:srgbClr val="59D01E"/>
    <a:srgbClr val="ACE58F"/>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40" autoAdjust="0"/>
    <p:restoredTop sz="75447" autoAdjust="0"/>
  </p:normalViewPr>
  <p:slideViewPr>
    <p:cSldViewPr snapToGrid="0">
      <p:cViewPr varScale="1">
        <p:scale>
          <a:sx n="87" d="100"/>
          <a:sy n="87" d="100"/>
        </p:scale>
        <p:origin x="114" y="19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1" d="100"/>
          <a:sy n="81" d="100"/>
        </p:scale>
        <p:origin x="-315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3/13/2014</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chemeClr val="tx1">
                    <a:alpha val="99000"/>
                  </a:schemeClr>
                </a:solidFill>
                <a:latin typeface="Segoe UI" pitchFamily="34" charset="0"/>
              </a:rPr>
            </a:br>
            <a:r>
              <a:rPr lang="en-US" sz="500" dirty="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7" tIns="46589" rIns="93177" bIns="46589"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3/13/2014</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3177" tIns="46589" rIns="93177" bIns="46589"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59" y="8829967"/>
            <a:ext cx="699418" cy="464820"/>
          </a:xfrm>
          <a:prstGeom prst="rect">
            <a:avLst/>
          </a:prstGeom>
        </p:spPr>
        <p:txBody>
          <a:bodyPr vert="horz" lIns="93177" tIns="46589" rIns="93177" bIns="46589"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2394"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525" indent="-105601" algn="l" defTabSz="912394"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7365" indent="-114843" algn="l" defTabSz="912394"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1803" indent="-146521" algn="l" defTabSz="912394"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3802" indent="-114843" algn="l" defTabSz="912394"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0989" algn="l" defTabSz="912394" rtl="0" eaLnBrk="1" latinLnBrk="0" hangingPunct="1">
      <a:defRPr sz="1200" kern="1200">
        <a:solidFill>
          <a:schemeClr val="tx1"/>
        </a:solidFill>
        <a:latin typeface="+mn-lt"/>
        <a:ea typeface="+mn-ea"/>
        <a:cs typeface="+mn-cs"/>
      </a:defRPr>
    </a:lvl6pPr>
    <a:lvl7pPr marL="2737187" algn="l" defTabSz="912394" rtl="0" eaLnBrk="1" latinLnBrk="0" hangingPunct="1">
      <a:defRPr sz="1200" kern="1200">
        <a:solidFill>
          <a:schemeClr val="tx1"/>
        </a:solidFill>
        <a:latin typeface="+mn-lt"/>
        <a:ea typeface="+mn-ea"/>
        <a:cs typeface="+mn-cs"/>
      </a:defRPr>
    </a:lvl7pPr>
    <a:lvl8pPr marL="3193385" algn="l" defTabSz="912394" rtl="0" eaLnBrk="1" latinLnBrk="0" hangingPunct="1">
      <a:defRPr sz="1200" kern="1200">
        <a:solidFill>
          <a:schemeClr val="tx1"/>
        </a:solidFill>
        <a:latin typeface="+mn-lt"/>
        <a:ea typeface="+mn-ea"/>
        <a:cs typeface="+mn-cs"/>
      </a:defRPr>
    </a:lvl8pPr>
    <a:lvl9pPr marL="3649581" algn="l" defTabSz="9123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pPr/>
              <a:t>1</a:t>
            </a:fld>
            <a:endParaRPr lang="en-US"/>
          </a:p>
        </p:txBody>
      </p:sp>
    </p:spTree>
    <p:extLst>
      <p:ext uri="{BB962C8B-B14F-4D97-AF65-F5344CB8AC3E}">
        <p14:creationId xmlns:p14="http://schemas.microsoft.com/office/powerpoint/2010/main" val="263969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a:xfrm>
            <a:off x="701040" y="4276282"/>
            <a:ext cx="5608320" cy="4183380"/>
          </a:xfrm>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6126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xfrm>
            <a:off x="407988" y="696913"/>
            <a:ext cx="61944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lvl="0"/>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8508287" indent="-38044138">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64149" fontAlgn="base">
              <a:spcBef>
                <a:spcPct val="0"/>
              </a:spcBef>
              <a:spcAft>
                <a:spcPct val="0"/>
              </a:spcAft>
              <a:defRPr sz="2100">
                <a:solidFill>
                  <a:schemeClr val="tx1"/>
                </a:solidFill>
                <a:latin typeface="Segoe UI" pitchFamily="-65" charset="0"/>
                <a:ea typeface="ＭＳ Ｐゴシック" pitchFamily="-65" charset="-128"/>
              </a:defRPr>
            </a:lvl6pPr>
            <a:lvl7pPr marL="928299" fontAlgn="base">
              <a:spcBef>
                <a:spcPct val="0"/>
              </a:spcBef>
              <a:spcAft>
                <a:spcPct val="0"/>
              </a:spcAft>
              <a:defRPr sz="2100">
                <a:solidFill>
                  <a:schemeClr val="tx1"/>
                </a:solidFill>
                <a:latin typeface="Segoe UI" pitchFamily="-65" charset="0"/>
                <a:ea typeface="ＭＳ Ｐゴシック" pitchFamily="-65" charset="-128"/>
              </a:defRPr>
            </a:lvl7pPr>
            <a:lvl8pPr marL="1392448" fontAlgn="base">
              <a:spcBef>
                <a:spcPct val="0"/>
              </a:spcBef>
              <a:spcAft>
                <a:spcPct val="0"/>
              </a:spcAft>
              <a:defRPr sz="2100">
                <a:solidFill>
                  <a:schemeClr val="tx1"/>
                </a:solidFill>
                <a:latin typeface="Segoe UI" pitchFamily="-65" charset="0"/>
                <a:ea typeface="ＭＳ Ｐゴシック" pitchFamily="-65" charset="-128"/>
              </a:defRPr>
            </a:lvl8pPr>
            <a:lvl9pPr marL="1856598"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solidFill>
                  <a:prstClr val="black"/>
                </a:solidFill>
              </a:rPr>
              <a:pPr/>
              <a:t>12</a:t>
            </a:fld>
            <a:endParaRPr lang="en-US" sz="1200">
              <a:solidFill>
                <a:prstClr val="black"/>
              </a:solidFill>
            </a:endParaRPr>
          </a:p>
        </p:txBody>
      </p:sp>
    </p:spTree>
    <p:extLst>
      <p:ext uri="{BB962C8B-B14F-4D97-AF65-F5344CB8AC3E}">
        <p14:creationId xmlns:p14="http://schemas.microsoft.com/office/powerpoint/2010/main" val="1844536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xfrm>
            <a:off x="407988" y="696913"/>
            <a:ext cx="61944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307774" y="4240067"/>
            <a:ext cx="6440449" cy="4648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8652428" indent="-38186541">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65887" fontAlgn="base">
              <a:spcBef>
                <a:spcPct val="0"/>
              </a:spcBef>
              <a:spcAft>
                <a:spcPct val="0"/>
              </a:spcAft>
              <a:defRPr sz="2100">
                <a:solidFill>
                  <a:schemeClr val="tx1"/>
                </a:solidFill>
                <a:latin typeface="Segoe UI" pitchFamily="-65" charset="0"/>
                <a:ea typeface="ＭＳ Ｐゴシック" pitchFamily="-65" charset="-128"/>
              </a:defRPr>
            </a:lvl6pPr>
            <a:lvl7pPr marL="931774" fontAlgn="base">
              <a:spcBef>
                <a:spcPct val="0"/>
              </a:spcBef>
              <a:spcAft>
                <a:spcPct val="0"/>
              </a:spcAft>
              <a:defRPr sz="2100">
                <a:solidFill>
                  <a:schemeClr val="tx1"/>
                </a:solidFill>
                <a:latin typeface="Segoe UI" pitchFamily="-65" charset="0"/>
                <a:ea typeface="ＭＳ Ｐゴシック" pitchFamily="-65" charset="-128"/>
              </a:defRPr>
            </a:lvl7pPr>
            <a:lvl8pPr marL="1397660" fontAlgn="base">
              <a:spcBef>
                <a:spcPct val="0"/>
              </a:spcBef>
              <a:spcAft>
                <a:spcPct val="0"/>
              </a:spcAft>
              <a:defRPr sz="2100">
                <a:solidFill>
                  <a:schemeClr val="tx1"/>
                </a:solidFill>
                <a:latin typeface="Segoe UI" pitchFamily="-65" charset="0"/>
                <a:ea typeface="ＭＳ Ｐゴシック" pitchFamily="-65" charset="-128"/>
              </a:defRPr>
            </a:lvl8pPr>
            <a:lvl9pPr marL="1863547"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pPr/>
              <a:t>13</a:t>
            </a:fld>
            <a:endParaRPr lang="en-US" sz="1200"/>
          </a:p>
        </p:txBody>
      </p:sp>
    </p:spTree>
    <p:extLst>
      <p:ext uri="{BB962C8B-B14F-4D97-AF65-F5344CB8AC3E}">
        <p14:creationId xmlns:p14="http://schemas.microsoft.com/office/powerpoint/2010/main" val="2436227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17805" fontAlgn="base">
              <a:spcBef>
                <a:spcPct val="30000"/>
              </a:spcBef>
              <a:spcAft>
                <a:spcPts val="408"/>
              </a:spcAft>
              <a:defRPr/>
            </a:pPr>
            <a:endParaRPr lang="en-US" dirty="0"/>
          </a:p>
        </p:txBody>
      </p:sp>
      <p:sp>
        <p:nvSpPr>
          <p:cNvPr id="4" name="Slide Number Placeholder 3"/>
          <p:cNvSpPr>
            <a:spLocks noGrp="1"/>
          </p:cNvSpPr>
          <p:nvPr>
            <p:ph type="sldNum" sz="quarter" idx="10"/>
          </p:nvPr>
        </p:nvSpPr>
        <p:spPr/>
        <p:txBody>
          <a:bodyPr/>
          <a:lstStyle/>
          <a:p>
            <a:fld id="{42CA1067-28C3-43F3-8E09-8A7E7F43607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00410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xfrm>
            <a:off x="407988" y="696913"/>
            <a:ext cx="61944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8652428" indent="-38186541">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65887" fontAlgn="base">
              <a:spcBef>
                <a:spcPct val="0"/>
              </a:spcBef>
              <a:spcAft>
                <a:spcPct val="0"/>
              </a:spcAft>
              <a:defRPr sz="2100">
                <a:solidFill>
                  <a:schemeClr val="tx1"/>
                </a:solidFill>
                <a:latin typeface="Segoe UI" pitchFamily="-65" charset="0"/>
                <a:ea typeface="ＭＳ Ｐゴシック" pitchFamily="-65" charset="-128"/>
              </a:defRPr>
            </a:lvl6pPr>
            <a:lvl7pPr marL="931774" fontAlgn="base">
              <a:spcBef>
                <a:spcPct val="0"/>
              </a:spcBef>
              <a:spcAft>
                <a:spcPct val="0"/>
              </a:spcAft>
              <a:defRPr sz="2100">
                <a:solidFill>
                  <a:schemeClr val="tx1"/>
                </a:solidFill>
                <a:latin typeface="Segoe UI" pitchFamily="-65" charset="0"/>
                <a:ea typeface="ＭＳ Ｐゴシック" pitchFamily="-65" charset="-128"/>
              </a:defRPr>
            </a:lvl7pPr>
            <a:lvl8pPr marL="1397660" fontAlgn="base">
              <a:spcBef>
                <a:spcPct val="0"/>
              </a:spcBef>
              <a:spcAft>
                <a:spcPct val="0"/>
              </a:spcAft>
              <a:defRPr sz="2100">
                <a:solidFill>
                  <a:schemeClr val="tx1"/>
                </a:solidFill>
                <a:latin typeface="Segoe UI" pitchFamily="-65" charset="0"/>
                <a:ea typeface="ＭＳ Ｐゴシック" pitchFamily="-65" charset="-128"/>
              </a:defRPr>
            </a:lvl8pPr>
            <a:lvl9pPr marL="1863547"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pPr/>
              <a:t>15</a:t>
            </a:fld>
            <a:endParaRPr lang="en-US" sz="1200"/>
          </a:p>
        </p:txBody>
      </p:sp>
    </p:spTree>
    <p:extLst>
      <p:ext uri="{BB962C8B-B14F-4D97-AF65-F5344CB8AC3E}">
        <p14:creationId xmlns:p14="http://schemas.microsoft.com/office/powerpoint/2010/main" val="2175368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xfrm>
            <a:off x="407988" y="696913"/>
            <a:ext cx="61944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8652428" indent="-38186541">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65887" fontAlgn="base">
              <a:spcBef>
                <a:spcPct val="0"/>
              </a:spcBef>
              <a:spcAft>
                <a:spcPct val="0"/>
              </a:spcAft>
              <a:defRPr sz="2100">
                <a:solidFill>
                  <a:schemeClr val="tx1"/>
                </a:solidFill>
                <a:latin typeface="Segoe UI" pitchFamily="-65" charset="0"/>
                <a:ea typeface="ＭＳ Ｐゴシック" pitchFamily="-65" charset="-128"/>
              </a:defRPr>
            </a:lvl6pPr>
            <a:lvl7pPr marL="931774" fontAlgn="base">
              <a:spcBef>
                <a:spcPct val="0"/>
              </a:spcBef>
              <a:spcAft>
                <a:spcPct val="0"/>
              </a:spcAft>
              <a:defRPr sz="2100">
                <a:solidFill>
                  <a:schemeClr val="tx1"/>
                </a:solidFill>
                <a:latin typeface="Segoe UI" pitchFamily="-65" charset="0"/>
                <a:ea typeface="ＭＳ Ｐゴシック" pitchFamily="-65" charset="-128"/>
              </a:defRPr>
            </a:lvl7pPr>
            <a:lvl8pPr marL="1397660" fontAlgn="base">
              <a:spcBef>
                <a:spcPct val="0"/>
              </a:spcBef>
              <a:spcAft>
                <a:spcPct val="0"/>
              </a:spcAft>
              <a:defRPr sz="2100">
                <a:solidFill>
                  <a:schemeClr val="tx1"/>
                </a:solidFill>
                <a:latin typeface="Segoe UI" pitchFamily="-65" charset="0"/>
                <a:ea typeface="ＭＳ Ｐゴシック" pitchFamily="-65" charset="-128"/>
              </a:defRPr>
            </a:lvl8pPr>
            <a:lvl9pPr marL="1863547"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pPr/>
              <a:t>16</a:t>
            </a:fld>
            <a:endParaRPr lang="en-US" sz="1200"/>
          </a:p>
        </p:txBody>
      </p:sp>
    </p:spTree>
    <p:extLst>
      <p:ext uri="{BB962C8B-B14F-4D97-AF65-F5344CB8AC3E}">
        <p14:creationId xmlns:p14="http://schemas.microsoft.com/office/powerpoint/2010/main" val="3291836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79201"/>
          <p:cNvSpPr txBox="1">
            <a:spLocks noGrp="1" noChangeArrowheads="1"/>
          </p:cNvSpPr>
          <p:nvPr/>
        </p:nvSpPr>
        <p:spPr bwMode="auto">
          <a:xfrm>
            <a:off x="3970938" y="8829967"/>
            <a:ext cx="3037840" cy="464820"/>
          </a:xfrm>
          <a:prstGeom prst="rect">
            <a:avLst/>
          </a:prstGeom>
          <a:noFill/>
          <a:ln w="9525" algn="ctr">
            <a:noFill/>
            <a:miter lim="800000"/>
            <a:headEnd/>
            <a:tailEnd/>
          </a:ln>
        </p:spPr>
        <p:txBody>
          <a:bodyPr lIns="93170" tIns="46586" rIns="93170" bIns="46586" anchor="b"/>
          <a:lstStyle/>
          <a:p>
            <a:pPr algn="r"/>
            <a:fld id="{E5E1F9E7-FAAE-45F9-A889-36A25C2AC540}" type="slidenum">
              <a:rPr lang="en-US" sz="1200">
                <a:latin typeface="Arial" pitchFamily="34" charset="0"/>
              </a:rPr>
              <a:pPr algn="r"/>
              <a:t>18</a:t>
            </a:fld>
            <a:endParaRPr lang="en-US" sz="1200">
              <a:latin typeface="Arial" pitchFamily="34" charset="0"/>
            </a:endParaRPr>
          </a:p>
        </p:txBody>
      </p:sp>
      <p:sp>
        <p:nvSpPr>
          <p:cNvPr id="4099" name="Rectangle 160769"/>
          <p:cNvSpPr>
            <a:spLocks noGrp="1" noRot="1" noChangeAspect="1" noChangeArrowheads="1" noTextEdit="1"/>
          </p:cNvSpPr>
          <p:nvPr>
            <p:ph type="sldImg"/>
          </p:nvPr>
        </p:nvSpPr>
        <p:spPr bwMode="auto">
          <a:xfrm>
            <a:off x="3371850" y="542925"/>
            <a:ext cx="3305175" cy="1858963"/>
          </a:xfrm>
          <a:prstGeom prst="rect">
            <a:avLst/>
          </a:prstGeom>
          <a:solidFill>
            <a:srgbClr val="FFFFFF"/>
          </a:solidFill>
          <a:ln cap="flat">
            <a:solidFill>
              <a:srgbClr val="000000"/>
            </a:solidFill>
            <a:miter lim="800000"/>
            <a:headEnd type="none" w="med" len="med"/>
            <a:tailEnd type="none" w="med" len="med"/>
          </a:ln>
        </p:spPr>
      </p:sp>
      <p:sp>
        <p:nvSpPr>
          <p:cNvPr id="4100" name="Rectangle 160770"/>
          <p:cNvSpPr>
            <a:spLocks noGrp="1" noChangeArrowheads="1"/>
          </p:cNvSpPr>
          <p:nvPr>
            <p:ph type="body" idx="1"/>
          </p:nvPr>
        </p:nvSpPr>
        <p:spPr bwMode="auto">
          <a:xfrm>
            <a:off x="311574" y="2711451"/>
            <a:ext cx="6387253" cy="5887721"/>
          </a:xfrm>
          <a:noFill/>
        </p:spPr>
        <p:txBody>
          <a:bodyPr wrap="square" lIns="93170" tIns="46586" rIns="93170" bIns="46586"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3091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3/13/2014 11:05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107023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a:xfrm>
            <a:off x="701040" y="4276282"/>
            <a:ext cx="5608320" cy="4183380"/>
          </a:xfrm>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76126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xfrm>
            <a:off x="407988" y="696913"/>
            <a:ext cx="61944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100000"/>
              </a:lnSpc>
              <a:spcBef>
                <a:spcPct val="0"/>
              </a:spcBef>
            </a:pP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8508287" indent="-38044138">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64149" fontAlgn="base">
              <a:spcBef>
                <a:spcPct val="0"/>
              </a:spcBef>
              <a:spcAft>
                <a:spcPct val="0"/>
              </a:spcAft>
              <a:defRPr sz="2100">
                <a:solidFill>
                  <a:schemeClr val="tx1"/>
                </a:solidFill>
                <a:latin typeface="Segoe UI" pitchFamily="-65" charset="0"/>
                <a:ea typeface="ＭＳ Ｐゴシック" pitchFamily="-65" charset="-128"/>
              </a:defRPr>
            </a:lvl6pPr>
            <a:lvl7pPr marL="928299" fontAlgn="base">
              <a:spcBef>
                <a:spcPct val="0"/>
              </a:spcBef>
              <a:spcAft>
                <a:spcPct val="0"/>
              </a:spcAft>
              <a:defRPr sz="2100">
                <a:solidFill>
                  <a:schemeClr val="tx1"/>
                </a:solidFill>
                <a:latin typeface="Segoe UI" pitchFamily="-65" charset="0"/>
                <a:ea typeface="ＭＳ Ｐゴシック" pitchFamily="-65" charset="-128"/>
              </a:defRPr>
            </a:lvl7pPr>
            <a:lvl8pPr marL="1392448" fontAlgn="base">
              <a:spcBef>
                <a:spcPct val="0"/>
              </a:spcBef>
              <a:spcAft>
                <a:spcPct val="0"/>
              </a:spcAft>
              <a:defRPr sz="2100">
                <a:solidFill>
                  <a:schemeClr val="tx1"/>
                </a:solidFill>
                <a:latin typeface="Segoe UI" pitchFamily="-65" charset="0"/>
                <a:ea typeface="ＭＳ Ｐゴシック" pitchFamily="-65" charset="-128"/>
              </a:defRPr>
            </a:lvl8pPr>
            <a:lvl9pPr marL="1856598"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pPr/>
              <a:t>4</a:t>
            </a:fld>
            <a:endParaRPr lang="en-US" sz="1200"/>
          </a:p>
        </p:txBody>
      </p:sp>
    </p:spTree>
    <p:extLst>
      <p:ext uri="{BB962C8B-B14F-4D97-AF65-F5344CB8AC3E}">
        <p14:creationId xmlns:p14="http://schemas.microsoft.com/office/powerpoint/2010/main" val="324621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301083" y="4170558"/>
            <a:ext cx="6300439" cy="42643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290513"/>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solidFill>
                  <a:prstClr val="black"/>
                </a:solidFill>
              </a:rPr>
              <a:pPr/>
              <a:t>5</a:t>
            </a:fld>
            <a:endParaRPr lang="en-US" sz="1200">
              <a:solidFill>
                <a:prstClr val="black"/>
              </a:solidFill>
            </a:endParaRPr>
          </a:p>
        </p:txBody>
      </p:sp>
    </p:spTree>
    <p:extLst>
      <p:ext uri="{BB962C8B-B14F-4D97-AF65-F5344CB8AC3E}">
        <p14:creationId xmlns:p14="http://schemas.microsoft.com/office/powerpoint/2010/main" val="359168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solidFill>
                  <a:prstClr val="black"/>
                </a:solidFill>
              </a:rPr>
              <a:pPr/>
              <a:t>6</a:t>
            </a:fld>
            <a:endParaRPr lang="en-US" sz="1200">
              <a:solidFill>
                <a:prstClr val="black"/>
              </a:solidFill>
            </a:endParaRPr>
          </a:p>
        </p:txBody>
      </p:sp>
    </p:spTree>
    <p:extLst>
      <p:ext uri="{BB962C8B-B14F-4D97-AF65-F5344CB8AC3E}">
        <p14:creationId xmlns:p14="http://schemas.microsoft.com/office/powerpoint/2010/main" val="224311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301083" y="4170558"/>
            <a:ext cx="6300439" cy="45719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290513" marR="0" indent="0" algn="l" defTabSz="1096963" rtl="0" eaLnBrk="1" fontAlgn="base" latinLnBrk="0" hangingPunct="1">
              <a:lnSpc>
                <a:spcPct val="90000"/>
              </a:lnSpc>
              <a:spcBef>
                <a:spcPct val="30000"/>
              </a:spcBef>
              <a:spcAft>
                <a:spcPts val="400"/>
              </a:spcAft>
              <a:buClrTx/>
              <a:buSzTx/>
              <a:buFontTx/>
              <a:buNone/>
              <a:tabLst/>
              <a:defRPr/>
            </a:pP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solidFill>
                  <a:prstClr val="black"/>
                </a:solidFill>
              </a:rPr>
              <a:pPr/>
              <a:t>7</a:t>
            </a:fld>
            <a:endParaRPr lang="en-US" sz="1200">
              <a:solidFill>
                <a:prstClr val="black"/>
              </a:solidFill>
            </a:endParaRPr>
          </a:p>
        </p:txBody>
      </p:sp>
    </p:spTree>
    <p:extLst>
      <p:ext uri="{BB962C8B-B14F-4D97-AF65-F5344CB8AC3E}">
        <p14:creationId xmlns:p14="http://schemas.microsoft.com/office/powerpoint/2010/main" val="3458927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xfrm>
            <a:off x="1628775" y="439738"/>
            <a:ext cx="3265488" cy="1838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685800" y="2676293"/>
            <a:ext cx="5486400" cy="5781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120000"/>
              </a:lnSpc>
            </a:pP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solidFill>
                  <a:prstClr val="black"/>
                </a:solidFill>
              </a:rPr>
              <a:pPr/>
              <a:t>8</a:t>
            </a:fld>
            <a:endParaRPr lang="en-US" sz="1200">
              <a:solidFill>
                <a:prstClr val="black"/>
              </a:solidFill>
            </a:endParaRPr>
          </a:p>
        </p:txBody>
      </p:sp>
    </p:spTree>
    <p:extLst>
      <p:ext uri="{BB962C8B-B14F-4D97-AF65-F5344CB8AC3E}">
        <p14:creationId xmlns:p14="http://schemas.microsoft.com/office/powerpoint/2010/main" val="247173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307774" y="4212553"/>
            <a:ext cx="6440449" cy="46180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294929"/>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8508287" indent="-38044138">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64149" fontAlgn="base">
              <a:spcBef>
                <a:spcPct val="0"/>
              </a:spcBef>
              <a:spcAft>
                <a:spcPct val="0"/>
              </a:spcAft>
              <a:defRPr sz="2100">
                <a:solidFill>
                  <a:schemeClr val="tx1"/>
                </a:solidFill>
                <a:latin typeface="Segoe UI" pitchFamily="-65" charset="0"/>
                <a:ea typeface="ＭＳ Ｐゴシック" pitchFamily="-65" charset="-128"/>
              </a:defRPr>
            </a:lvl6pPr>
            <a:lvl7pPr marL="928299" fontAlgn="base">
              <a:spcBef>
                <a:spcPct val="0"/>
              </a:spcBef>
              <a:spcAft>
                <a:spcPct val="0"/>
              </a:spcAft>
              <a:defRPr sz="2100">
                <a:solidFill>
                  <a:schemeClr val="tx1"/>
                </a:solidFill>
                <a:latin typeface="Segoe UI" pitchFamily="-65" charset="0"/>
                <a:ea typeface="ＭＳ Ｐゴシック" pitchFamily="-65" charset="-128"/>
              </a:defRPr>
            </a:lvl7pPr>
            <a:lvl8pPr marL="1392448" fontAlgn="base">
              <a:spcBef>
                <a:spcPct val="0"/>
              </a:spcBef>
              <a:spcAft>
                <a:spcPct val="0"/>
              </a:spcAft>
              <a:defRPr sz="2100">
                <a:solidFill>
                  <a:schemeClr val="tx1"/>
                </a:solidFill>
                <a:latin typeface="Segoe UI" pitchFamily="-65" charset="0"/>
                <a:ea typeface="ＭＳ Ｐゴシック" pitchFamily="-65" charset="-128"/>
              </a:defRPr>
            </a:lvl8pPr>
            <a:lvl9pPr marL="1856598"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solidFill>
                  <a:prstClr val="black"/>
                </a:solidFill>
              </a:rPr>
              <a:pPr/>
              <a:t>9</a:t>
            </a:fld>
            <a:endParaRPr lang="en-US" sz="1200">
              <a:solidFill>
                <a:prstClr val="black"/>
              </a:solidFill>
            </a:endParaRPr>
          </a:p>
        </p:txBody>
      </p:sp>
    </p:spTree>
    <p:extLst>
      <p:ext uri="{BB962C8B-B14F-4D97-AF65-F5344CB8AC3E}">
        <p14:creationId xmlns:p14="http://schemas.microsoft.com/office/powerpoint/2010/main" val="3699052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95959"/>
              </a:solidFill>
              <a:effectLst/>
              <a:latin typeface="Segoe UI"/>
              <a:ea typeface="MS Mincho"/>
              <a:cs typeface="Times New Roman"/>
            </a:endParaRPr>
          </a:p>
        </p:txBody>
      </p:sp>
      <p:sp>
        <p:nvSpPr>
          <p:cNvPr id="4" name="Slide Number Placeholder 3"/>
          <p:cNvSpPr>
            <a:spLocks noGrp="1"/>
          </p:cNvSpPr>
          <p:nvPr>
            <p:ph type="sldNum" sz="quarter" idx="10"/>
          </p:nvPr>
        </p:nvSpPr>
        <p:spPr/>
        <p:txBody>
          <a:bodyPr/>
          <a:lstStyle/>
          <a:p>
            <a:pPr>
              <a:defRPr/>
            </a:pPr>
            <a:fld id="{CDBDEF05-41AE-44FC-AE32-341852352C6C}"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1496789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8" y="3187155"/>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8"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75"/>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249" tIns="45625" rIns="91249" bIns="45625"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9"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2" y="3"/>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71" y="3231976"/>
            <a:ext cx="6718301" cy="1232464"/>
          </a:xfrm>
        </p:spPr>
        <p:txBody>
          <a:bodyPr anchor="ctr">
            <a:noAutofit/>
          </a:bodyPr>
          <a:lstStyle>
            <a:lvl1pPr algn="l" defTabSz="912394"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3"/>
            <a:ext cx="6870702" cy="463255"/>
          </a:xfrm>
        </p:spPr>
        <p:txBody>
          <a:bodyPr>
            <a:noAutofit/>
          </a:bodyPr>
          <a:lstStyle>
            <a:lvl1pPr marL="0" indent="0" algn="l" defTabSz="912394"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199" indent="0" algn="ctr">
              <a:buNone/>
              <a:defRPr>
                <a:solidFill>
                  <a:schemeClr val="tx1">
                    <a:tint val="75000"/>
                  </a:schemeClr>
                </a:solidFill>
              </a:defRPr>
            </a:lvl2pPr>
            <a:lvl3pPr marL="912394" indent="0" algn="ctr">
              <a:buNone/>
              <a:defRPr>
                <a:solidFill>
                  <a:schemeClr val="tx1">
                    <a:tint val="75000"/>
                  </a:schemeClr>
                </a:solidFill>
              </a:defRPr>
            </a:lvl3pPr>
            <a:lvl4pPr marL="1368597" indent="0" algn="ctr">
              <a:buNone/>
              <a:defRPr>
                <a:solidFill>
                  <a:schemeClr val="tx1">
                    <a:tint val="75000"/>
                  </a:schemeClr>
                </a:solidFill>
              </a:defRPr>
            </a:lvl4pPr>
            <a:lvl5pPr marL="1824793" indent="0" algn="ctr">
              <a:buNone/>
              <a:defRPr>
                <a:solidFill>
                  <a:schemeClr val="tx1">
                    <a:tint val="75000"/>
                  </a:schemeClr>
                </a:solidFill>
              </a:defRPr>
            </a:lvl5pPr>
            <a:lvl6pPr marL="2280989" indent="0" algn="ctr">
              <a:buNone/>
              <a:defRPr>
                <a:solidFill>
                  <a:schemeClr val="tx1">
                    <a:tint val="75000"/>
                  </a:schemeClr>
                </a:solidFill>
              </a:defRPr>
            </a:lvl6pPr>
            <a:lvl7pPr marL="2737187" indent="0" algn="ctr">
              <a:buNone/>
              <a:defRPr>
                <a:solidFill>
                  <a:schemeClr val="tx1">
                    <a:tint val="75000"/>
                  </a:schemeClr>
                </a:solidFill>
              </a:defRPr>
            </a:lvl7pPr>
            <a:lvl8pPr marL="3193385" indent="0" algn="ctr">
              <a:buNone/>
              <a:defRPr>
                <a:solidFill>
                  <a:schemeClr val="tx1">
                    <a:tint val="75000"/>
                  </a:schemeClr>
                </a:solidFill>
              </a:defRPr>
            </a:lvl8pPr>
            <a:lvl9pPr marL="3649581"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8"/>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1"/>
            <a:ext cx="1485898" cy="253916"/>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4" y="1447800"/>
            <a:ext cx="5486400" cy="1760738"/>
          </a:xfrm>
        </p:spPr>
        <p:txBody>
          <a:bodyPr/>
          <a:lstStyle>
            <a:lvl1pPr marL="339243" indent="-339243">
              <a:lnSpc>
                <a:spcPct val="90000"/>
              </a:lnSpc>
              <a:defRPr sz="2800"/>
            </a:lvl1pPr>
            <a:lvl2pPr marL="671890" indent="-324723">
              <a:lnSpc>
                <a:spcPct val="90000"/>
              </a:lnSpc>
              <a:defRPr sz="2400"/>
            </a:lvl2pPr>
            <a:lvl3pPr marL="951733" indent="-287765">
              <a:lnSpc>
                <a:spcPct val="90000"/>
              </a:lnSpc>
              <a:defRPr sz="2000"/>
            </a:lvl3pPr>
            <a:lvl4pPr marL="1224975" indent="-273244">
              <a:lnSpc>
                <a:spcPct val="90000"/>
              </a:lnSpc>
              <a:defRPr sz="1800"/>
            </a:lvl4pPr>
            <a:lvl5pPr marL="1512737" indent="-27984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60738"/>
          </a:xfrm>
        </p:spPr>
        <p:txBody>
          <a:bodyPr/>
          <a:lstStyle>
            <a:lvl1pPr marL="347154" indent="-347154">
              <a:lnSpc>
                <a:spcPct val="90000"/>
              </a:lnSpc>
              <a:defRPr sz="2800"/>
            </a:lvl1pPr>
            <a:lvl2pPr marL="671890" indent="-339243">
              <a:lnSpc>
                <a:spcPct val="90000"/>
              </a:lnSpc>
              <a:defRPr sz="2400"/>
            </a:lvl2pPr>
            <a:lvl3pPr marL="959651" indent="-302275">
              <a:lnSpc>
                <a:spcPct val="90000"/>
              </a:lnSpc>
              <a:defRPr sz="2000"/>
            </a:lvl3pPr>
            <a:lvl4pPr marL="1224975" indent="-265326">
              <a:lnSpc>
                <a:spcPct val="90000"/>
              </a:lnSpc>
              <a:defRPr sz="1800"/>
            </a:lvl4pPr>
            <a:lvl5pPr marL="1512737" indent="-273244">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1007800" y="1240413"/>
            <a:ext cx="5947607" cy="692369"/>
          </a:xfrm>
          <a:prstGeom prst="rect">
            <a:avLst/>
          </a:prstGeom>
          <a:noFill/>
          <a:ln w="9525">
            <a:noFill/>
            <a:miter lim="800000"/>
            <a:headEnd/>
            <a:tailEnd/>
          </a:ln>
        </p:spPr>
        <p:txBody>
          <a:bodyPr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ct val="90000"/>
              </a:lnSpc>
              <a:spcBef>
                <a:spcPct val="0"/>
              </a:spcBef>
              <a:spcAft>
                <a:spcPct val="0"/>
              </a:spcAft>
            </a:pPr>
            <a:r>
              <a:rPr lang="en-US" sz="4999">
                <a:solidFill>
                  <a:srgbClr val="595959"/>
                </a:solidFill>
                <a:latin typeface="Segoe UI Light" pitchFamily="-65" charset="0"/>
                <a:cs typeface="Arial" charset="0"/>
              </a:rPr>
              <a:t>Headline</a:t>
            </a:r>
          </a:p>
        </p:txBody>
      </p:sp>
      <p:sp>
        <p:nvSpPr>
          <p:cNvPr id="3" name="Text Placeholder 2"/>
          <p:cNvSpPr txBox="1">
            <a:spLocks/>
          </p:cNvSpPr>
          <p:nvPr userDrawn="1"/>
        </p:nvSpPr>
        <p:spPr bwMode="auto">
          <a:xfrm>
            <a:off x="1007800" y="2244990"/>
            <a:ext cx="5086613" cy="615297"/>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1999" b="1">
                <a:solidFill>
                  <a:srgbClr val="5A898C"/>
                </a:solidFill>
                <a:latin typeface="Segoe" pitchFamily="-65" charset="0"/>
              </a:rPr>
              <a:t>Lorem ipsum dolor sit amet, consec  tetuer adipiscing elit, sed diam nonu</a:t>
            </a:r>
          </a:p>
        </p:txBody>
      </p:sp>
      <p:sp>
        <p:nvSpPr>
          <p:cNvPr id="4" name="Text Placeholder 2"/>
          <p:cNvSpPr txBox="1">
            <a:spLocks/>
          </p:cNvSpPr>
          <p:nvPr userDrawn="1"/>
        </p:nvSpPr>
        <p:spPr bwMode="auto">
          <a:xfrm>
            <a:off x="1010445" y="3345657"/>
            <a:ext cx="4385649" cy="2949525"/>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833">
                <a:solidFill>
                  <a:srgbClr val="7F7F7F"/>
                </a:solidFill>
              </a:rPr>
              <a:t>Lorem ipsum dolor sit amet, consectetuer adipiscing elit, sed diam nonummy nibh euismod</a:t>
            </a:r>
          </a:p>
          <a:p>
            <a:pPr defTabSz="913880" fontAlgn="base">
              <a:lnSpc>
                <a:spcPts val="2312"/>
              </a:lnSpc>
              <a:spcBef>
                <a:spcPct val="0"/>
              </a:spcBef>
              <a:spcAft>
                <a:spcPct val="0"/>
              </a:spcAft>
              <a:buFont typeface="Arial" charset="0"/>
              <a:buChar char="•"/>
            </a:pP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 Ut wisi enim ad minim veniam, </a:t>
            </a:r>
            <a:br>
              <a:rPr lang="en-US" sz="1833">
                <a:solidFill>
                  <a:srgbClr val="7F7F7F"/>
                </a:solidFill>
              </a:rPr>
            </a:br>
            <a:r>
              <a:rPr lang="en-US" sz="1833">
                <a:solidFill>
                  <a:srgbClr val="7F7F7F"/>
                </a:solidFill>
              </a:rPr>
              <a:t>quis nostrud exerci tation ullamcorper suscipit lobortis </a:t>
            </a:r>
            <a:br>
              <a:rPr lang="en-US" sz="1833">
                <a:solidFill>
                  <a:srgbClr val="7F7F7F"/>
                </a:solidFill>
              </a:rPr>
            </a:b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Duis autem vel eum iriure dolor in hendrerit in vulputate velit esse</a:t>
            </a:r>
          </a:p>
        </p:txBody>
      </p:sp>
      <p:sp>
        <p:nvSpPr>
          <p:cNvPr id="5" name="Text Placeholder 2"/>
          <p:cNvSpPr txBox="1">
            <a:spLocks/>
          </p:cNvSpPr>
          <p:nvPr userDrawn="1"/>
        </p:nvSpPr>
        <p:spPr bwMode="auto">
          <a:xfrm>
            <a:off x="6425056" y="2244990"/>
            <a:ext cx="5086613" cy="615297"/>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1999" b="1">
                <a:solidFill>
                  <a:srgbClr val="5A898C"/>
                </a:solidFill>
                <a:latin typeface="Segoe" pitchFamily="-65" charset="0"/>
              </a:rPr>
              <a:t>Lorem ipsum dolor sit amet, consec  tetuer adipiscing elit, sed diam nonu</a:t>
            </a:r>
          </a:p>
        </p:txBody>
      </p:sp>
      <p:sp>
        <p:nvSpPr>
          <p:cNvPr id="6" name="Text Placeholder 2"/>
          <p:cNvSpPr txBox="1">
            <a:spLocks/>
          </p:cNvSpPr>
          <p:nvPr userDrawn="1"/>
        </p:nvSpPr>
        <p:spPr bwMode="auto">
          <a:xfrm>
            <a:off x="6427701" y="3345657"/>
            <a:ext cx="4385649" cy="2949525"/>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833">
                <a:solidFill>
                  <a:srgbClr val="7F7F7F"/>
                </a:solidFill>
              </a:rPr>
              <a:t>Lorem ipsum dolor sit amet, consectetuer adipiscing elit, sed diam nonummy nibh euismod</a:t>
            </a:r>
          </a:p>
          <a:p>
            <a:pPr defTabSz="913880" fontAlgn="base">
              <a:lnSpc>
                <a:spcPts val="2312"/>
              </a:lnSpc>
              <a:spcBef>
                <a:spcPct val="0"/>
              </a:spcBef>
              <a:spcAft>
                <a:spcPct val="0"/>
              </a:spcAft>
              <a:buFont typeface="Arial" charset="0"/>
              <a:buChar char="•"/>
            </a:pP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 Ut wisi enim ad minim veniam, </a:t>
            </a:r>
            <a:br>
              <a:rPr lang="en-US" sz="1833">
                <a:solidFill>
                  <a:srgbClr val="7F7F7F"/>
                </a:solidFill>
              </a:rPr>
            </a:br>
            <a:r>
              <a:rPr lang="en-US" sz="1833">
                <a:solidFill>
                  <a:srgbClr val="7F7F7F"/>
                </a:solidFill>
              </a:rPr>
              <a:t>quis nostrud exerci tation ullamcorper suscipit lobortis </a:t>
            </a:r>
            <a:br>
              <a:rPr lang="en-US" sz="1833">
                <a:solidFill>
                  <a:srgbClr val="7F7F7F"/>
                </a:solidFill>
              </a:rPr>
            </a:b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Duis autem vel eum iriure dolor in hendrerit in vulputate velit esse</a:t>
            </a:r>
          </a:p>
        </p:txBody>
      </p:sp>
    </p:spTree>
    <p:extLst>
      <p:ext uri="{BB962C8B-B14F-4D97-AF65-F5344CB8AC3E}">
        <p14:creationId xmlns:p14="http://schemas.microsoft.com/office/powerpoint/2010/main" val="2692886350"/>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448763"/>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Picture 14" descr="it camps headline vect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446" y="437886"/>
            <a:ext cx="2342276" cy="8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039271" y="3683460"/>
            <a:ext cx="5947260" cy="705322"/>
          </a:xfrm>
        </p:spPr>
        <p:txBody>
          <a:bodyPr/>
          <a:lstStyle>
            <a:lvl1pPr>
              <a:defRPr sz="4999">
                <a:solidFill>
                  <a:srgbClr val="D65500"/>
                </a:solidFill>
              </a:defRPr>
            </a:lvl1pPr>
          </a:lstStyle>
          <a:p>
            <a:r>
              <a:rPr dirty="0" smtClean="0"/>
              <a:t>Presentation Title</a:t>
            </a:r>
            <a:endParaRPr lang="en-US" dirty="0"/>
          </a:p>
        </p:txBody>
      </p:sp>
      <p:sp>
        <p:nvSpPr>
          <p:cNvPr id="6" name="Text Placeholder 2"/>
          <p:cNvSpPr>
            <a:spLocks noGrp="1"/>
          </p:cNvSpPr>
          <p:nvPr>
            <p:ph type="body" sz="quarter" idx="11"/>
          </p:nvPr>
        </p:nvSpPr>
        <p:spPr>
          <a:xfrm>
            <a:off x="3041981" y="4632854"/>
            <a:ext cx="5957038" cy="923330"/>
          </a:xfrm>
        </p:spPr>
        <p:txBody>
          <a:bodyPr/>
          <a:lstStyle>
            <a:lvl1pPr>
              <a:lnSpc>
                <a:spcPts val="3582"/>
              </a:lnSpc>
              <a:defRPr sz="2499"/>
            </a:lvl1pPr>
          </a:lstStyle>
          <a:p>
            <a:r>
              <a:rPr lang="en-US" dirty="0" smtClean="0"/>
              <a:t>Presenter Information</a:t>
            </a:r>
          </a:p>
          <a:p>
            <a:r>
              <a:rPr lang="en-US" dirty="0" smtClean="0"/>
              <a:t>Date</a:t>
            </a:r>
            <a:endParaRPr lang="en-US" dirty="0"/>
          </a:p>
        </p:txBody>
      </p:sp>
    </p:spTree>
    <p:extLst>
      <p:ext uri="{BB962C8B-B14F-4D97-AF65-F5344CB8AC3E}">
        <p14:creationId xmlns:p14="http://schemas.microsoft.com/office/powerpoint/2010/main" val="235221623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82752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5A898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5"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7"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64F416B8-678A-4F15-A7B5-307E9F5E3B90}"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521764121"/>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D655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1CC3DF50-7350-4E03-AC01-E42BEA347590}"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261142532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701646"/>
          </a:xfrm>
          <a:prstGeom prst="rect">
            <a:avLst/>
          </a:prstGeom>
          <a:solidFill>
            <a:srgbClr val="D6C9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0A87E0F8-46A5-4AAA-851C-C9FEC574D064}"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66250733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70761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BBEE12C1-2154-4E33-8693-356178E9C605}"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431711000"/>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06685"/>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1007800" y="1240413"/>
            <a:ext cx="5947607" cy="692369"/>
          </a:xfrm>
          <a:prstGeom prst="rect">
            <a:avLst/>
          </a:prstGeom>
          <a:noFill/>
          <a:ln w="9525">
            <a:noFill/>
            <a:miter lim="800000"/>
            <a:headEnd/>
            <a:tailEnd/>
          </a:ln>
        </p:spPr>
        <p:txBody>
          <a:bodyPr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ct val="90000"/>
              </a:lnSpc>
              <a:spcBef>
                <a:spcPct val="0"/>
              </a:spcBef>
              <a:spcAft>
                <a:spcPct val="0"/>
              </a:spcAft>
            </a:pPr>
            <a:r>
              <a:rPr lang="en-US" sz="4999">
                <a:solidFill>
                  <a:srgbClr val="595959"/>
                </a:solidFill>
                <a:latin typeface="Segoe UI Light" pitchFamily="-65" charset="0"/>
                <a:cs typeface="Arial" charset="0"/>
              </a:rPr>
              <a:t>Headline</a:t>
            </a:r>
          </a:p>
        </p:txBody>
      </p:sp>
      <p:sp>
        <p:nvSpPr>
          <p:cNvPr id="3" name="Text Placeholder 2"/>
          <p:cNvSpPr txBox="1">
            <a:spLocks/>
          </p:cNvSpPr>
          <p:nvPr userDrawn="1"/>
        </p:nvSpPr>
        <p:spPr bwMode="auto">
          <a:xfrm>
            <a:off x="1007800" y="2244990"/>
            <a:ext cx="5086613" cy="615297"/>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1999" b="1">
                <a:solidFill>
                  <a:srgbClr val="5A898C"/>
                </a:solidFill>
                <a:latin typeface="Segoe" pitchFamily="-65" charset="0"/>
              </a:rPr>
              <a:t>Lorem ipsum dolor sit amet, consec  tetuer adipiscing elit, sed diam nonu</a:t>
            </a:r>
          </a:p>
        </p:txBody>
      </p:sp>
      <p:sp>
        <p:nvSpPr>
          <p:cNvPr id="4" name="Text Placeholder 2"/>
          <p:cNvSpPr txBox="1">
            <a:spLocks/>
          </p:cNvSpPr>
          <p:nvPr userDrawn="1"/>
        </p:nvSpPr>
        <p:spPr bwMode="auto">
          <a:xfrm>
            <a:off x="1010445" y="3345657"/>
            <a:ext cx="4385649" cy="2949525"/>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833">
                <a:solidFill>
                  <a:srgbClr val="7F7F7F"/>
                </a:solidFill>
              </a:rPr>
              <a:t>Lorem ipsum dolor sit amet, consectetuer adipiscing elit, sed diam nonummy nibh euismod</a:t>
            </a:r>
          </a:p>
          <a:p>
            <a:pPr defTabSz="913880" fontAlgn="base">
              <a:lnSpc>
                <a:spcPts val="2312"/>
              </a:lnSpc>
              <a:spcBef>
                <a:spcPct val="0"/>
              </a:spcBef>
              <a:spcAft>
                <a:spcPct val="0"/>
              </a:spcAft>
              <a:buFont typeface="Arial" charset="0"/>
              <a:buChar char="•"/>
            </a:pP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 Ut wisi enim ad minim veniam, </a:t>
            </a:r>
            <a:br>
              <a:rPr lang="en-US" sz="1833">
                <a:solidFill>
                  <a:srgbClr val="7F7F7F"/>
                </a:solidFill>
              </a:rPr>
            </a:br>
            <a:r>
              <a:rPr lang="en-US" sz="1833">
                <a:solidFill>
                  <a:srgbClr val="7F7F7F"/>
                </a:solidFill>
              </a:rPr>
              <a:t>quis nostrud exerci tation ullamcorper suscipit lobortis </a:t>
            </a:r>
            <a:br>
              <a:rPr lang="en-US" sz="1833">
                <a:solidFill>
                  <a:srgbClr val="7F7F7F"/>
                </a:solidFill>
              </a:rPr>
            </a:b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Duis autem vel eum iriure dolor in hendrerit in vulputate velit esse</a:t>
            </a:r>
          </a:p>
        </p:txBody>
      </p:sp>
      <p:sp>
        <p:nvSpPr>
          <p:cNvPr id="5" name="Text Placeholder 2"/>
          <p:cNvSpPr txBox="1">
            <a:spLocks/>
          </p:cNvSpPr>
          <p:nvPr userDrawn="1"/>
        </p:nvSpPr>
        <p:spPr bwMode="auto">
          <a:xfrm>
            <a:off x="6425056" y="2244990"/>
            <a:ext cx="5086613" cy="615297"/>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1999" b="1">
                <a:solidFill>
                  <a:srgbClr val="5A898C"/>
                </a:solidFill>
                <a:latin typeface="Segoe" pitchFamily="-65" charset="0"/>
              </a:rPr>
              <a:t>Lorem ipsum dolor sit amet, consec  tetuer adipiscing elit, sed diam nonu</a:t>
            </a:r>
          </a:p>
        </p:txBody>
      </p:sp>
      <p:sp>
        <p:nvSpPr>
          <p:cNvPr id="6" name="Text Placeholder 2"/>
          <p:cNvSpPr txBox="1">
            <a:spLocks/>
          </p:cNvSpPr>
          <p:nvPr userDrawn="1"/>
        </p:nvSpPr>
        <p:spPr bwMode="auto">
          <a:xfrm>
            <a:off x="6427701" y="3345657"/>
            <a:ext cx="4385649" cy="2949525"/>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833">
                <a:solidFill>
                  <a:srgbClr val="7F7F7F"/>
                </a:solidFill>
              </a:rPr>
              <a:t>Lorem ipsum dolor sit amet, consectetuer adipiscing elit, sed diam nonummy nibh euismod</a:t>
            </a:r>
          </a:p>
          <a:p>
            <a:pPr defTabSz="913880" fontAlgn="base">
              <a:lnSpc>
                <a:spcPts val="2312"/>
              </a:lnSpc>
              <a:spcBef>
                <a:spcPct val="0"/>
              </a:spcBef>
              <a:spcAft>
                <a:spcPct val="0"/>
              </a:spcAft>
              <a:buFont typeface="Arial" charset="0"/>
              <a:buChar char="•"/>
            </a:pP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 Ut wisi enim ad minim veniam, </a:t>
            </a:r>
            <a:br>
              <a:rPr lang="en-US" sz="1833">
                <a:solidFill>
                  <a:srgbClr val="7F7F7F"/>
                </a:solidFill>
              </a:rPr>
            </a:br>
            <a:r>
              <a:rPr lang="en-US" sz="1833">
                <a:solidFill>
                  <a:srgbClr val="7F7F7F"/>
                </a:solidFill>
              </a:rPr>
              <a:t>quis nostrud exerci tation ullamcorper suscipit lobortis </a:t>
            </a:r>
            <a:br>
              <a:rPr lang="en-US" sz="1833">
                <a:solidFill>
                  <a:srgbClr val="7F7F7F"/>
                </a:solidFill>
              </a:rPr>
            </a:b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Duis autem vel eum iriure dolor in hendrerit in vulputate velit esse</a:t>
            </a:r>
          </a:p>
        </p:txBody>
      </p:sp>
    </p:spTree>
    <p:extLst>
      <p:ext uri="{BB962C8B-B14F-4D97-AF65-F5344CB8AC3E}">
        <p14:creationId xmlns:p14="http://schemas.microsoft.com/office/powerpoint/2010/main" val="25796576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4" y="1411554"/>
            <a:ext cx="5486400" cy="346248"/>
          </a:xfrm>
        </p:spPr>
        <p:txBody>
          <a:bodyPr anchor="b"/>
          <a:lstStyle>
            <a:lvl1pPr marL="0" indent="0">
              <a:lnSpc>
                <a:spcPct val="90000"/>
              </a:lnSpc>
              <a:spcBef>
                <a:spcPts val="0"/>
              </a:spcBef>
              <a:buNone/>
              <a:defRPr sz="2500" b="1"/>
            </a:lvl1pPr>
            <a:lvl2pPr marL="456199" indent="0">
              <a:buNone/>
              <a:defRPr sz="2000" b="1"/>
            </a:lvl2pPr>
            <a:lvl3pPr marL="912394" indent="0">
              <a:buNone/>
              <a:defRPr sz="1800" b="1"/>
            </a:lvl3pPr>
            <a:lvl4pPr marL="1368597" indent="0">
              <a:buNone/>
              <a:defRPr sz="1600" b="1"/>
            </a:lvl4pPr>
            <a:lvl5pPr marL="1824793" indent="0">
              <a:buNone/>
              <a:defRPr sz="1600" b="1"/>
            </a:lvl5pPr>
            <a:lvl6pPr marL="2280989" indent="0">
              <a:buNone/>
              <a:defRPr sz="1600" b="1"/>
            </a:lvl6pPr>
            <a:lvl7pPr marL="2737187" indent="0">
              <a:buNone/>
              <a:defRPr sz="1600" b="1"/>
            </a:lvl7pPr>
            <a:lvl8pPr marL="3193385" indent="0">
              <a:buNone/>
              <a:defRPr sz="1600" b="1"/>
            </a:lvl8pPr>
            <a:lvl9pPr marL="36495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1"/>
            <a:ext cx="5484971" cy="1537344"/>
          </a:xfrm>
        </p:spPr>
        <p:txBody>
          <a:bodyPr/>
          <a:lstStyle>
            <a:lvl1pPr marL="281162" indent="-281162">
              <a:defRPr sz="2300"/>
            </a:lvl1pPr>
            <a:lvl2pPr marL="561006" indent="-265326">
              <a:defRPr sz="2000"/>
            </a:lvl2pPr>
            <a:lvl3pPr marL="811812" indent="-242884">
              <a:defRPr sz="1800"/>
            </a:lvl3pPr>
            <a:lvl4pPr marL="1048094" indent="-228362">
              <a:defRPr sz="1700"/>
            </a:lvl4pPr>
            <a:lvl5pPr marL="1276457" indent="-205924">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8"/>
          </a:xfrm>
        </p:spPr>
        <p:txBody>
          <a:bodyPr anchor="b"/>
          <a:lstStyle>
            <a:lvl1pPr marL="0" indent="0">
              <a:lnSpc>
                <a:spcPct val="90000"/>
              </a:lnSpc>
              <a:spcBef>
                <a:spcPts val="0"/>
              </a:spcBef>
              <a:buNone/>
              <a:defRPr sz="2500" b="1"/>
            </a:lvl1pPr>
            <a:lvl2pPr marL="456199" indent="0">
              <a:buNone/>
              <a:defRPr sz="2000" b="1"/>
            </a:lvl2pPr>
            <a:lvl3pPr marL="912394" indent="0">
              <a:buNone/>
              <a:defRPr sz="1800" b="1"/>
            </a:lvl3pPr>
            <a:lvl4pPr marL="1368597" indent="0">
              <a:buNone/>
              <a:defRPr sz="1600" b="1"/>
            </a:lvl4pPr>
            <a:lvl5pPr marL="1824793" indent="0">
              <a:buNone/>
              <a:defRPr sz="1600" b="1"/>
            </a:lvl5pPr>
            <a:lvl6pPr marL="2280989" indent="0">
              <a:buNone/>
              <a:defRPr sz="1600" b="1"/>
            </a:lvl6pPr>
            <a:lvl7pPr marL="2737187" indent="0">
              <a:buNone/>
              <a:defRPr sz="1600" b="1"/>
            </a:lvl7pPr>
            <a:lvl8pPr marL="3193385" indent="0">
              <a:buNone/>
              <a:defRPr sz="1600" b="1"/>
            </a:lvl8pPr>
            <a:lvl9pPr marL="36495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19"/>
            <a:ext cx="5486400" cy="1578619"/>
          </a:xfrm>
        </p:spPr>
        <p:txBody>
          <a:bodyPr/>
          <a:lstStyle>
            <a:lvl1pPr marL="295681" indent="-295681">
              <a:defRPr sz="2300"/>
            </a:lvl1pPr>
            <a:lvl2pPr marL="568921" indent="-273244">
              <a:defRPr sz="2000"/>
            </a:lvl2pPr>
            <a:lvl3pPr marL="819731" indent="-244204">
              <a:defRPr sz="1800"/>
            </a:lvl3pPr>
            <a:lvl4pPr marL="1048094" indent="-236284">
              <a:defRPr sz="1700"/>
            </a:lvl4pPr>
            <a:lvl5pPr marL="1276457" indent="-220444">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877955"/>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Picture 14" descr="it camps headline vect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446" y="437886"/>
            <a:ext cx="2342276" cy="8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039271" y="3683460"/>
            <a:ext cx="5947260" cy="705322"/>
          </a:xfrm>
        </p:spPr>
        <p:txBody>
          <a:bodyPr/>
          <a:lstStyle>
            <a:lvl1pPr>
              <a:defRPr sz="4999">
                <a:solidFill>
                  <a:srgbClr val="D65500"/>
                </a:solidFill>
              </a:defRPr>
            </a:lvl1pPr>
          </a:lstStyle>
          <a:p>
            <a:r>
              <a:rPr dirty="0" smtClean="0"/>
              <a:t>Presentation Title</a:t>
            </a:r>
            <a:endParaRPr lang="en-US" dirty="0"/>
          </a:p>
        </p:txBody>
      </p:sp>
      <p:sp>
        <p:nvSpPr>
          <p:cNvPr id="6" name="Text Placeholder 2"/>
          <p:cNvSpPr>
            <a:spLocks noGrp="1"/>
          </p:cNvSpPr>
          <p:nvPr>
            <p:ph type="body" sz="quarter" idx="11"/>
          </p:nvPr>
        </p:nvSpPr>
        <p:spPr>
          <a:xfrm>
            <a:off x="3041981" y="4632854"/>
            <a:ext cx="5957038" cy="923330"/>
          </a:xfrm>
        </p:spPr>
        <p:txBody>
          <a:bodyPr/>
          <a:lstStyle>
            <a:lvl1pPr>
              <a:lnSpc>
                <a:spcPts val="3582"/>
              </a:lnSpc>
              <a:defRPr sz="2499"/>
            </a:lvl1pPr>
          </a:lstStyle>
          <a:p>
            <a:r>
              <a:rPr lang="en-US" dirty="0" smtClean="0"/>
              <a:t>Presenter Information</a:t>
            </a:r>
          </a:p>
          <a:p>
            <a:r>
              <a:rPr lang="en-US" dirty="0" smtClean="0"/>
              <a:t>Date</a:t>
            </a:r>
            <a:endParaRPr lang="en-US" dirty="0"/>
          </a:p>
        </p:txBody>
      </p:sp>
    </p:spTree>
    <p:extLst>
      <p:ext uri="{BB962C8B-B14F-4D97-AF65-F5344CB8AC3E}">
        <p14:creationId xmlns:p14="http://schemas.microsoft.com/office/powerpoint/2010/main" val="2505991424"/>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5209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5A898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5"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7"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64F416B8-678A-4F15-A7B5-307E9F5E3B90}"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175329949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D655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1CC3DF50-7350-4E03-AC01-E42BEA347590}"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475517917"/>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701646"/>
          </a:xfrm>
          <a:prstGeom prst="rect">
            <a:avLst/>
          </a:prstGeom>
          <a:solidFill>
            <a:srgbClr val="D6C9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0A87E0F8-46A5-4AAA-851C-C9FEC574D064}"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661097989"/>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70761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BBEE12C1-2154-4E33-8693-356178E9C605}"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4123624182"/>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673949"/>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1007800" y="1240413"/>
            <a:ext cx="5947607" cy="692369"/>
          </a:xfrm>
          <a:prstGeom prst="rect">
            <a:avLst/>
          </a:prstGeom>
          <a:noFill/>
          <a:ln w="9525">
            <a:noFill/>
            <a:miter lim="800000"/>
            <a:headEnd/>
            <a:tailEnd/>
          </a:ln>
        </p:spPr>
        <p:txBody>
          <a:bodyPr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ct val="90000"/>
              </a:lnSpc>
              <a:spcBef>
                <a:spcPct val="0"/>
              </a:spcBef>
              <a:spcAft>
                <a:spcPct val="0"/>
              </a:spcAft>
            </a:pPr>
            <a:r>
              <a:rPr lang="en-US" sz="4999">
                <a:solidFill>
                  <a:srgbClr val="595959"/>
                </a:solidFill>
                <a:latin typeface="Segoe UI Light" pitchFamily="-65" charset="0"/>
                <a:cs typeface="Arial" charset="0"/>
              </a:rPr>
              <a:t>Headline</a:t>
            </a:r>
          </a:p>
        </p:txBody>
      </p:sp>
      <p:sp>
        <p:nvSpPr>
          <p:cNvPr id="3" name="Text Placeholder 2"/>
          <p:cNvSpPr txBox="1">
            <a:spLocks/>
          </p:cNvSpPr>
          <p:nvPr userDrawn="1"/>
        </p:nvSpPr>
        <p:spPr bwMode="auto">
          <a:xfrm>
            <a:off x="1007800" y="2244990"/>
            <a:ext cx="5086613" cy="615297"/>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1999" b="1">
                <a:solidFill>
                  <a:srgbClr val="5A898C"/>
                </a:solidFill>
                <a:latin typeface="Segoe" pitchFamily="-65" charset="0"/>
              </a:rPr>
              <a:t>Lorem ipsum dolor sit amet, consec  tetuer adipiscing elit, sed diam nonu</a:t>
            </a:r>
          </a:p>
        </p:txBody>
      </p:sp>
      <p:sp>
        <p:nvSpPr>
          <p:cNvPr id="4" name="Text Placeholder 2"/>
          <p:cNvSpPr txBox="1">
            <a:spLocks/>
          </p:cNvSpPr>
          <p:nvPr userDrawn="1"/>
        </p:nvSpPr>
        <p:spPr bwMode="auto">
          <a:xfrm>
            <a:off x="1010445" y="3345657"/>
            <a:ext cx="4385649" cy="2949525"/>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833">
                <a:solidFill>
                  <a:srgbClr val="7F7F7F"/>
                </a:solidFill>
              </a:rPr>
              <a:t>Lorem ipsum dolor sit amet, consectetuer adipiscing elit, sed diam nonummy nibh euismod</a:t>
            </a:r>
          </a:p>
          <a:p>
            <a:pPr defTabSz="913880" fontAlgn="base">
              <a:lnSpc>
                <a:spcPts val="2312"/>
              </a:lnSpc>
              <a:spcBef>
                <a:spcPct val="0"/>
              </a:spcBef>
              <a:spcAft>
                <a:spcPct val="0"/>
              </a:spcAft>
              <a:buFont typeface="Arial" charset="0"/>
              <a:buChar char="•"/>
            </a:pP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 Ut wisi enim ad minim veniam, </a:t>
            </a:r>
            <a:br>
              <a:rPr lang="en-US" sz="1833">
                <a:solidFill>
                  <a:srgbClr val="7F7F7F"/>
                </a:solidFill>
              </a:rPr>
            </a:br>
            <a:r>
              <a:rPr lang="en-US" sz="1833">
                <a:solidFill>
                  <a:srgbClr val="7F7F7F"/>
                </a:solidFill>
              </a:rPr>
              <a:t>quis nostrud exerci tation ullamcorper suscipit lobortis </a:t>
            </a:r>
            <a:br>
              <a:rPr lang="en-US" sz="1833">
                <a:solidFill>
                  <a:srgbClr val="7F7F7F"/>
                </a:solidFill>
              </a:rPr>
            </a:b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Duis autem vel eum iriure dolor in hendrerit in vulputate velit esse</a:t>
            </a:r>
          </a:p>
        </p:txBody>
      </p:sp>
      <p:sp>
        <p:nvSpPr>
          <p:cNvPr id="5" name="Text Placeholder 2"/>
          <p:cNvSpPr txBox="1">
            <a:spLocks/>
          </p:cNvSpPr>
          <p:nvPr userDrawn="1"/>
        </p:nvSpPr>
        <p:spPr bwMode="auto">
          <a:xfrm>
            <a:off x="6425056" y="2244990"/>
            <a:ext cx="5086613" cy="615297"/>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1999" b="1">
                <a:solidFill>
                  <a:srgbClr val="5A898C"/>
                </a:solidFill>
                <a:latin typeface="Segoe" pitchFamily="-65" charset="0"/>
              </a:rPr>
              <a:t>Lorem ipsum dolor sit amet, consec  tetuer adipiscing elit, sed diam nonu</a:t>
            </a:r>
          </a:p>
        </p:txBody>
      </p:sp>
      <p:sp>
        <p:nvSpPr>
          <p:cNvPr id="6" name="Text Placeholder 2"/>
          <p:cNvSpPr txBox="1">
            <a:spLocks/>
          </p:cNvSpPr>
          <p:nvPr userDrawn="1"/>
        </p:nvSpPr>
        <p:spPr bwMode="auto">
          <a:xfrm>
            <a:off x="6427701" y="3345657"/>
            <a:ext cx="4385649" cy="2949525"/>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833">
                <a:solidFill>
                  <a:srgbClr val="7F7F7F"/>
                </a:solidFill>
              </a:rPr>
              <a:t>Lorem ipsum dolor sit amet, consectetuer adipiscing elit, sed diam nonummy nibh euismod</a:t>
            </a:r>
          </a:p>
          <a:p>
            <a:pPr defTabSz="913880" fontAlgn="base">
              <a:lnSpc>
                <a:spcPts val="2312"/>
              </a:lnSpc>
              <a:spcBef>
                <a:spcPct val="0"/>
              </a:spcBef>
              <a:spcAft>
                <a:spcPct val="0"/>
              </a:spcAft>
              <a:buFont typeface="Arial" charset="0"/>
              <a:buChar char="•"/>
            </a:pP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 Ut wisi enim ad minim veniam, </a:t>
            </a:r>
            <a:br>
              <a:rPr lang="en-US" sz="1833">
                <a:solidFill>
                  <a:srgbClr val="7F7F7F"/>
                </a:solidFill>
              </a:rPr>
            </a:br>
            <a:r>
              <a:rPr lang="en-US" sz="1833">
                <a:solidFill>
                  <a:srgbClr val="7F7F7F"/>
                </a:solidFill>
              </a:rPr>
              <a:t>quis nostrud exerci tation ullamcorper suscipit lobortis </a:t>
            </a:r>
            <a:br>
              <a:rPr lang="en-US" sz="1833">
                <a:solidFill>
                  <a:srgbClr val="7F7F7F"/>
                </a:solidFill>
              </a:rPr>
            </a:b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Duis autem vel eum iriure dolor in hendrerit in vulputate velit esse</a:t>
            </a:r>
          </a:p>
        </p:txBody>
      </p:sp>
    </p:spTree>
    <p:extLst>
      <p:ext uri="{BB962C8B-B14F-4D97-AF65-F5344CB8AC3E}">
        <p14:creationId xmlns:p14="http://schemas.microsoft.com/office/powerpoint/2010/main" val="3139040132"/>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6_Custom Layout">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16641668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7_Custom Layout">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1406492424"/>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973957"/>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Picture 14" descr="it camps headline vect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446" y="437886"/>
            <a:ext cx="2342276" cy="8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039271" y="3683460"/>
            <a:ext cx="5947260" cy="705322"/>
          </a:xfrm>
        </p:spPr>
        <p:txBody>
          <a:bodyPr/>
          <a:lstStyle>
            <a:lvl1pPr>
              <a:defRPr sz="4999">
                <a:solidFill>
                  <a:srgbClr val="D65500"/>
                </a:solidFill>
              </a:defRPr>
            </a:lvl1pPr>
          </a:lstStyle>
          <a:p>
            <a:r>
              <a:rPr dirty="0" smtClean="0"/>
              <a:t>Presentation Title</a:t>
            </a:r>
            <a:endParaRPr lang="en-US" dirty="0"/>
          </a:p>
        </p:txBody>
      </p:sp>
      <p:sp>
        <p:nvSpPr>
          <p:cNvPr id="6" name="Text Placeholder 2"/>
          <p:cNvSpPr>
            <a:spLocks noGrp="1"/>
          </p:cNvSpPr>
          <p:nvPr>
            <p:ph type="body" sz="quarter" idx="11"/>
          </p:nvPr>
        </p:nvSpPr>
        <p:spPr>
          <a:xfrm>
            <a:off x="3041981" y="4632854"/>
            <a:ext cx="5957038" cy="923330"/>
          </a:xfrm>
        </p:spPr>
        <p:txBody>
          <a:bodyPr/>
          <a:lstStyle>
            <a:lvl1pPr>
              <a:lnSpc>
                <a:spcPts val="3582"/>
              </a:lnSpc>
              <a:defRPr sz="2499"/>
            </a:lvl1pPr>
          </a:lstStyle>
          <a:p>
            <a:r>
              <a:rPr lang="en-US" dirty="0" smtClean="0"/>
              <a:t>Presenter Information</a:t>
            </a:r>
          </a:p>
          <a:p>
            <a:r>
              <a:rPr lang="en-US" dirty="0" smtClean="0"/>
              <a:t>Date</a:t>
            </a:r>
            <a:endParaRPr lang="en-US" dirty="0"/>
          </a:p>
        </p:txBody>
      </p:sp>
    </p:spTree>
    <p:extLst>
      <p:ext uri="{BB962C8B-B14F-4D97-AF65-F5344CB8AC3E}">
        <p14:creationId xmlns:p14="http://schemas.microsoft.com/office/powerpoint/2010/main" val="407557219"/>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444653"/>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5A898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5"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7"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64F416B8-678A-4F15-A7B5-307E9F5E3B90}"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272085748"/>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D655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1CC3DF50-7350-4E03-AC01-E42BEA347590}"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1243868185"/>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701646"/>
          </a:xfrm>
          <a:prstGeom prst="rect">
            <a:avLst/>
          </a:prstGeom>
          <a:solidFill>
            <a:srgbClr val="D6C9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0A87E0F8-46A5-4AAA-851C-C9FEC574D064}"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47217834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70761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BBEE12C1-2154-4E33-8693-356178E9C605}"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431934209"/>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760123"/>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1007800" y="1240413"/>
            <a:ext cx="5947607" cy="692369"/>
          </a:xfrm>
          <a:prstGeom prst="rect">
            <a:avLst/>
          </a:prstGeom>
          <a:noFill/>
          <a:ln w="9525">
            <a:noFill/>
            <a:miter lim="800000"/>
            <a:headEnd/>
            <a:tailEnd/>
          </a:ln>
        </p:spPr>
        <p:txBody>
          <a:bodyPr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ct val="90000"/>
              </a:lnSpc>
              <a:spcBef>
                <a:spcPct val="0"/>
              </a:spcBef>
              <a:spcAft>
                <a:spcPct val="0"/>
              </a:spcAft>
            </a:pPr>
            <a:r>
              <a:rPr lang="en-US" sz="4999">
                <a:solidFill>
                  <a:srgbClr val="595959"/>
                </a:solidFill>
                <a:latin typeface="Segoe UI Light" pitchFamily="-65" charset="0"/>
                <a:cs typeface="Arial" charset="0"/>
              </a:rPr>
              <a:t>Headline</a:t>
            </a:r>
          </a:p>
        </p:txBody>
      </p:sp>
      <p:sp>
        <p:nvSpPr>
          <p:cNvPr id="3" name="Text Placeholder 2"/>
          <p:cNvSpPr txBox="1">
            <a:spLocks/>
          </p:cNvSpPr>
          <p:nvPr userDrawn="1"/>
        </p:nvSpPr>
        <p:spPr bwMode="auto">
          <a:xfrm>
            <a:off x="1007800" y="2244990"/>
            <a:ext cx="5086613" cy="615297"/>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1999" b="1">
                <a:solidFill>
                  <a:srgbClr val="5A898C"/>
                </a:solidFill>
                <a:latin typeface="Segoe" pitchFamily="-65" charset="0"/>
              </a:rPr>
              <a:t>Lorem ipsum dolor sit amet, consec  tetuer adipiscing elit, sed diam nonu</a:t>
            </a:r>
          </a:p>
        </p:txBody>
      </p:sp>
      <p:sp>
        <p:nvSpPr>
          <p:cNvPr id="4" name="Text Placeholder 2"/>
          <p:cNvSpPr txBox="1">
            <a:spLocks/>
          </p:cNvSpPr>
          <p:nvPr userDrawn="1"/>
        </p:nvSpPr>
        <p:spPr bwMode="auto">
          <a:xfrm>
            <a:off x="1010445" y="3345657"/>
            <a:ext cx="4385649" cy="2949525"/>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833">
                <a:solidFill>
                  <a:srgbClr val="7F7F7F"/>
                </a:solidFill>
              </a:rPr>
              <a:t>Lorem ipsum dolor sit amet, consectetuer adipiscing elit, sed diam nonummy nibh euismod</a:t>
            </a:r>
          </a:p>
          <a:p>
            <a:pPr defTabSz="913880" fontAlgn="base">
              <a:lnSpc>
                <a:spcPts val="2312"/>
              </a:lnSpc>
              <a:spcBef>
                <a:spcPct val="0"/>
              </a:spcBef>
              <a:spcAft>
                <a:spcPct val="0"/>
              </a:spcAft>
              <a:buFont typeface="Arial" charset="0"/>
              <a:buChar char="•"/>
            </a:pP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 Ut wisi enim ad minim veniam, </a:t>
            </a:r>
            <a:br>
              <a:rPr lang="en-US" sz="1833">
                <a:solidFill>
                  <a:srgbClr val="7F7F7F"/>
                </a:solidFill>
              </a:rPr>
            </a:br>
            <a:r>
              <a:rPr lang="en-US" sz="1833">
                <a:solidFill>
                  <a:srgbClr val="7F7F7F"/>
                </a:solidFill>
              </a:rPr>
              <a:t>quis nostrud exerci tation ullamcorper suscipit lobortis </a:t>
            </a:r>
            <a:br>
              <a:rPr lang="en-US" sz="1833">
                <a:solidFill>
                  <a:srgbClr val="7F7F7F"/>
                </a:solidFill>
              </a:rPr>
            </a:b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Duis autem vel eum iriure dolor in hendrerit in vulputate velit esse</a:t>
            </a:r>
          </a:p>
        </p:txBody>
      </p:sp>
      <p:sp>
        <p:nvSpPr>
          <p:cNvPr id="5" name="Text Placeholder 2"/>
          <p:cNvSpPr txBox="1">
            <a:spLocks/>
          </p:cNvSpPr>
          <p:nvPr userDrawn="1"/>
        </p:nvSpPr>
        <p:spPr bwMode="auto">
          <a:xfrm>
            <a:off x="6425056" y="2244990"/>
            <a:ext cx="5086613" cy="615297"/>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1999" b="1">
                <a:solidFill>
                  <a:srgbClr val="5A898C"/>
                </a:solidFill>
                <a:latin typeface="Segoe" pitchFamily="-65" charset="0"/>
              </a:rPr>
              <a:t>Lorem ipsum dolor sit amet, consec  tetuer adipiscing elit, sed diam nonu</a:t>
            </a:r>
          </a:p>
        </p:txBody>
      </p:sp>
      <p:sp>
        <p:nvSpPr>
          <p:cNvPr id="6" name="Text Placeholder 2"/>
          <p:cNvSpPr txBox="1">
            <a:spLocks/>
          </p:cNvSpPr>
          <p:nvPr userDrawn="1"/>
        </p:nvSpPr>
        <p:spPr bwMode="auto">
          <a:xfrm>
            <a:off x="6427701" y="3345657"/>
            <a:ext cx="4385649" cy="2949525"/>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833">
                <a:solidFill>
                  <a:srgbClr val="7F7F7F"/>
                </a:solidFill>
              </a:rPr>
              <a:t>Lorem ipsum dolor sit amet, consectetuer adipiscing elit, sed diam nonummy nibh euismod</a:t>
            </a:r>
          </a:p>
          <a:p>
            <a:pPr defTabSz="913880" fontAlgn="base">
              <a:lnSpc>
                <a:spcPts val="2312"/>
              </a:lnSpc>
              <a:spcBef>
                <a:spcPct val="0"/>
              </a:spcBef>
              <a:spcAft>
                <a:spcPct val="0"/>
              </a:spcAft>
              <a:buFont typeface="Arial" charset="0"/>
              <a:buChar char="•"/>
            </a:pP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 Ut wisi enim ad minim veniam, </a:t>
            </a:r>
            <a:br>
              <a:rPr lang="en-US" sz="1833">
                <a:solidFill>
                  <a:srgbClr val="7F7F7F"/>
                </a:solidFill>
              </a:rPr>
            </a:br>
            <a:r>
              <a:rPr lang="en-US" sz="1833">
                <a:solidFill>
                  <a:srgbClr val="7F7F7F"/>
                </a:solidFill>
              </a:rPr>
              <a:t>quis nostrud exerci tation ullamcorper suscipit lobortis </a:t>
            </a:r>
            <a:br>
              <a:rPr lang="en-US" sz="1833">
                <a:solidFill>
                  <a:srgbClr val="7F7F7F"/>
                </a:solidFill>
              </a:rPr>
            </a:b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Duis autem vel eum iriure dolor in hendrerit in vulputate velit esse</a:t>
            </a:r>
          </a:p>
        </p:txBody>
      </p:sp>
    </p:spTree>
    <p:extLst>
      <p:ext uri="{BB962C8B-B14F-4D97-AF65-F5344CB8AC3E}">
        <p14:creationId xmlns:p14="http://schemas.microsoft.com/office/powerpoint/2010/main" val="25655332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98" y="2129896"/>
            <a:ext cx="10361030" cy="14710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7795" y="3886729"/>
            <a:ext cx="8533236" cy="1751542"/>
          </a:xfrm>
        </p:spPr>
        <p:txBody>
          <a:bodyPr/>
          <a:lstStyle>
            <a:lvl1pPr marL="0" indent="0" algn="ctr">
              <a:buNone/>
              <a:defRPr/>
            </a:lvl1pPr>
            <a:lvl2pPr marL="380893" indent="0" algn="ctr">
              <a:buNone/>
              <a:defRPr/>
            </a:lvl2pPr>
            <a:lvl3pPr marL="761787" indent="0" algn="ctr">
              <a:buNone/>
              <a:defRPr/>
            </a:lvl3pPr>
            <a:lvl4pPr marL="1142680" indent="0" algn="ctr">
              <a:buNone/>
              <a:defRPr/>
            </a:lvl4pPr>
            <a:lvl5pPr marL="1523573" indent="0" algn="ctr">
              <a:buNone/>
              <a:defRPr/>
            </a:lvl5pPr>
            <a:lvl6pPr marL="1904467" indent="0" algn="ctr">
              <a:buNone/>
              <a:defRPr/>
            </a:lvl6pPr>
            <a:lvl7pPr marL="2285360" indent="0" algn="ctr">
              <a:buNone/>
              <a:defRPr/>
            </a:lvl7pPr>
            <a:lvl8pPr marL="2666253" indent="0" algn="ctr">
              <a:buNone/>
              <a:defRPr/>
            </a:lvl8pPr>
            <a:lvl9pPr marL="304714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A0EFD2-D4E9-411B-83DC-9BAA05D05E0A}" type="slidenum">
              <a:rPr lang="en-US">
                <a:solidFill>
                  <a:srgbClr val="11A7D5"/>
                </a:solidFill>
              </a:rPr>
              <a:pPr/>
              <a:t>‹#›</a:t>
            </a:fld>
            <a:endParaRPr lang="en-US" dirty="0">
              <a:solidFill>
                <a:srgbClr val="11A7D5"/>
              </a:solidFill>
            </a:endParaRPr>
          </a:p>
        </p:txBody>
      </p:sp>
    </p:spTree>
    <p:extLst>
      <p:ext uri="{BB962C8B-B14F-4D97-AF65-F5344CB8AC3E}">
        <p14:creationId xmlns:p14="http://schemas.microsoft.com/office/powerpoint/2010/main" val="16772978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9F5FCDD-20D8-4BB6-B9C5-FE076F6FB35E}" type="slidenum">
              <a:rPr lang="en-US">
                <a:solidFill>
                  <a:srgbClr val="11A7D5"/>
                </a:solidFill>
              </a:rPr>
              <a:pPr/>
              <a:t>‹#›</a:t>
            </a:fld>
            <a:endParaRPr lang="en-US" dirty="0">
              <a:solidFill>
                <a:srgbClr val="11A7D5"/>
              </a:solidFill>
            </a:endParaRPr>
          </a:p>
        </p:txBody>
      </p:sp>
    </p:spTree>
    <p:extLst>
      <p:ext uri="{BB962C8B-B14F-4D97-AF65-F5344CB8AC3E}">
        <p14:creationId xmlns:p14="http://schemas.microsoft.com/office/powerpoint/2010/main" val="8985330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636"/>
            <a:ext cx="10361030" cy="1362604"/>
          </a:xfrm>
        </p:spPr>
        <p:txBody>
          <a:bodyPr anchor="t"/>
          <a:lstStyle>
            <a:lvl1pPr algn="l">
              <a:defRPr sz="3332"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449"/>
            <a:ext cx="10361030" cy="1500188"/>
          </a:xfrm>
        </p:spPr>
        <p:txBody>
          <a:bodyPr anchor="b"/>
          <a:lstStyle>
            <a:lvl1pPr marL="0" indent="0">
              <a:buNone/>
              <a:defRPr sz="1666"/>
            </a:lvl1pPr>
            <a:lvl2pPr marL="380893" indent="0">
              <a:buNone/>
              <a:defRPr sz="1500"/>
            </a:lvl2pPr>
            <a:lvl3pPr marL="761787" indent="0">
              <a:buNone/>
              <a:defRPr sz="1333"/>
            </a:lvl3pPr>
            <a:lvl4pPr marL="1142680" indent="0">
              <a:buNone/>
              <a:defRPr sz="1166"/>
            </a:lvl4pPr>
            <a:lvl5pPr marL="1523573" indent="0">
              <a:buNone/>
              <a:defRPr sz="1166"/>
            </a:lvl5pPr>
            <a:lvl6pPr marL="1904467" indent="0">
              <a:buNone/>
              <a:defRPr sz="1166"/>
            </a:lvl6pPr>
            <a:lvl7pPr marL="2285360" indent="0">
              <a:buNone/>
              <a:defRPr sz="1166"/>
            </a:lvl7pPr>
            <a:lvl8pPr marL="2666253" indent="0">
              <a:buNone/>
              <a:defRPr sz="1166"/>
            </a:lvl8pPr>
            <a:lvl9pPr marL="3047147" indent="0">
              <a:buNone/>
              <a:defRPr sz="1166"/>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EF46FC4-1639-4EEF-8AE9-05338081247F}" type="slidenum">
              <a:rPr lang="en-US">
                <a:solidFill>
                  <a:srgbClr val="11A7D5"/>
                </a:solidFill>
              </a:rPr>
              <a:pPr/>
              <a:t>‹#›</a:t>
            </a:fld>
            <a:endParaRPr lang="en-US" dirty="0">
              <a:solidFill>
                <a:srgbClr val="11A7D5"/>
              </a:solidFill>
            </a:endParaRPr>
          </a:p>
        </p:txBody>
      </p:sp>
    </p:spTree>
    <p:extLst>
      <p:ext uri="{BB962C8B-B14F-4D97-AF65-F5344CB8AC3E}">
        <p14:creationId xmlns:p14="http://schemas.microsoft.com/office/powerpoint/2010/main" val="13886027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706" y="1296459"/>
            <a:ext cx="5422546" cy="4527021"/>
          </a:xfrm>
        </p:spPr>
        <p:txBody>
          <a:bodyPr/>
          <a:lstStyle>
            <a:lvl1pPr>
              <a:defRPr sz="2333"/>
            </a:lvl1pPr>
            <a:lvl2pPr>
              <a:defRPr sz="1999"/>
            </a:lvl2pPr>
            <a:lvl3pPr>
              <a:defRPr sz="1666"/>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9219" y="1296459"/>
            <a:ext cx="5422546" cy="4527021"/>
          </a:xfrm>
        </p:spPr>
        <p:txBody>
          <a:bodyPr/>
          <a:lstStyle>
            <a:lvl1pPr>
              <a:defRPr sz="2333"/>
            </a:lvl1pPr>
            <a:lvl2pPr>
              <a:defRPr sz="1999"/>
            </a:lvl2pPr>
            <a:lvl3pPr>
              <a:defRPr sz="1666"/>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E306D57-8869-4C5F-A21A-03529DD904D8}" type="slidenum">
              <a:rPr lang="en-US">
                <a:solidFill>
                  <a:srgbClr val="11A7D5"/>
                </a:solidFill>
              </a:rPr>
              <a:pPr/>
              <a:t>‹#›</a:t>
            </a:fld>
            <a:endParaRPr lang="en-US" dirty="0">
              <a:solidFill>
                <a:srgbClr val="11A7D5"/>
              </a:solidFill>
            </a:endParaRPr>
          </a:p>
        </p:txBody>
      </p:sp>
    </p:spTree>
    <p:extLst>
      <p:ext uri="{BB962C8B-B14F-4D97-AF65-F5344CB8AC3E}">
        <p14:creationId xmlns:p14="http://schemas.microsoft.com/office/powerpoint/2010/main" val="24076155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707" y="275167"/>
            <a:ext cx="1096941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706" y="1534583"/>
            <a:ext cx="5385514" cy="640292"/>
          </a:xfrm>
        </p:spPr>
        <p:txBody>
          <a:bodyPr anchor="b"/>
          <a:lstStyle>
            <a:lvl1pPr marL="0" indent="0">
              <a:buNone/>
              <a:defRPr sz="1999" b="1"/>
            </a:lvl1pPr>
            <a:lvl2pPr marL="380893" indent="0">
              <a:buNone/>
              <a:defRPr sz="1666" b="1"/>
            </a:lvl2pPr>
            <a:lvl3pPr marL="761787" indent="0">
              <a:buNone/>
              <a:defRPr sz="1500" b="1"/>
            </a:lvl3pPr>
            <a:lvl4pPr marL="1142680" indent="0">
              <a:buNone/>
              <a:defRPr sz="1333" b="1"/>
            </a:lvl4pPr>
            <a:lvl5pPr marL="1523573" indent="0">
              <a:buNone/>
              <a:defRPr sz="1333" b="1"/>
            </a:lvl5pPr>
            <a:lvl6pPr marL="1904467" indent="0">
              <a:buNone/>
              <a:defRPr sz="1333" b="1"/>
            </a:lvl6pPr>
            <a:lvl7pPr marL="2285360" indent="0">
              <a:buNone/>
              <a:defRPr sz="1333" b="1"/>
            </a:lvl7pPr>
            <a:lvl8pPr marL="2666253" indent="0">
              <a:buNone/>
              <a:defRPr sz="1333" b="1"/>
            </a:lvl8pPr>
            <a:lvl9pPr marL="3047147"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609706" y="2174875"/>
            <a:ext cx="5385514" cy="3951553"/>
          </a:xfrm>
        </p:spPr>
        <p:txBody>
          <a:bodyPr/>
          <a:lstStyle>
            <a:lvl1pPr>
              <a:defRPr sz="1999"/>
            </a:lvl1pPr>
            <a:lvl2pPr>
              <a:defRPr sz="1666"/>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283" y="1534583"/>
            <a:ext cx="5386837" cy="640292"/>
          </a:xfrm>
        </p:spPr>
        <p:txBody>
          <a:bodyPr anchor="b"/>
          <a:lstStyle>
            <a:lvl1pPr marL="0" indent="0">
              <a:buNone/>
              <a:defRPr sz="1999" b="1"/>
            </a:lvl1pPr>
            <a:lvl2pPr marL="380893" indent="0">
              <a:buNone/>
              <a:defRPr sz="1666" b="1"/>
            </a:lvl2pPr>
            <a:lvl3pPr marL="761787" indent="0">
              <a:buNone/>
              <a:defRPr sz="1500" b="1"/>
            </a:lvl3pPr>
            <a:lvl4pPr marL="1142680" indent="0">
              <a:buNone/>
              <a:defRPr sz="1333" b="1"/>
            </a:lvl4pPr>
            <a:lvl5pPr marL="1523573" indent="0">
              <a:buNone/>
              <a:defRPr sz="1333" b="1"/>
            </a:lvl5pPr>
            <a:lvl6pPr marL="1904467" indent="0">
              <a:buNone/>
              <a:defRPr sz="1333" b="1"/>
            </a:lvl6pPr>
            <a:lvl7pPr marL="2285360" indent="0">
              <a:buNone/>
              <a:defRPr sz="1333" b="1"/>
            </a:lvl7pPr>
            <a:lvl8pPr marL="2666253" indent="0">
              <a:buNone/>
              <a:defRPr sz="1333" b="1"/>
            </a:lvl8pPr>
            <a:lvl9pPr marL="3047147"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6192283" y="2174875"/>
            <a:ext cx="5386837" cy="3951553"/>
          </a:xfrm>
        </p:spPr>
        <p:txBody>
          <a:bodyPr/>
          <a:lstStyle>
            <a:lvl1pPr>
              <a:defRPr sz="1999"/>
            </a:lvl1pPr>
            <a:lvl2pPr>
              <a:defRPr sz="1666"/>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1202BBE-240D-4951-A4E0-CD7749F7A55E}" type="slidenum">
              <a:rPr lang="en-US">
                <a:solidFill>
                  <a:srgbClr val="11A7D5"/>
                </a:solidFill>
              </a:rPr>
              <a:pPr/>
              <a:t>‹#›</a:t>
            </a:fld>
            <a:endParaRPr lang="en-US" dirty="0">
              <a:solidFill>
                <a:srgbClr val="11A7D5"/>
              </a:solidFill>
            </a:endParaRPr>
          </a:p>
        </p:txBody>
      </p:sp>
    </p:spTree>
    <p:extLst>
      <p:ext uri="{BB962C8B-B14F-4D97-AF65-F5344CB8AC3E}">
        <p14:creationId xmlns:p14="http://schemas.microsoft.com/office/powerpoint/2010/main" val="8081575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0C3F130-193D-4D8C-8C39-88DB7FAF1D16}" type="slidenum">
              <a:rPr lang="en-US">
                <a:solidFill>
                  <a:srgbClr val="11A7D5"/>
                </a:solidFill>
              </a:rPr>
              <a:pPr/>
              <a:t>‹#›</a:t>
            </a:fld>
            <a:endParaRPr lang="en-US" dirty="0">
              <a:solidFill>
                <a:srgbClr val="11A7D5"/>
              </a:solidFill>
            </a:endParaRPr>
          </a:p>
        </p:txBody>
      </p:sp>
    </p:spTree>
    <p:extLst>
      <p:ext uri="{BB962C8B-B14F-4D97-AF65-F5344CB8AC3E}">
        <p14:creationId xmlns:p14="http://schemas.microsoft.com/office/powerpoint/2010/main" val="21412155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56340C1-1CFC-4579-A3D5-6BEF466C48DA}" type="slidenum">
              <a:rPr lang="en-US">
                <a:solidFill>
                  <a:srgbClr val="11A7D5"/>
                </a:solidFill>
              </a:rPr>
              <a:pPr/>
              <a:t>‹#›</a:t>
            </a:fld>
            <a:endParaRPr lang="en-US" dirty="0">
              <a:solidFill>
                <a:srgbClr val="11A7D5"/>
              </a:solidFill>
            </a:endParaRPr>
          </a:p>
        </p:txBody>
      </p:sp>
    </p:spTree>
    <p:extLst>
      <p:ext uri="{BB962C8B-B14F-4D97-AF65-F5344CB8AC3E}">
        <p14:creationId xmlns:p14="http://schemas.microsoft.com/office/powerpoint/2010/main" val="36385473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06" y="272521"/>
            <a:ext cx="4010039" cy="1162844"/>
          </a:xfrm>
        </p:spPr>
        <p:txBody>
          <a:bodyPr anchor="b"/>
          <a:lstStyle>
            <a:lvl1pPr algn="l">
              <a:defRPr sz="1666" b="1"/>
            </a:lvl1pPr>
          </a:lstStyle>
          <a:p>
            <a:r>
              <a:rPr lang="en-US" smtClean="0"/>
              <a:t>Click to edit Master title style</a:t>
            </a:r>
            <a:endParaRPr lang="en-US"/>
          </a:p>
        </p:txBody>
      </p:sp>
      <p:sp>
        <p:nvSpPr>
          <p:cNvPr id="3" name="Content Placeholder 2"/>
          <p:cNvSpPr>
            <a:spLocks noGrp="1"/>
          </p:cNvSpPr>
          <p:nvPr>
            <p:ph idx="1"/>
          </p:nvPr>
        </p:nvSpPr>
        <p:spPr>
          <a:xfrm>
            <a:off x="4765228" y="272521"/>
            <a:ext cx="6813892" cy="5853907"/>
          </a:xfrm>
        </p:spPr>
        <p:txBody>
          <a:bodyPr/>
          <a:lstStyle>
            <a:lvl1pPr>
              <a:defRPr sz="2666"/>
            </a:lvl1pPr>
            <a:lvl2pPr>
              <a:defRPr sz="2333"/>
            </a:lvl2pPr>
            <a:lvl3pPr>
              <a:defRPr sz="1999"/>
            </a:lvl3pPr>
            <a:lvl4pPr>
              <a:defRPr sz="1666"/>
            </a:lvl4pPr>
            <a:lvl5pPr>
              <a:defRPr sz="1666"/>
            </a:lvl5pPr>
            <a:lvl6pPr>
              <a:defRPr sz="1666"/>
            </a:lvl6pPr>
            <a:lvl7pPr>
              <a:defRPr sz="1666"/>
            </a:lvl7pPr>
            <a:lvl8pPr>
              <a:defRPr sz="1666"/>
            </a:lvl8pPr>
            <a:lvl9pPr>
              <a:defRPr sz="1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706" y="1435365"/>
            <a:ext cx="4010039" cy="4691063"/>
          </a:xfrm>
        </p:spPr>
        <p:txBody>
          <a:bodyPr/>
          <a:lstStyle>
            <a:lvl1pPr marL="0" indent="0">
              <a:buNone/>
              <a:defRPr sz="1166"/>
            </a:lvl1pPr>
            <a:lvl2pPr marL="380893" indent="0">
              <a:buNone/>
              <a:defRPr sz="1000"/>
            </a:lvl2pPr>
            <a:lvl3pPr marL="761787" indent="0">
              <a:buNone/>
              <a:defRPr sz="833"/>
            </a:lvl3pPr>
            <a:lvl4pPr marL="1142680" indent="0">
              <a:buNone/>
              <a:defRPr sz="750"/>
            </a:lvl4pPr>
            <a:lvl5pPr marL="1523573" indent="0">
              <a:buNone/>
              <a:defRPr sz="750"/>
            </a:lvl5pPr>
            <a:lvl6pPr marL="1904467" indent="0">
              <a:buNone/>
              <a:defRPr sz="750"/>
            </a:lvl6pPr>
            <a:lvl7pPr marL="2285360" indent="0">
              <a:buNone/>
              <a:defRPr sz="750"/>
            </a:lvl7pPr>
            <a:lvl8pPr marL="2666253" indent="0">
              <a:buNone/>
              <a:defRPr sz="750"/>
            </a:lvl8pPr>
            <a:lvl9pPr marL="3047147"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C9F14F-BA80-4B11-AE8A-E9262EE635E7}" type="slidenum">
              <a:rPr lang="en-US">
                <a:solidFill>
                  <a:srgbClr val="11A7D5"/>
                </a:solidFill>
              </a:rPr>
              <a:pPr/>
              <a:t>‹#›</a:t>
            </a:fld>
            <a:endParaRPr lang="en-US" dirty="0">
              <a:solidFill>
                <a:srgbClr val="11A7D5"/>
              </a:solidFill>
            </a:endParaRPr>
          </a:p>
        </p:txBody>
      </p:sp>
    </p:spTree>
    <p:extLst>
      <p:ext uri="{BB962C8B-B14F-4D97-AF65-F5344CB8AC3E}">
        <p14:creationId xmlns:p14="http://schemas.microsoft.com/office/powerpoint/2010/main" val="185563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566" y="4800865"/>
            <a:ext cx="7313824" cy="566208"/>
          </a:xfrm>
        </p:spPr>
        <p:txBody>
          <a:bodyPr anchor="b"/>
          <a:lstStyle>
            <a:lvl1pPr algn="l">
              <a:defRPr sz="1666" b="1"/>
            </a:lvl1pPr>
          </a:lstStyle>
          <a:p>
            <a:r>
              <a:rPr lang="en-US" smtClean="0"/>
              <a:t>Click to edit Master title style</a:t>
            </a:r>
            <a:endParaRPr lang="en-US"/>
          </a:p>
        </p:txBody>
      </p:sp>
      <p:sp>
        <p:nvSpPr>
          <p:cNvPr id="3" name="Picture Placeholder 2"/>
          <p:cNvSpPr>
            <a:spLocks noGrp="1"/>
          </p:cNvSpPr>
          <p:nvPr>
            <p:ph type="pic" idx="1"/>
          </p:nvPr>
        </p:nvSpPr>
        <p:spPr>
          <a:xfrm>
            <a:off x="2388566" y="612511"/>
            <a:ext cx="7313824" cy="4115593"/>
          </a:xfrm>
        </p:spPr>
        <p:txBody>
          <a:bodyPr/>
          <a:lstStyle>
            <a:lvl1pPr marL="0" indent="0">
              <a:buNone/>
              <a:defRPr sz="2666"/>
            </a:lvl1pPr>
            <a:lvl2pPr marL="380893" indent="0">
              <a:buNone/>
              <a:defRPr sz="2333"/>
            </a:lvl2pPr>
            <a:lvl3pPr marL="761787" indent="0">
              <a:buNone/>
              <a:defRPr sz="1999"/>
            </a:lvl3pPr>
            <a:lvl4pPr marL="1142680" indent="0">
              <a:buNone/>
              <a:defRPr sz="1666"/>
            </a:lvl4pPr>
            <a:lvl5pPr marL="1523573" indent="0">
              <a:buNone/>
              <a:defRPr sz="1666"/>
            </a:lvl5pPr>
            <a:lvl6pPr marL="1904467" indent="0">
              <a:buNone/>
              <a:defRPr sz="1666"/>
            </a:lvl6pPr>
            <a:lvl7pPr marL="2285360" indent="0">
              <a:buNone/>
              <a:defRPr sz="1666"/>
            </a:lvl7pPr>
            <a:lvl8pPr marL="2666253" indent="0">
              <a:buNone/>
              <a:defRPr sz="1666"/>
            </a:lvl8pPr>
            <a:lvl9pPr marL="3047147" indent="0">
              <a:buNone/>
              <a:defRPr sz="1666"/>
            </a:lvl9pPr>
          </a:lstStyle>
          <a:p>
            <a:pPr lvl="0"/>
            <a:endParaRPr lang="en-US" noProof="0" dirty="0"/>
          </a:p>
        </p:txBody>
      </p:sp>
      <p:sp>
        <p:nvSpPr>
          <p:cNvPr id="4" name="Text Placeholder 3"/>
          <p:cNvSpPr>
            <a:spLocks noGrp="1"/>
          </p:cNvSpPr>
          <p:nvPr>
            <p:ph type="body" sz="half" idx="2"/>
          </p:nvPr>
        </p:nvSpPr>
        <p:spPr>
          <a:xfrm>
            <a:off x="2388566" y="5367074"/>
            <a:ext cx="7313824" cy="805656"/>
          </a:xfrm>
        </p:spPr>
        <p:txBody>
          <a:bodyPr/>
          <a:lstStyle>
            <a:lvl1pPr marL="0" indent="0">
              <a:buNone/>
              <a:defRPr sz="1166"/>
            </a:lvl1pPr>
            <a:lvl2pPr marL="380893" indent="0">
              <a:buNone/>
              <a:defRPr sz="1000"/>
            </a:lvl2pPr>
            <a:lvl3pPr marL="761787" indent="0">
              <a:buNone/>
              <a:defRPr sz="833"/>
            </a:lvl3pPr>
            <a:lvl4pPr marL="1142680" indent="0">
              <a:buNone/>
              <a:defRPr sz="750"/>
            </a:lvl4pPr>
            <a:lvl5pPr marL="1523573" indent="0">
              <a:buNone/>
              <a:defRPr sz="750"/>
            </a:lvl5pPr>
            <a:lvl6pPr marL="1904467" indent="0">
              <a:buNone/>
              <a:defRPr sz="750"/>
            </a:lvl6pPr>
            <a:lvl7pPr marL="2285360" indent="0">
              <a:buNone/>
              <a:defRPr sz="750"/>
            </a:lvl7pPr>
            <a:lvl8pPr marL="2666253" indent="0">
              <a:buNone/>
              <a:defRPr sz="750"/>
            </a:lvl8pPr>
            <a:lvl9pPr marL="3047147"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866B9E9-D952-4CE2-97D0-2B072A1A3461}" type="slidenum">
              <a:rPr lang="en-US">
                <a:solidFill>
                  <a:srgbClr val="11A7D5"/>
                </a:solidFill>
              </a:rPr>
              <a:pPr/>
              <a:t>‹#›</a:t>
            </a:fld>
            <a:endParaRPr lang="en-US" dirty="0">
              <a:solidFill>
                <a:srgbClr val="11A7D5"/>
              </a:solidFill>
            </a:endParaRPr>
          </a:p>
        </p:txBody>
      </p:sp>
    </p:spTree>
    <p:extLst>
      <p:ext uri="{BB962C8B-B14F-4D97-AF65-F5344CB8AC3E}">
        <p14:creationId xmlns:p14="http://schemas.microsoft.com/office/powerpoint/2010/main" val="38664531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3177476-5AF6-41DC-BD01-46052C815D40}" type="slidenum">
              <a:rPr lang="en-US">
                <a:solidFill>
                  <a:srgbClr val="11A7D5"/>
                </a:solidFill>
              </a:rPr>
              <a:pPr/>
              <a:t>‹#›</a:t>
            </a:fld>
            <a:endParaRPr lang="en-US" dirty="0">
              <a:solidFill>
                <a:srgbClr val="11A7D5"/>
              </a:solidFill>
            </a:endParaRPr>
          </a:p>
        </p:txBody>
      </p:sp>
    </p:spTree>
    <p:extLst>
      <p:ext uri="{BB962C8B-B14F-4D97-AF65-F5344CB8AC3E}">
        <p14:creationId xmlns:p14="http://schemas.microsoft.com/office/powerpoint/2010/main" val="4101445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750" y="275167"/>
            <a:ext cx="2743015" cy="5548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707" y="275167"/>
            <a:ext cx="8102077" cy="5548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93A547D-CFE4-4C52-AD2D-637AC52A6871}" type="slidenum">
              <a:rPr lang="en-US">
                <a:solidFill>
                  <a:srgbClr val="11A7D5"/>
                </a:solidFill>
              </a:rPr>
              <a:pPr/>
              <a:t>‹#›</a:t>
            </a:fld>
            <a:endParaRPr lang="en-US" dirty="0">
              <a:solidFill>
                <a:srgbClr val="11A7D5"/>
              </a:solidFill>
            </a:endParaRPr>
          </a:p>
        </p:txBody>
      </p:sp>
    </p:spTree>
    <p:extLst>
      <p:ext uri="{BB962C8B-B14F-4D97-AF65-F5344CB8AC3E}">
        <p14:creationId xmlns:p14="http://schemas.microsoft.com/office/powerpoint/2010/main" val="460315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31" y="1447803"/>
            <a:ext cx="11149013" cy="200439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31" y="1447803"/>
            <a:ext cx="11149013" cy="200439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8"/>
            <a:ext cx="12188826" cy="619125"/>
          </a:xfrm>
          <a:solidFill>
            <a:srgbClr val="FFFF99"/>
          </a:solidFill>
        </p:spPr>
        <p:txBody>
          <a:bodyPr wrap="square" lIns="152062" tIns="76031" rIns="152062" bIns="76031"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126972320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4881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8" y="3187155"/>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4" y="1586586"/>
            <a:ext cx="5549740" cy="1378644"/>
          </a:xfrm>
        </p:spPr>
        <p:txBody>
          <a:bodyPr anchor="ctr" anchorCtr="0">
            <a:noAutofit/>
            <a:scene3d>
              <a:camera prst="orthographicFront"/>
              <a:lightRig rig="flat" dir="t"/>
            </a:scene3d>
            <a:sp3d>
              <a:contourClr>
                <a:schemeClr val="tx2"/>
              </a:contourClr>
            </a:sp3d>
          </a:bodyPr>
          <a:lstStyle>
            <a:lvl1pPr marL="0" indent="0" algn="l" defTabSz="912394"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8"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3"/>
            <a:ext cx="6610546" cy="461665"/>
          </a:xfrm>
        </p:spPr>
        <p:txBody>
          <a:bodyPr>
            <a:noAutofit/>
          </a:bodyPr>
          <a:lstStyle>
            <a:lvl1pPr marL="0" indent="0" algn="l" defTabSz="912394"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199" indent="0" algn="ctr">
              <a:buNone/>
              <a:defRPr>
                <a:solidFill>
                  <a:schemeClr val="tx1">
                    <a:tint val="75000"/>
                  </a:schemeClr>
                </a:solidFill>
              </a:defRPr>
            </a:lvl2pPr>
            <a:lvl3pPr marL="912394" indent="0" algn="ctr">
              <a:buNone/>
              <a:defRPr>
                <a:solidFill>
                  <a:schemeClr val="tx1">
                    <a:tint val="75000"/>
                  </a:schemeClr>
                </a:solidFill>
              </a:defRPr>
            </a:lvl3pPr>
            <a:lvl4pPr marL="1368597" indent="0" algn="ctr">
              <a:buNone/>
              <a:defRPr>
                <a:solidFill>
                  <a:schemeClr val="tx1">
                    <a:tint val="75000"/>
                  </a:schemeClr>
                </a:solidFill>
              </a:defRPr>
            </a:lvl4pPr>
            <a:lvl5pPr marL="1824793" indent="0" algn="ctr">
              <a:buNone/>
              <a:defRPr>
                <a:solidFill>
                  <a:schemeClr val="tx1">
                    <a:tint val="75000"/>
                  </a:schemeClr>
                </a:solidFill>
              </a:defRPr>
            </a:lvl5pPr>
            <a:lvl6pPr marL="2280989" indent="0" algn="ctr">
              <a:buNone/>
              <a:defRPr>
                <a:solidFill>
                  <a:schemeClr val="tx1">
                    <a:tint val="75000"/>
                  </a:schemeClr>
                </a:solidFill>
              </a:defRPr>
            </a:lvl6pPr>
            <a:lvl7pPr marL="2737187" indent="0" algn="ctr">
              <a:buNone/>
              <a:defRPr>
                <a:solidFill>
                  <a:schemeClr val="tx1">
                    <a:tint val="75000"/>
                  </a:schemeClr>
                </a:solidFill>
              </a:defRPr>
            </a:lvl7pPr>
            <a:lvl8pPr marL="3193385" indent="0" algn="ctr">
              <a:buNone/>
              <a:defRPr>
                <a:solidFill>
                  <a:schemeClr val="tx1">
                    <a:tint val="75000"/>
                  </a:schemeClr>
                </a:solidFill>
              </a:defRPr>
            </a:lvl8pPr>
            <a:lvl9pPr marL="364958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75"/>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249" tIns="45625" rIns="91249" bIns="45625"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9"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2" y="3"/>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2394"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5" y="6010278"/>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02314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74887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0161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8410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19"/>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09132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Picture 14" descr="it camps headline vect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446" y="437886"/>
            <a:ext cx="2342276" cy="8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039271" y="3683460"/>
            <a:ext cx="5947260" cy="705322"/>
          </a:xfrm>
        </p:spPr>
        <p:txBody>
          <a:bodyPr/>
          <a:lstStyle>
            <a:lvl1pPr>
              <a:defRPr sz="5000">
                <a:solidFill>
                  <a:srgbClr val="D65500"/>
                </a:solidFill>
              </a:defRPr>
            </a:lvl1pPr>
          </a:lstStyle>
          <a:p>
            <a:r>
              <a:rPr dirty="0" smtClean="0"/>
              <a:t>Presentation Title</a:t>
            </a:r>
            <a:endParaRPr lang="en-US" dirty="0"/>
          </a:p>
        </p:txBody>
      </p:sp>
      <p:sp>
        <p:nvSpPr>
          <p:cNvPr id="6" name="Text Placeholder 2"/>
          <p:cNvSpPr>
            <a:spLocks noGrp="1"/>
          </p:cNvSpPr>
          <p:nvPr>
            <p:ph type="body" sz="quarter" idx="11"/>
          </p:nvPr>
        </p:nvSpPr>
        <p:spPr>
          <a:xfrm>
            <a:off x="3041981" y="4632854"/>
            <a:ext cx="5957038" cy="923330"/>
          </a:xfrm>
        </p:spPr>
        <p:txBody>
          <a:bodyPr/>
          <a:lstStyle>
            <a:lvl1pPr>
              <a:lnSpc>
                <a:spcPts val="3581"/>
              </a:lnSpc>
              <a:defRPr sz="2500"/>
            </a:lvl1pPr>
          </a:lstStyle>
          <a:p>
            <a:r>
              <a:rPr lang="en-US" dirty="0" smtClean="0"/>
              <a:t>Presenter Information</a:t>
            </a:r>
          </a:p>
          <a:p>
            <a:r>
              <a:rPr lang="en-US" dirty="0" smtClean="0"/>
              <a:t>Date</a:t>
            </a:r>
            <a:endParaRPr lang="en-US" dirty="0"/>
          </a:p>
        </p:txBody>
      </p:sp>
    </p:spTree>
    <p:extLst>
      <p:ext uri="{BB962C8B-B14F-4D97-AF65-F5344CB8AC3E}">
        <p14:creationId xmlns:p14="http://schemas.microsoft.com/office/powerpoint/2010/main" val="183190088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48917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4" name="Rectangle 3"/>
          <p:cNvSpPr/>
          <p:nvPr userDrawn="1"/>
        </p:nvSpPr>
        <p:spPr bwMode="auto">
          <a:xfrm>
            <a:off x="1" y="1436707"/>
            <a:ext cx="10107096" cy="4680479"/>
          </a:xfrm>
          <a:prstGeom prst="rect">
            <a:avLst/>
          </a:prstGeom>
          <a:solidFill>
            <a:srgbClr val="5A898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09" tIns="37994" rIns="76009" bIns="37994" anchor="ctr"/>
          <a:lstStyle/>
          <a:p>
            <a:pPr algn="ctr" defTabSz="758830" fontAlgn="base">
              <a:spcBef>
                <a:spcPct val="0"/>
              </a:spcBef>
              <a:spcAft>
                <a:spcPct val="0"/>
              </a:spcAft>
            </a:pPr>
            <a:endParaRPr lang="en-US" sz="1500">
              <a:solidFill>
                <a:prstClr val="black"/>
              </a:solidFill>
              <a:ea typeface="ＭＳ Ｐゴシック" pitchFamily="-65" charset="-128"/>
            </a:endParaRPr>
          </a:p>
        </p:txBody>
      </p:sp>
      <p:pic>
        <p:nvPicPr>
          <p:cNvPr id="5"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7" name="Slide Number Placeholder 4"/>
          <p:cNvSpPr>
            <a:spLocks noGrp="1"/>
          </p:cNvSpPr>
          <p:nvPr>
            <p:ph type="sldNum" sz="quarter" idx="12"/>
          </p:nvPr>
        </p:nvSpPr>
        <p:spPr>
          <a:xfrm>
            <a:off x="415307" y="6266658"/>
            <a:ext cx="399417" cy="365125"/>
          </a:xfrm>
          <a:prstGeom prst="rect">
            <a:avLst/>
          </a:prstGeom>
        </p:spPr>
        <p:txBody>
          <a:bodyPr vert="horz" wrap="square" lIns="76012" tIns="37994" rIns="76012" bIns="37994" numCol="1" anchor="t" anchorCtr="0" compatLnSpc="1">
            <a:prstTxWarp prst="textNoShape">
              <a:avLst/>
            </a:prstTxWarp>
          </a:bodyPr>
          <a:lstStyle>
            <a:lvl1pPr>
              <a:defRPr sz="1200">
                <a:solidFill>
                  <a:srgbClr val="898989"/>
                </a:solidFill>
                <a:latin typeface="Segoe UI" pitchFamily="-65" charset="0"/>
              </a:defRPr>
            </a:lvl1pPr>
          </a:lstStyle>
          <a:p>
            <a:pPr defTabSz="911913" fontAlgn="base">
              <a:spcBef>
                <a:spcPct val="0"/>
              </a:spcBef>
              <a:spcAft>
                <a:spcPct val="0"/>
              </a:spcAft>
            </a:pPr>
            <a:fld id="{64F416B8-678A-4F15-A7B5-307E9F5E3B90}" type="slidenum">
              <a:rPr lang="en-US" smtClean="0">
                <a:ea typeface="ＭＳ Ｐゴシック" pitchFamily="-65" charset="-128"/>
              </a:rPr>
              <a:pPr defTabSz="911913"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38721474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1" y="1436707"/>
            <a:ext cx="10107096" cy="4680479"/>
          </a:xfrm>
          <a:prstGeom prst="rect">
            <a:avLst/>
          </a:prstGeom>
          <a:solidFill>
            <a:srgbClr val="D655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09" tIns="37994" rIns="76009" bIns="37994" anchor="ctr"/>
          <a:lstStyle/>
          <a:p>
            <a:pPr algn="ctr" defTabSz="758830"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307" y="6266658"/>
            <a:ext cx="399417" cy="365125"/>
          </a:xfrm>
          <a:prstGeom prst="rect">
            <a:avLst/>
          </a:prstGeom>
        </p:spPr>
        <p:txBody>
          <a:bodyPr vert="horz" wrap="square" lIns="76012" tIns="37994" rIns="76012" bIns="37994" numCol="1" anchor="t" anchorCtr="0" compatLnSpc="1">
            <a:prstTxWarp prst="textNoShape">
              <a:avLst/>
            </a:prstTxWarp>
          </a:bodyPr>
          <a:lstStyle>
            <a:lvl1pPr>
              <a:defRPr sz="1200">
                <a:solidFill>
                  <a:srgbClr val="898989"/>
                </a:solidFill>
                <a:latin typeface="Segoe UI" pitchFamily="-65" charset="0"/>
              </a:defRPr>
            </a:lvl1pPr>
          </a:lstStyle>
          <a:p>
            <a:pPr defTabSz="911913" fontAlgn="base">
              <a:spcBef>
                <a:spcPct val="0"/>
              </a:spcBef>
              <a:spcAft>
                <a:spcPct val="0"/>
              </a:spcAft>
            </a:pPr>
            <a:fld id="{1CC3DF50-7350-4E03-AC01-E42BEA347590}" type="slidenum">
              <a:rPr lang="en-US" smtClean="0">
                <a:ea typeface="ＭＳ Ｐゴシック" pitchFamily="-65" charset="-128"/>
              </a:rPr>
              <a:pPr defTabSz="911913"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11863863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8" y="3187155"/>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4" y="1586586"/>
            <a:ext cx="5549740" cy="1378644"/>
          </a:xfrm>
        </p:spPr>
        <p:txBody>
          <a:bodyPr anchor="ctr" anchorCtr="0">
            <a:noAutofit/>
            <a:scene3d>
              <a:camera prst="orthographicFront"/>
              <a:lightRig rig="flat" dir="t"/>
            </a:scene3d>
            <a:sp3d>
              <a:contourClr>
                <a:schemeClr val="tx2"/>
              </a:contourClr>
            </a:sp3d>
          </a:bodyPr>
          <a:lstStyle>
            <a:lvl1pPr marL="0" indent="0" algn="l" defTabSz="912394"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8"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3"/>
            <a:ext cx="6610546" cy="461665"/>
          </a:xfrm>
        </p:spPr>
        <p:txBody>
          <a:bodyPr>
            <a:noAutofit/>
          </a:bodyPr>
          <a:lstStyle>
            <a:lvl1pPr marL="0" indent="0" algn="l" defTabSz="912394"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199" indent="0" algn="ctr">
              <a:buNone/>
              <a:defRPr>
                <a:solidFill>
                  <a:schemeClr val="tx1">
                    <a:tint val="75000"/>
                  </a:schemeClr>
                </a:solidFill>
              </a:defRPr>
            </a:lvl2pPr>
            <a:lvl3pPr marL="912394" indent="0" algn="ctr">
              <a:buNone/>
              <a:defRPr>
                <a:solidFill>
                  <a:schemeClr val="tx1">
                    <a:tint val="75000"/>
                  </a:schemeClr>
                </a:solidFill>
              </a:defRPr>
            </a:lvl3pPr>
            <a:lvl4pPr marL="1368597" indent="0" algn="ctr">
              <a:buNone/>
              <a:defRPr>
                <a:solidFill>
                  <a:schemeClr val="tx1">
                    <a:tint val="75000"/>
                  </a:schemeClr>
                </a:solidFill>
              </a:defRPr>
            </a:lvl4pPr>
            <a:lvl5pPr marL="1824793" indent="0" algn="ctr">
              <a:buNone/>
              <a:defRPr>
                <a:solidFill>
                  <a:schemeClr val="tx1">
                    <a:tint val="75000"/>
                  </a:schemeClr>
                </a:solidFill>
              </a:defRPr>
            </a:lvl5pPr>
            <a:lvl6pPr marL="2280989" indent="0" algn="ctr">
              <a:buNone/>
              <a:defRPr>
                <a:solidFill>
                  <a:schemeClr val="tx1">
                    <a:tint val="75000"/>
                  </a:schemeClr>
                </a:solidFill>
              </a:defRPr>
            </a:lvl6pPr>
            <a:lvl7pPr marL="2737187" indent="0" algn="ctr">
              <a:buNone/>
              <a:defRPr>
                <a:solidFill>
                  <a:schemeClr val="tx1">
                    <a:tint val="75000"/>
                  </a:schemeClr>
                </a:solidFill>
              </a:defRPr>
            </a:lvl7pPr>
            <a:lvl8pPr marL="3193385" indent="0" algn="ctr">
              <a:buNone/>
              <a:defRPr>
                <a:solidFill>
                  <a:schemeClr val="tx1">
                    <a:tint val="75000"/>
                  </a:schemeClr>
                </a:solidFill>
              </a:defRPr>
            </a:lvl8pPr>
            <a:lvl9pPr marL="364958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75"/>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249" tIns="45625" rIns="91249" bIns="45625"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9"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2" y="3"/>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2394"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5" y="6010278"/>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1" y="1436689"/>
            <a:ext cx="10107096" cy="4701646"/>
          </a:xfrm>
          <a:prstGeom prst="rect">
            <a:avLst/>
          </a:prstGeom>
          <a:solidFill>
            <a:srgbClr val="D6C9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09" tIns="37994" rIns="76009" bIns="37994" anchor="ctr"/>
          <a:lstStyle/>
          <a:p>
            <a:pPr algn="ctr" defTabSz="758830"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307" y="6266658"/>
            <a:ext cx="399417" cy="365125"/>
          </a:xfrm>
          <a:prstGeom prst="rect">
            <a:avLst/>
          </a:prstGeom>
        </p:spPr>
        <p:txBody>
          <a:bodyPr vert="horz" wrap="square" lIns="76012" tIns="37994" rIns="76012" bIns="37994" numCol="1" anchor="t" anchorCtr="0" compatLnSpc="1">
            <a:prstTxWarp prst="textNoShape">
              <a:avLst/>
            </a:prstTxWarp>
          </a:bodyPr>
          <a:lstStyle>
            <a:lvl1pPr>
              <a:defRPr sz="1200">
                <a:solidFill>
                  <a:srgbClr val="898989"/>
                </a:solidFill>
                <a:latin typeface="Segoe UI" pitchFamily="-65" charset="0"/>
              </a:defRPr>
            </a:lvl1pPr>
          </a:lstStyle>
          <a:p>
            <a:pPr defTabSz="911913" fontAlgn="base">
              <a:spcBef>
                <a:spcPct val="0"/>
              </a:spcBef>
              <a:spcAft>
                <a:spcPct val="0"/>
              </a:spcAft>
            </a:pPr>
            <a:fld id="{0A87E0F8-46A5-4AAA-851C-C9FEC574D064}" type="slidenum">
              <a:rPr lang="en-US" smtClean="0">
                <a:ea typeface="ＭＳ Ｐゴシック" pitchFamily="-65" charset="-128"/>
              </a:rPr>
              <a:pPr defTabSz="911913"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8217046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bwMode="auto">
          <a:xfrm>
            <a:off x="1" y="1436707"/>
            <a:ext cx="10107096" cy="4680479"/>
          </a:xfrm>
          <a:prstGeom prst="rect">
            <a:avLst/>
          </a:prstGeom>
          <a:solidFill>
            <a:srgbClr val="70761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09" tIns="37994" rIns="76009" bIns="37994" anchor="ctr"/>
          <a:lstStyle/>
          <a:p>
            <a:pPr algn="ctr" defTabSz="758830"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307" y="6266658"/>
            <a:ext cx="399417" cy="365125"/>
          </a:xfrm>
          <a:prstGeom prst="rect">
            <a:avLst/>
          </a:prstGeom>
        </p:spPr>
        <p:txBody>
          <a:bodyPr vert="horz" wrap="square" lIns="76012" tIns="37994" rIns="76012" bIns="37994" numCol="1" anchor="t" anchorCtr="0" compatLnSpc="1">
            <a:prstTxWarp prst="textNoShape">
              <a:avLst/>
            </a:prstTxWarp>
          </a:bodyPr>
          <a:lstStyle>
            <a:lvl1pPr>
              <a:defRPr sz="1200">
                <a:solidFill>
                  <a:srgbClr val="898989"/>
                </a:solidFill>
                <a:latin typeface="Segoe UI" pitchFamily="-65" charset="0"/>
              </a:defRPr>
            </a:lvl1pPr>
          </a:lstStyle>
          <a:p>
            <a:pPr defTabSz="911913" fontAlgn="base">
              <a:spcBef>
                <a:spcPct val="0"/>
              </a:spcBef>
              <a:spcAft>
                <a:spcPct val="0"/>
              </a:spcAft>
            </a:pPr>
            <a:fld id="{BBEE12C1-2154-4E33-8693-356178E9C605}" type="slidenum">
              <a:rPr lang="en-US" smtClean="0">
                <a:ea typeface="ＭＳ Ｐゴシック" pitchFamily="-65" charset="-128"/>
              </a:rPr>
              <a:pPr defTabSz="911913"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60792246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10827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1007800" y="1227668"/>
            <a:ext cx="5947607" cy="705115"/>
          </a:xfrm>
          <a:prstGeom prst="rect">
            <a:avLst/>
          </a:prstGeom>
          <a:noFill/>
          <a:ln w="9525">
            <a:noFill/>
            <a:miter lim="800000"/>
            <a:headEnd/>
            <a:tailEnd/>
          </a:ln>
        </p:spPr>
        <p:txBody>
          <a:bodyPr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1913" fontAlgn="base">
              <a:lnSpc>
                <a:spcPct val="90000"/>
              </a:lnSpc>
              <a:spcBef>
                <a:spcPct val="0"/>
              </a:spcBef>
              <a:spcAft>
                <a:spcPct val="0"/>
              </a:spcAft>
            </a:pPr>
            <a:r>
              <a:rPr lang="en-US" sz="5000">
                <a:solidFill>
                  <a:srgbClr val="595959"/>
                </a:solidFill>
                <a:latin typeface="Segoe UI Light" pitchFamily="-65" charset="0"/>
                <a:cs typeface="Arial" charset="0"/>
              </a:rPr>
              <a:t>Headline</a:t>
            </a:r>
          </a:p>
        </p:txBody>
      </p:sp>
      <p:sp>
        <p:nvSpPr>
          <p:cNvPr id="3" name="Text Placeholder 2"/>
          <p:cNvSpPr txBox="1">
            <a:spLocks/>
          </p:cNvSpPr>
          <p:nvPr userDrawn="1"/>
        </p:nvSpPr>
        <p:spPr bwMode="auto">
          <a:xfrm>
            <a:off x="1007800" y="2244990"/>
            <a:ext cx="5086613" cy="615156"/>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1913" fontAlgn="base">
              <a:spcBef>
                <a:spcPct val="0"/>
              </a:spcBef>
              <a:spcAft>
                <a:spcPct val="0"/>
              </a:spcAft>
            </a:pPr>
            <a:r>
              <a:rPr lang="en-US" sz="2000" b="1">
                <a:solidFill>
                  <a:srgbClr val="5A898C"/>
                </a:solidFill>
                <a:latin typeface="Segoe" pitchFamily="-65" charset="0"/>
              </a:rPr>
              <a:t>Lorem ipsum dolor sit amet, consec  tetuer adipiscing elit, sed diam nonu</a:t>
            </a:r>
          </a:p>
        </p:txBody>
      </p:sp>
      <p:sp>
        <p:nvSpPr>
          <p:cNvPr id="4" name="Text Placeholder 2"/>
          <p:cNvSpPr txBox="1">
            <a:spLocks/>
          </p:cNvSpPr>
          <p:nvPr userDrawn="1"/>
        </p:nvSpPr>
        <p:spPr bwMode="auto">
          <a:xfrm>
            <a:off x="1010445" y="3345657"/>
            <a:ext cx="4385649" cy="2988468"/>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1913" fontAlgn="base">
              <a:lnSpc>
                <a:spcPts val="2312"/>
              </a:lnSpc>
              <a:spcBef>
                <a:spcPct val="0"/>
              </a:spcBef>
              <a:spcAft>
                <a:spcPct val="0"/>
              </a:spcAft>
              <a:buFont typeface="Arial" charset="0"/>
              <a:buChar char="•"/>
            </a:pPr>
            <a:r>
              <a:rPr lang="en-US" sz="1800">
                <a:solidFill>
                  <a:srgbClr val="7F7F7F"/>
                </a:solidFill>
              </a:rPr>
              <a:t>Lorem ipsum dolor sit amet, consectetuer adipiscing elit, sed diam nonummy nibh euismod</a:t>
            </a:r>
          </a:p>
          <a:p>
            <a:pPr defTabSz="911913" fontAlgn="base">
              <a:lnSpc>
                <a:spcPts val="2312"/>
              </a:lnSpc>
              <a:spcBef>
                <a:spcPct val="0"/>
              </a:spcBef>
              <a:spcAft>
                <a:spcPct val="0"/>
              </a:spcAft>
              <a:buFont typeface="Arial" charset="0"/>
              <a:buChar char="•"/>
            </a:pPr>
            <a:endParaRPr lang="en-US" sz="1800">
              <a:solidFill>
                <a:srgbClr val="7F7F7F"/>
              </a:solidFill>
            </a:endParaRPr>
          </a:p>
          <a:p>
            <a:pPr defTabSz="911913" fontAlgn="base">
              <a:lnSpc>
                <a:spcPts val="2312"/>
              </a:lnSpc>
              <a:spcBef>
                <a:spcPct val="0"/>
              </a:spcBef>
              <a:spcAft>
                <a:spcPct val="0"/>
              </a:spcAft>
              <a:buFont typeface="Arial" charset="0"/>
              <a:buChar char="•"/>
            </a:pPr>
            <a:r>
              <a:rPr lang="en-US" sz="1800">
                <a:solidFill>
                  <a:srgbClr val="7F7F7F"/>
                </a:solidFill>
              </a:rPr>
              <a:t> Ut wisi enim ad minim veniam, </a:t>
            </a:r>
            <a:br>
              <a:rPr lang="en-US" sz="1800">
                <a:solidFill>
                  <a:srgbClr val="7F7F7F"/>
                </a:solidFill>
              </a:rPr>
            </a:br>
            <a:r>
              <a:rPr lang="en-US" sz="1800">
                <a:solidFill>
                  <a:srgbClr val="7F7F7F"/>
                </a:solidFill>
              </a:rPr>
              <a:t>quis nostrud exerci tation ullamcorper suscipit lobortis </a:t>
            </a:r>
            <a:br>
              <a:rPr lang="en-US" sz="1800">
                <a:solidFill>
                  <a:srgbClr val="7F7F7F"/>
                </a:solidFill>
              </a:rPr>
            </a:br>
            <a:endParaRPr lang="en-US" sz="1800">
              <a:solidFill>
                <a:srgbClr val="7F7F7F"/>
              </a:solidFill>
            </a:endParaRPr>
          </a:p>
          <a:p>
            <a:pPr defTabSz="911913" fontAlgn="base">
              <a:lnSpc>
                <a:spcPts val="2312"/>
              </a:lnSpc>
              <a:spcBef>
                <a:spcPct val="0"/>
              </a:spcBef>
              <a:spcAft>
                <a:spcPct val="0"/>
              </a:spcAft>
              <a:buFont typeface="Arial" charset="0"/>
              <a:buChar char="•"/>
            </a:pPr>
            <a:r>
              <a:rPr lang="en-US" sz="1800">
                <a:solidFill>
                  <a:srgbClr val="7F7F7F"/>
                </a:solidFill>
              </a:rPr>
              <a:t>Duis autem vel eum iriure dolor in hendrerit in vulputate velit esse</a:t>
            </a:r>
          </a:p>
        </p:txBody>
      </p:sp>
      <p:sp>
        <p:nvSpPr>
          <p:cNvPr id="5" name="Text Placeholder 2"/>
          <p:cNvSpPr txBox="1">
            <a:spLocks/>
          </p:cNvSpPr>
          <p:nvPr userDrawn="1"/>
        </p:nvSpPr>
        <p:spPr bwMode="auto">
          <a:xfrm>
            <a:off x="6425057" y="2244990"/>
            <a:ext cx="5086613" cy="615156"/>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1913" fontAlgn="base">
              <a:spcBef>
                <a:spcPct val="0"/>
              </a:spcBef>
              <a:spcAft>
                <a:spcPct val="0"/>
              </a:spcAft>
            </a:pPr>
            <a:r>
              <a:rPr lang="en-US" sz="2000" b="1">
                <a:solidFill>
                  <a:srgbClr val="5A898C"/>
                </a:solidFill>
                <a:latin typeface="Segoe" pitchFamily="-65" charset="0"/>
              </a:rPr>
              <a:t>Lorem ipsum dolor sit amet, consec  tetuer adipiscing elit, sed diam nonu</a:t>
            </a:r>
          </a:p>
        </p:txBody>
      </p:sp>
      <p:sp>
        <p:nvSpPr>
          <p:cNvPr id="6" name="Text Placeholder 2"/>
          <p:cNvSpPr txBox="1">
            <a:spLocks/>
          </p:cNvSpPr>
          <p:nvPr userDrawn="1"/>
        </p:nvSpPr>
        <p:spPr bwMode="auto">
          <a:xfrm>
            <a:off x="6427702" y="3345657"/>
            <a:ext cx="4385649" cy="2988468"/>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1913" fontAlgn="base">
              <a:lnSpc>
                <a:spcPts val="2312"/>
              </a:lnSpc>
              <a:spcBef>
                <a:spcPct val="0"/>
              </a:spcBef>
              <a:spcAft>
                <a:spcPct val="0"/>
              </a:spcAft>
              <a:buFont typeface="Arial" charset="0"/>
              <a:buChar char="•"/>
            </a:pPr>
            <a:r>
              <a:rPr lang="en-US" sz="1800">
                <a:solidFill>
                  <a:srgbClr val="7F7F7F"/>
                </a:solidFill>
              </a:rPr>
              <a:t>Lorem ipsum dolor sit amet, consectetuer adipiscing elit, sed diam nonummy nibh euismod</a:t>
            </a:r>
          </a:p>
          <a:p>
            <a:pPr defTabSz="911913" fontAlgn="base">
              <a:lnSpc>
                <a:spcPts val="2312"/>
              </a:lnSpc>
              <a:spcBef>
                <a:spcPct val="0"/>
              </a:spcBef>
              <a:spcAft>
                <a:spcPct val="0"/>
              </a:spcAft>
              <a:buFont typeface="Arial" charset="0"/>
              <a:buChar char="•"/>
            </a:pPr>
            <a:endParaRPr lang="en-US" sz="1800">
              <a:solidFill>
                <a:srgbClr val="7F7F7F"/>
              </a:solidFill>
            </a:endParaRPr>
          </a:p>
          <a:p>
            <a:pPr defTabSz="911913" fontAlgn="base">
              <a:lnSpc>
                <a:spcPts val="2312"/>
              </a:lnSpc>
              <a:spcBef>
                <a:spcPct val="0"/>
              </a:spcBef>
              <a:spcAft>
                <a:spcPct val="0"/>
              </a:spcAft>
              <a:buFont typeface="Arial" charset="0"/>
              <a:buChar char="•"/>
            </a:pPr>
            <a:r>
              <a:rPr lang="en-US" sz="1800">
                <a:solidFill>
                  <a:srgbClr val="7F7F7F"/>
                </a:solidFill>
              </a:rPr>
              <a:t> Ut wisi enim ad minim veniam, </a:t>
            </a:r>
            <a:br>
              <a:rPr lang="en-US" sz="1800">
                <a:solidFill>
                  <a:srgbClr val="7F7F7F"/>
                </a:solidFill>
              </a:rPr>
            </a:br>
            <a:r>
              <a:rPr lang="en-US" sz="1800">
                <a:solidFill>
                  <a:srgbClr val="7F7F7F"/>
                </a:solidFill>
              </a:rPr>
              <a:t>quis nostrud exerci tation ullamcorper suscipit lobortis </a:t>
            </a:r>
            <a:br>
              <a:rPr lang="en-US" sz="1800">
                <a:solidFill>
                  <a:srgbClr val="7F7F7F"/>
                </a:solidFill>
              </a:rPr>
            </a:br>
            <a:endParaRPr lang="en-US" sz="1800">
              <a:solidFill>
                <a:srgbClr val="7F7F7F"/>
              </a:solidFill>
            </a:endParaRPr>
          </a:p>
          <a:p>
            <a:pPr defTabSz="911913" fontAlgn="base">
              <a:lnSpc>
                <a:spcPts val="2312"/>
              </a:lnSpc>
              <a:spcBef>
                <a:spcPct val="0"/>
              </a:spcBef>
              <a:spcAft>
                <a:spcPct val="0"/>
              </a:spcAft>
              <a:buFont typeface="Arial" charset="0"/>
              <a:buChar char="•"/>
            </a:pPr>
            <a:r>
              <a:rPr lang="en-US" sz="1800">
                <a:solidFill>
                  <a:srgbClr val="7F7F7F"/>
                </a:solidFill>
              </a:rPr>
              <a:t>Duis autem vel eum iriure dolor in hendrerit in vulputate velit esse</a:t>
            </a:r>
          </a:p>
        </p:txBody>
      </p:sp>
    </p:spTree>
    <p:extLst>
      <p:ext uri="{BB962C8B-B14F-4D97-AF65-F5344CB8AC3E}">
        <p14:creationId xmlns:p14="http://schemas.microsoft.com/office/powerpoint/2010/main" val="356678209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73440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15816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Picture 14" descr="it camps headline vect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446" y="437886"/>
            <a:ext cx="2342276" cy="8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039271" y="3683460"/>
            <a:ext cx="5947260" cy="705322"/>
          </a:xfrm>
        </p:spPr>
        <p:txBody>
          <a:bodyPr/>
          <a:lstStyle>
            <a:lvl1pPr>
              <a:defRPr sz="5000">
                <a:solidFill>
                  <a:srgbClr val="D65500"/>
                </a:solidFill>
              </a:defRPr>
            </a:lvl1pPr>
          </a:lstStyle>
          <a:p>
            <a:r>
              <a:rPr dirty="0" smtClean="0"/>
              <a:t>Presentation Title</a:t>
            </a:r>
            <a:endParaRPr lang="en-US" dirty="0"/>
          </a:p>
        </p:txBody>
      </p:sp>
      <p:sp>
        <p:nvSpPr>
          <p:cNvPr id="6" name="Text Placeholder 2"/>
          <p:cNvSpPr>
            <a:spLocks noGrp="1"/>
          </p:cNvSpPr>
          <p:nvPr>
            <p:ph type="body" sz="quarter" idx="11"/>
          </p:nvPr>
        </p:nvSpPr>
        <p:spPr>
          <a:xfrm>
            <a:off x="3041981" y="4632854"/>
            <a:ext cx="5957038" cy="923330"/>
          </a:xfrm>
        </p:spPr>
        <p:txBody>
          <a:bodyPr/>
          <a:lstStyle>
            <a:lvl1pPr>
              <a:lnSpc>
                <a:spcPts val="3581"/>
              </a:lnSpc>
              <a:defRPr sz="2500"/>
            </a:lvl1pPr>
          </a:lstStyle>
          <a:p>
            <a:r>
              <a:rPr lang="en-US" dirty="0" smtClean="0"/>
              <a:t>Presenter Information</a:t>
            </a:r>
          </a:p>
          <a:p>
            <a:r>
              <a:rPr lang="en-US" dirty="0" smtClean="0"/>
              <a:t>Date</a:t>
            </a:r>
            <a:endParaRPr lang="en-US" dirty="0"/>
          </a:p>
        </p:txBody>
      </p:sp>
    </p:spTree>
    <p:extLst>
      <p:ext uri="{BB962C8B-B14F-4D97-AF65-F5344CB8AC3E}">
        <p14:creationId xmlns:p14="http://schemas.microsoft.com/office/powerpoint/2010/main" val="318270764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78472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4" name="Rectangle 3"/>
          <p:cNvSpPr/>
          <p:nvPr userDrawn="1"/>
        </p:nvSpPr>
        <p:spPr bwMode="auto">
          <a:xfrm>
            <a:off x="1" y="1436706"/>
            <a:ext cx="10107096" cy="4680479"/>
          </a:xfrm>
          <a:prstGeom prst="rect">
            <a:avLst/>
          </a:prstGeom>
          <a:solidFill>
            <a:srgbClr val="5A898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17" tIns="37999" rIns="76017" bIns="37999" anchor="ctr"/>
          <a:lstStyle/>
          <a:p>
            <a:pPr algn="ctr" defTabSz="758916" fontAlgn="base">
              <a:spcBef>
                <a:spcPct val="0"/>
              </a:spcBef>
              <a:spcAft>
                <a:spcPct val="0"/>
              </a:spcAft>
            </a:pPr>
            <a:endParaRPr lang="en-US" sz="1500">
              <a:solidFill>
                <a:prstClr val="black"/>
              </a:solidFill>
              <a:ea typeface="ＭＳ Ｐゴシック" pitchFamily="-65" charset="-128"/>
            </a:endParaRPr>
          </a:p>
        </p:txBody>
      </p:sp>
      <p:pic>
        <p:nvPicPr>
          <p:cNvPr id="5"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7" name="Slide Number Placeholder 4"/>
          <p:cNvSpPr>
            <a:spLocks noGrp="1"/>
          </p:cNvSpPr>
          <p:nvPr>
            <p:ph type="sldNum" sz="quarter" idx="12"/>
          </p:nvPr>
        </p:nvSpPr>
        <p:spPr>
          <a:xfrm>
            <a:off x="415306" y="6266658"/>
            <a:ext cx="399417" cy="365125"/>
          </a:xfrm>
          <a:prstGeom prst="rect">
            <a:avLst/>
          </a:prstGeom>
        </p:spPr>
        <p:txBody>
          <a:bodyPr vert="horz" wrap="square" lIns="76021" tIns="37999" rIns="76021" bIns="37999" numCol="1" anchor="t" anchorCtr="0" compatLnSpc="1">
            <a:prstTxWarp prst="textNoShape">
              <a:avLst/>
            </a:prstTxWarp>
          </a:bodyPr>
          <a:lstStyle>
            <a:lvl1pPr>
              <a:defRPr sz="1200">
                <a:solidFill>
                  <a:srgbClr val="898989"/>
                </a:solidFill>
                <a:latin typeface="Segoe UI" pitchFamily="-65" charset="0"/>
              </a:defRPr>
            </a:lvl1pPr>
          </a:lstStyle>
          <a:p>
            <a:pPr defTabSz="912016" fontAlgn="base">
              <a:spcBef>
                <a:spcPct val="0"/>
              </a:spcBef>
              <a:spcAft>
                <a:spcPct val="0"/>
              </a:spcAft>
            </a:pPr>
            <a:fld id="{64F416B8-678A-4F15-A7B5-307E9F5E3B90}" type="slidenum">
              <a:rPr lang="en-US" smtClean="0">
                <a:ea typeface="ＭＳ Ｐゴシック" pitchFamily="-65" charset="-128"/>
              </a:rPr>
              <a:pPr defTabSz="912016"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196197144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1" y="1436706"/>
            <a:ext cx="10107096" cy="4680479"/>
          </a:xfrm>
          <a:prstGeom prst="rect">
            <a:avLst/>
          </a:prstGeom>
          <a:solidFill>
            <a:srgbClr val="D655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17" tIns="37999" rIns="76017" bIns="37999" anchor="ctr"/>
          <a:lstStyle/>
          <a:p>
            <a:pPr algn="ctr" defTabSz="758916"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306" y="6266658"/>
            <a:ext cx="399417" cy="365125"/>
          </a:xfrm>
          <a:prstGeom prst="rect">
            <a:avLst/>
          </a:prstGeom>
        </p:spPr>
        <p:txBody>
          <a:bodyPr vert="horz" wrap="square" lIns="76021" tIns="37999" rIns="76021" bIns="37999" numCol="1" anchor="t" anchorCtr="0" compatLnSpc="1">
            <a:prstTxWarp prst="textNoShape">
              <a:avLst/>
            </a:prstTxWarp>
          </a:bodyPr>
          <a:lstStyle>
            <a:lvl1pPr>
              <a:defRPr sz="1200">
                <a:solidFill>
                  <a:srgbClr val="898989"/>
                </a:solidFill>
                <a:latin typeface="Segoe UI" pitchFamily="-65" charset="0"/>
              </a:defRPr>
            </a:lvl1pPr>
          </a:lstStyle>
          <a:p>
            <a:pPr defTabSz="912016" fontAlgn="base">
              <a:spcBef>
                <a:spcPct val="0"/>
              </a:spcBef>
              <a:spcAft>
                <a:spcPct val="0"/>
              </a:spcAft>
            </a:pPr>
            <a:fld id="{1CC3DF50-7350-4E03-AC01-E42BEA347590}" type="slidenum">
              <a:rPr lang="en-US" smtClean="0">
                <a:ea typeface="ＭＳ Ｐゴシック" pitchFamily="-65" charset="-128"/>
              </a:rPr>
              <a:pPr defTabSz="912016"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26865471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8" y="3187155"/>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4" y="1586586"/>
            <a:ext cx="5549740" cy="1378644"/>
          </a:xfrm>
        </p:spPr>
        <p:txBody>
          <a:bodyPr anchor="ctr" anchorCtr="0">
            <a:noAutofit/>
            <a:scene3d>
              <a:camera prst="orthographicFront"/>
              <a:lightRig rig="flat" dir="t"/>
            </a:scene3d>
            <a:sp3d>
              <a:contourClr>
                <a:schemeClr val="tx2"/>
              </a:contourClr>
            </a:sp3d>
          </a:bodyPr>
          <a:lstStyle>
            <a:lvl1pPr marL="0" indent="0" algn="l" defTabSz="912394"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8"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3"/>
            <a:ext cx="6610546" cy="461665"/>
          </a:xfrm>
        </p:spPr>
        <p:txBody>
          <a:bodyPr>
            <a:noAutofit/>
          </a:bodyPr>
          <a:lstStyle>
            <a:lvl1pPr marL="0" indent="0" algn="l" defTabSz="912394"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199" indent="0" algn="ctr">
              <a:buNone/>
              <a:defRPr>
                <a:solidFill>
                  <a:schemeClr val="tx1">
                    <a:tint val="75000"/>
                  </a:schemeClr>
                </a:solidFill>
              </a:defRPr>
            </a:lvl2pPr>
            <a:lvl3pPr marL="912394" indent="0" algn="ctr">
              <a:buNone/>
              <a:defRPr>
                <a:solidFill>
                  <a:schemeClr val="tx1">
                    <a:tint val="75000"/>
                  </a:schemeClr>
                </a:solidFill>
              </a:defRPr>
            </a:lvl3pPr>
            <a:lvl4pPr marL="1368597" indent="0" algn="ctr">
              <a:buNone/>
              <a:defRPr>
                <a:solidFill>
                  <a:schemeClr val="tx1">
                    <a:tint val="75000"/>
                  </a:schemeClr>
                </a:solidFill>
              </a:defRPr>
            </a:lvl4pPr>
            <a:lvl5pPr marL="1824793" indent="0" algn="ctr">
              <a:buNone/>
              <a:defRPr>
                <a:solidFill>
                  <a:schemeClr val="tx1">
                    <a:tint val="75000"/>
                  </a:schemeClr>
                </a:solidFill>
              </a:defRPr>
            </a:lvl5pPr>
            <a:lvl6pPr marL="2280989" indent="0" algn="ctr">
              <a:buNone/>
              <a:defRPr>
                <a:solidFill>
                  <a:schemeClr val="tx1">
                    <a:tint val="75000"/>
                  </a:schemeClr>
                </a:solidFill>
              </a:defRPr>
            </a:lvl6pPr>
            <a:lvl7pPr marL="2737187" indent="0" algn="ctr">
              <a:buNone/>
              <a:defRPr>
                <a:solidFill>
                  <a:schemeClr val="tx1">
                    <a:tint val="75000"/>
                  </a:schemeClr>
                </a:solidFill>
              </a:defRPr>
            </a:lvl7pPr>
            <a:lvl8pPr marL="3193385" indent="0" algn="ctr">
              <a:buNone/>
              <a:defRPr>
                <a:solidFill>
                  <a:schemeClr val="tx1">
                    <a:tint val="75000"/>
                  </a:schemeClr>
                </a:solidFill>
              </a:defRPr>
            </a:lvl8pPr>
            <a:lvl9pPr marL="364958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75"/>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249" tIns="45625" rIns="91249" bIns="45625"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9"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2" y="3"/>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2394"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5" y="6010278"/>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1" y="1436689"/>
            <a:ext cx="10107096" cy="4701646"/>
          </a:xfrm>
          <a:prstGeom prst="rect">
            <a:avLst/>
          </a:prstGeom>
          <a:solidFill>
            <a:srgbClr val="D6C9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17" tIns="37999" rIns="76017" bIns="37999" anchor="ctr"/>
          <a:lstStyle/>
          <a:p>
            <a:pPr algn="ctr" defTabSz="758916"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306" y="6266658"/>
            <a:ext cx="399417" cy="365125"/>
          </a:xfrm>
          <a:prstGeom prst="rect">
            <a:avLst/>
          </a:prstGeom>
        </p:spPr>
        <p:txBody>
          <a:bodyPr vert="horz" wrap="square" lIns="76021" tIns="37999" rIns="76021" bIns="37999" numCol="1" anchor="t" anchorCtr="0" compatLnSpc="1">
            <a:prstTxWarp prst="textNoShape">
              <a:avLst/>
            </a:prstTxWarp>
          </a:bodyPr>
          <a:lstStyle>
            <a:lvl1pPr>
              <a:defRPr sz="1200">
                <a:solidFill>
                  <a:srgbClr val="898989"/>
                </a:solidFill>
                <a:latin typeface="Segoe UI" pitchFamily="-65" charset="0"/>
              </a:defRPr>
            </a:lvl1pPr>
          </a:lstStyle>
          <a:p>
            <a:pPr defTabSz="912016" fontAlgn="base">
              <a:spcBef>
                <a:spcPct val="0"/>
              </a:spcBef>
              <a:spcAft>
                <a:spcPct val="0"/>
              </a:spcAft>
            </a:pPr>
            <a:fld id="{0A87E0F8-46A5-4AAA-851C-C9FEC574D064}" type="slidenum">
              <a:rPr lang="en-US" smtClean="0">
                <a:ea typeface="ＭＳ Ｐゴシック" pitchFamily="-65" charset="-128"/>
              </a:rPr>
              <a:pPr defTabSz="912016"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47709212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bwMode="auto">
          <a:xfrm>
            <a:off x="1" y="1436706"/>
            <a:ext cx="10107096" cy="4680479"/>
          </a:xfrm>
          <a:prstGeom prst="rect">
            <a:avLst/>
          </a:prstGeom>
          <a:solidFill>
            <a:srgbClr val="70761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17" tIns="37999" rIns="76017" bIns="37999" anchor="ctr"/>
          <a:lstStyle/>
          <a:p>
            <a:pPr algn="ctr" defTabSz="758916"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306" y="6266658"/>
            <a:ext cx="399417" cy="365125"/>
          </a:xfrm>
          <a:prstGeom prst="rect">
            <a:avLst/>
          </a:prstGeom>
        </p:spPr>
        <p:txBody>
          <a:bodyPr vert="horz" wrap="square" lIns="76021" tIns="37999" rIns="76021" bIns="37999" numCol="1" anchor="t" anchorCtr="0" compatLnSpc="1">
            <a:prstTxWarp prst="textNoShape">
              <a:avLst/>
            </a:prstTxWarp>
          </a:bodyPr>
          <a:lstStyle>
            <a:lvl1pPr>
              <a:defRPr sz="1200">
                <a:solidFill>
                  <a:srgbClr val="898989"/>
                </a:solidFill>
                <a:latin typeface="Segoe UI" pitchFamily="-65" charset="0"/>
              </a:defRPr>
            </a:lvl1pPr>
          </a:lstStyle>
          <a:p>
            <a:pPr defTabSz="912016" fontAlgn="base">
              <a:spcBef>
                <a:spcPct val="0"/>
              </a:spcBef>
              <a:spcAft>
                <a:spcPct val="0"/>
              </a:spcAft>
            </a:pPr>
            <a:fld id="{BBEE12C1-2154-4E33-8693-356178E9C605}" type="slidenum">
              <a:rPr lang="en-US" smtClean="0">
                <a:ea typeface="ＭＳ Ｐゴシック" pitchFamily="-65" charset="-128"/>
              </a:rPr>
              <a:pPr defTabSz="912016"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20900388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94148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1007800" y="1227668"/>
            <a:ext cx="5947607" cy="705115"/>
          </a:xfrm>
          <a:prstGeom prst="rect">
            <a:avLst/>
          </a:prstGeom>
          <a:noFill/>
          <a:ln w="9525">
            <a:noFill/>
            <a:miter lim="800000"/>
            <a:headEnd/>
            <a:tailEnd/>
          </a:ln>
        </p:spPr>
        <p:txBody>
          <a:bodyPr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016" fontAlgn="base">
              <a:lnSpc>
                <a:spcPct val="90000"/>
              </a:lnSpc>
              <a:spcBef>
                <a:spcPct val="0"/>
              </a:spcBef>
              <a:spcAft>
                <a:spcPct val="0"/>
              </a:spcAft>
            </a:pPr>
            <a:r>
              <a:rPr lang="en-US" sz="5000">
                <a:solidFill>
                  <a:srgbClr val="595959"/>
                </a:solidFill>
                <a:latin typeface="Segoe UI Light" pitchFamily="-65" charset="0"/>
                <a:cs typeface="Arial" charset="0"/>
              </a:rPr>
              <a:t>Headline</a:t>
            </a:r>
          </a:p>
        </p:txBody>
      </p:sp>
      <p:sp>
        <p:nvSpPr>
          <p:cNvPr id="3" name="Text Placeholder 2"/>
          <p:cNvSpPr txBox="1">
            <a:spLocks/>
          </p:cNvSpPr>
          <p:nvPr userDrawn="1"/>
        </p:nvSpPr>
        <p:spPr bwMode="auto">
          <a:xfrm>
            <a:off x="1007800" y="2244990"/>
            <a:ext cx="5086613" cy="615156"/>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016" fontAlgn="base">
              <a:spcBef>
                <a:spcPct val="0"/>
              </a:spcBef>
              <a:spcAft>
                <a:spcPct val="0"/>
              </a:spcAft>
            </a:pPr>
            <a:r>
              <a:rPr lang="en-US" sz="2000" b="1">
                <a:solidFill>
                  <a:srgbClr val="5A898C"/>
                </a:solidFill>
                <a:latin typeface="Segoe" pitchFamily="-65" charset="0"/>
              </a:rPr>
              <a:t>Lorem ipsum dolor sit amet, consec  tetuer adipiscing elit, sed diam nonu</a:t>
            </a:r>
          </a:p>
        </p:txBody>
      </p:sp>
      <p:sp>
        <p:nvSpPr>
          <p:cNvPr id="4" name="Text Placeholder 2"/>
          <p:cNvSpPr txBox="1">
            <a:spLocks/>
          </p:cNvSpPr>
          <p:nvPr userDrawn="1"/>
        </p:nvSpPr>
        <p:spPr bwMode="auto">
          <a:xfrm>
            <a:off x="1010445" y="3345657"/>
            <a:ext cx="4385649" cy="2988468"/>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016" fontAlgn="base">
              <a:lnSpc>
                <a:spcPts val="2312"/>
              </a:lnSpc>
              <a:spcBef>
                <a:spcPct val="0"/>
              </a:spcBef>
              <a:spcAft>
                <a:spcPct val="0"/>
              </a:spcAft>
              <a:buFont typeface="Arial" charset="0"/>
              <a:buChar char="•"/>
            </a:pPr>
            <a:r>
              <a:rPr lang="en-US" sz="1800">
                <a:solidFill>
                  <a:srgbClr val="7F7F7F"/>
                </a:solidFill>
              </a:rPr>
              <a:t>Lorem ipsum dolor sit amet, consectetuer adipiscing elit, sed diam nonummy nibh euismod</a:t>
            </a:r>
          </a:p>
          <a:p>
            <a:pPr defTabSz="912016" fontAlgn="base">
              <a:lnSpc>
                <a:spcPts val="2312"/>
              </a:lnSpc>
              <a:spcBef>
                <a:spcPct val="0"/>
              </a:spcBef>
              <a:spcAft>
                <a:spcPct val="0"/>
              </a:spcAft>
              <a:buFont typeface="Arial" charset="0"/>
              <a:buChar char="•"/>
            </a:pPr>
            <a:endParaRPr lang="en-US" sz="1800">
              <a:solidFill>
                <a:srgbClr val="7F7F7F"/>
              </a:solidFill>
            </a:endParaRPr>
          </a:p>
          <a:p>
            <a:pPr defTabSz="912016" fontAlgn="base">
              <a:lnSpc>
                <a:spcPts val="2312"/>
              </a:lnSpc>
              <a:spcBef>
                <a:spcPct val="0"/>
              </a:spcBef>
              <a:spcAft>
                <a:spcPct val="0"/>
              </a:spcAft>
              <a:buFont typeface="Arial" charset="0"/>
              <a:buChar char="•"/>
            </a:pPr>
            <a:r>
              <a:rPr lang="en-US" sz="1800">
                <a:solidFill>
                  <a:srgbClr val="7F7F7F"/>
                </a:solidFill>
              </a:rPr>
              <a:t> Ut wisi enim ad minim veniam, </a:t>
            </a:r>
            <a:br>
              <a:rPr lang="en-US" sz="1800">
                <a:solidFill>
                  <a:srgbClr val="7F7F7F"/>
                </a:solidFill>
              </a:rPr>
            </a:br>
            <a:r>
              <a:rPr lang="en-US" sz="1800">
                <a:solidFill>
                  <a:srgbClr val="7F7F7F"/>
                </a:solidFill>
              </a:rPr>
              <a:t>quis nostrud exerci tation ullamcorper suscipit lobortis </a:t>
            </a:r>
            <a:br>
              <a:rPr lang="en-US" sz="1800">
                <a:solidFill>
                  <a:srgbClr val="7F7F7F"/>
                </a:solidFill>
              </a:rPr>
            </a:br>
            <a:endParaRPr lang="en-US" sz="1800">
              <a:solidFill>
                <a:srgbClr val="7F7F7F"/>
              </a:solidFill>
            </a:endParaRPr>
          </a:p>
          <a:p>
            <a:pPr defTabSz="912016" fontAlgn="base">
              <a:lnSpc>
                <a:spcPts val="2312"/>
              </a:lnSpc>
              <a:spcBef>
                <a:spcPct val="0"/>
              </a:spcBef>
              <a:spcAft>
                <a:spcPct val="0"/>
              </a:spcAft>
              <a:buFont typeface="Arial" charset="0"/>
              <a:buChar char="•"/>
            </a:pPr>
            <a:r>
              <a:rPr lang="en-US" sz="1800">
                <a:solidFill>
                  <a:srgbClr val="7F7F7F"/>
                </a:solidFill>
              </a:rPr>
              <a:t>Duis autem vel eum iriure dolor in hendrerit in vulputate velit esse</a:t>
            </a:r>
          </a:p>
        </p:txBody>
      </p:sp>
      <p:sp>
        <p:nvSpPr>
          <p:cNvPr id="5" name="Text Placeholder 2"/>
          <p:cNvSpPr txBox="1">
            <a:spLocks/>
          </p:cNvSpPr>
          <p:nvPr userDrawn="1"/>
        </p:nvSpPr>
        <p:spPr bwMode="auto">
          <a:xfrm>
            <a:off x="6425057" y="2244990"/>
            <a:ext cx="5086613" cy="615156"/>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016" fontAlgn="base">
              <a:spcBef>
                <a:spcPct val="0"/>
              </a:spcBef>
              <a:spcAft>
                <a:spcPct val="0"/>
              </a:spcAft>
            </a:pPr>
            <a:r>
              <a:rPr lang="en-US" sz="2000" b="1">
                <a:solidFill>
                  <a:srgbClr val="5A898C"/>
                </a:solidFill>
                <a:latin typeface="Segoe" pitchFamily="-65" charset="0"/>
              </a:rPr>
              <a:t>Lorem ipsum dolor sit amet, consec  tetuer adipiscing elit, sed diam nonu</a:t>
            </a:r>
          </a:p>
        </p:txBody>
      </p:sp>
      <p:sp>
        <p:nvSpPr>
          <p:cNvPr id="6" name="Text Placeholder 2"/>
          <p:cNvSpPr txBox="1">
            <a:spLocks/>
          </p:cNvSpPr>
          <p:nvPr userDrawn="1"/>
        </p:nvSpPr>
        <p:spPr bwMode="auto">
          <a:xfrm>
            <a:off x="6427702" y="3345657"/>
            <a:ext cx="4385649" cy="2988468"/>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016" fontAlgn="base">
              <a:lnSpc>
                <a:spcPts val="2312"/>
              </a:lnSpc>
              <a:spcBef>
                <a:spcPct val="0"/>
              </a:spcBef>
              <a:spcAft>
                <a:spcPct val="0"/>
              </a:spcAft>
              <a:buFont typeface="Arial" charset="0"/>
              <a:buChar char="•"/>
            </a:pPr>
            <a:r>
              <a:rPr lang="en-US" sz="1800">
                <a:solidFill>
                  <a:srgbClr val="7F7F7F"/>
                </a:solidFill>
              </a:rPr>
              <a:t>Lorem ipsum dolor sit amet, consectetuer adipiscing elit, sed diam nonummy nibh euismod</a:t>
            </a:r>
          </a:p>
          <a:p>
            <a:pPr defTabSz="912016" fontAlgn="base">
              <a:lnSpc>
                <a:spcPts val="2312"/>
              </a:lnSpc>
              <a:spcBef>
                <a:spcPct val="0"/>
              </a:spcBef>
              <a:spcAft>
                <a:spcPct val="0"/>
              </a:spcAft>
              <a:buFont typeface="Arial" charset="0"/>
              <a:buChar char="•"/>
            </a:pPr>
            <a:endParaRPr lang="en-US" sz="1800">
              <a:solidFill>
                <a:srgbClr val="7F7F7F"/>
              </a:solidFill>
            </a:endParaRPr>
          </a:p>
          <a:p>
            <a:pPr defTabSz="912016" fontAlgn="base">
              <a:lnSpc>
                <a:spcPts val="2312"/>
              </a:lnSpc>
              <a:spcBef>
                <a:spcPct val="0"/>
              </a:spcBef>
              <a:spcAft>
                <a:spcPct val="0"/>
              </a:spcAft>
              <a:buFont typeface="Arial" charset="0"/>
              <a:buChar char="•"/>
            </a:pPr>
            <a:r>
              <a:rPr lang="en-US" sz="1800">
                <a:solidFill>
                  <a:srgbClr val="7F7F7F"/>
                </a:solidFill>
              </a:rPr>
              <a:t> Ut wisi enim ad minim veniam, </a:t>
            </a:r>
            <a:br>
              <a:rPr lang="en-US" sz="1800">
                <a:solidFill>
                  <a:srgbClr val="7F7F7F"/>
                </a:solidFill>
              </a:rPr>
            </a:br>
            <a:r>
              <a:rPr lang="en-US" sz="1800">
                <a:solidFill>
                  <a:srgbClr val="7F7F7F"/>
                </a:solidFill>
              </a:rPr>
              <a:t>quis nostrud exerci tation ullamcorper suscipit lobortis </a:t>
            </a:r>
            <a:br>
              <a:rPr lang="en-US" sz="1800">
                <a:solidFill>
                  <a:srgbClr val="7F7F7F"/>
                </a:solidFill>
              </a:rPr>
            </a:br>
            <a:endParaRPr lang="en-US" sz="1800">
              <a:solidFill>
                <a:srgbClr val="7F7F7F"/>
              </a:solidFill>
            </a:endParaRPr>
          </a:p>
          <a:p>
            <a:pPr defTabSz="912016" fontAlgn="base">
              <a:lnSpc>
                <a:spcPts val="2312"/>
              </a:lnSpc>
              <a:spcBef>
                <a:spcPct val="0"/>
              </a:spcBef>
              <a:spcAft>
                <a:spcPct val="0"/>
              </a:spcAft>
              <a:buFont typeface="Arial" charset="0"/>
              <a:buChar char="•"/>
            </a:pPr>
            <a:r>
              <a:rPr lang="en-US" sz="1800">
                <a:solidFill>
                  <a:srgbClr val="7F7F7F"/>
                </a:solidFill>
              </a:rPr>
              <a:t>Duis autem vel eum iriure dolor in hendrerit in vulputate velit esse</a:t>
            </a:r>
          </a:p>
        </p:txBody>
      </p:sp>
    </p:spTree>
    <p:extLst>
      <p:ext uri="{BB962C8B-B14F-4D97-AF65-F5344CB8AC3E}">
        <p14:creationId xmlns:p14="http://schemas.microsoft.com/office/powerpoint/2010/main" val="416582532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04675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0910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Picture 14" descr="it camps headline vect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446" y="437886"/>
            <a:ext cx="2342276" cy="8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039271" y="3683460"/>
            <a:ext cx="5947260" cy="705322"/>
          </a:xfrm>
        </p:spPr>
        <p:txBody>
          <a:bodyPr/>
          <a:lstStyle>
            <a:lvl1pPr>
              <a:defRPr sz="5000">
                <a:solidFill>
                  <a:srgbClr val="D65500"/>
                </a:solidFill>
              </a:defRPr>
            </a:lvl1pPr>
          </a:lstStyle>
          <a:p>
            <a:r>
              <a:rPr dirty="0" smtClean="0"/>
              <a:t>Presentation Title</a:t>
            </a:r>
            <a:endParaRPr lang="en-US" dirty="0"/>
          </a:p>
        </p:txBody>
      </p:sp>
      <p:sp>
        <p:nvSpPr>
          <p:cNvPr id="6" name="Text Placeholder 2"/>
          <p:cNvSpPr>
            <a:spLocks noGrp="1"/>
          </p:cNvSpPr>
          <p:nvPr>
            <p:ph type="body" sz="quarter" idx="11"/>
          </p:nvPr>
        </p:nvSpPr>
        <p:spPr>
          <a:xfrm>
            <a:off x="3041981" y="4632854"/>
            <a:ext cx="5957038" cy="923330"/>
          </a:xfrm>
        </p:spPr>
        <p:txBody>
          <a:bodyPr/>
          <a:lstStyle>
            <a:lvl1pPr>
              <a:lnSpc>
                <a:spcPts val="3581"/>
              </a:lnSpc>
              <a:defRPr sz="2500"/>
            </a:lvl1pPr>
          </a:lstStyle>
          <a:p>
            <a:r>
              <a:rPr lang="en-US" dirty="0" smtClean="0"/>
              <a:t>Presenter Information</a:t>
            </a:r>
          </a:p>
          <a:p>
            <a:r>
              <a:rPr lang="en-US" dirty="0" smtClean="0"/>
              <a:t>Date</a:t>
            </a:r>
            <a:endParaRPr lang="en-US" dirty="0"/>
          </a:p>
        </p:txBody>
      </p:sp>
    </p:spTree>
    <p:extLst>
      <p:ext uri="{BB962C8B-B14F-4D97-AF65-F5344CB8AC3E}">
        <p14:creationId xmlns:p14="http://schemas.microsoft.com/office/powerpoint/2010/main" val="21344185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64850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4" name="Rectangle 3"/>
          <p:cNvSpPr/>
          <p:nvPr userDrawn="1"/>
        </p:nvSpPr>
        <p:spPr bwMode="auto">
          <a:xfrm>
            <a:off x="1" y="1436703"/>
            <a:ext cx="10107096" cy="4680479"/>
          </a:xfrm>
          <a:prstGeom prst="rect">
            <a:avLst/>
          </a:prstGeom>
          <a:solidFill>
            <a:srgbClr val="5A898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44" tIns="38014" rIns="76044" bIns="38014" anchor="ctr"/>
          <a:lstStyle/>
          <a:p>
            <a:pPr algn="ctr" defTabSz="759174" fontAlgn="base">
              <a:spcBef>
                <a:spcPct val="0"/>
              </a:spcBef>
              <a:spcAft>
                <a:spcPct val="0"/>
              </a:spcAft>
            </a:pPr>
            <a:endParaRPr lang="en-US" sz="1500">
              <a:solidFill>
                <a:prstClr val="black"/>
              </a:solidFill>
              <a:ea typeface="ＭＳ Ｐゴシック" pitchFamily="-65" charset="-128"/>
            </a:endParaRPr>
          </a:p>
        </p:txBody>
      </p:sp>
      <p:pic>
        <p:nvPicPr>
          <p:cNvPr id="5"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7" name="Slide Number Placeholder 4"/>
          <p:cNvSpPr>
            <a:spLocks noGrp="1"/>
          </p:cNvSpPr>
          <p:nvPr>
            <p:ph type="sldNum" sz="quarter" idx="12"/>
          </p:nvPr>
        </p:nvSpPr>
        <p:spPr>
          <a:xfrm>
            <a:off x="415303" y="6266658"/>
            <a:ext cx="399417" cy="365125"/>
          </a:xfrm>
          <a:prstGeom prst="rect">
            <a:avLst/>
          </a:prstGeom>
        </p:spPr>
        <p:txBody>
          <a:bodyPr vert="horz" wrap="square" lIns="76047" tIns="38014" rIns="76047" bIns="38014" numCol="1" anchor="t" anchorCtr="0" compatLnSpc="1">
            <a:prstTxWarp prst="textNoShape">
              <a:avLst/>
            </a:prstTxWarp>
          </a:bodyPr>
          <a:lstStyle>
            <a:lvl1pPr>
              <a:defRPr sz="1200">
                <a:solidFill>
                  <a:srgbClr val="898989"/>
                </a:solidFill>
                <a:latin typeface="Segoe UI" pitchFamily="-65" charset="0"/>
              </a:defRPr>
            </a:lvl1pPr>
          </a:lstStyle>
          <a:p>
            <a:pPr defTabSz="912326" fontAlgn="base">
              <a:spcBef>
                <a:spcPct val="0"/>
              </a:spcBef>
              <a:spcAft>
                <a:spcPct val="0"/>
              </a:spcAft>
            </a:pPr>
            <a:fld id="{64F416B8-678A-4F15-A7B5-307E9F5E3B90}" type="slidenum">
              <a:rPr lang="en-US" smtClean="0">
                <a:ea typeface="ＭＳ Ｐゴシック" pitchFamily="-65" charset="-128"/>
              </a:rPr>
              <a:pPr defTabSz="912326"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161496760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1" y="1436703"/>
            <a:ext cx="10107096" cy="4680479"/>
          </a:xfrm>
          <a:prstGeom prst="rect">
            <a:avLst/>
          </a:prstGeom>
          <a:solidFill>
            <a:srgbClr val="D655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44" tIns="38014" rIns="76044" bIns="38014" anchor="ctr"/>
          <a:lstStyle/>
          <a:p>
            <a:pPr algn="ctr" defTabSz="759174"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303" y="6266658"/>
            <a:ext cx="399417" cy="365125"/>
          </a:xfrm>
          <a:prstGeom prst="rect">
            <a:avLst/>
          </a:prstGeom>
        </p:spPr>
        <p:txBody>
          <a:bodyPr vert="horz" wrap="square" lIns="76047" tIns="38014" rIns="76047" bIns="38014" numCol="1" anchor="t" anchorCtr="0" compatLnSpc="1">
            <a:prstTxWarp prst="textNoShape">
              <a:avLst/>
            </a:prstTxWarp>
          </a:bodyPr>
          <a:lstStyle>
            <a:lvl1pPr>
              <a:defRPr sz="1200">
                <a:solidFill>
                  <a:srgbClr val="898989"/>
                </a:solidFill>
                <a:latin typeface="Segoe UI" pitchFamily="-65" charset="0"/>
              </a:defRPr>
            </a:lvl1pPr>
          </a:lstStyle>
          <a:p>
            <a:pPr defTabSz="912326" fontAlgn="base">
              <a:spcBef>
                <a:spcPct val="0"/>
              </a:spcBef>
              <a:spcAft>
                <a:spcPct val="0"/>
              </a:spcAft>
            </a:pPr>
            <a:fld id="{1CC3DF50-7350-4E03-AC01-E42BEA347590}" type="slidenum">
              <a:rPr lang="en-US" smtClean="0">
                <a:ea typeface="ＭＳ Ｐゴシック" pitchFamily="-65" charset="-128"/>
              </a:rPr>
              <a:pPr defTabSz="912326"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86947071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8" y="3187155"/>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4" y="1586586"/>
            <a:ext cx="5549740" cy="1378644"/>
          </a:xfrm>
        </p:spPr>
        <p:txBody>
          <a:bodyPr anchor="ctr" anchorCtr="0">
            <a:noAutofit/>
            <a:scene3d>
              <a:camera prst="orthographicFront"/>
              <a:lightRig rig="flat" dir="t"/>
            </a:scene3d>
            <a:sp3d>
              <a:contourClr>
                <a:schemeClr val="tx2"/>
              </a:contourClr>
            </a:sp3d>
          </a:bodyPr>
          <a:lstStyle>
            <a:lvl1pPr marL="0" indent="0" algn="l" defTabSz="912394"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8"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3"/>
            <a:ext cx="6610546" cy="461665"/>
          </a:xfrm>
        </p:spPr>
        <p:txBody>
          <a:bodyPr>
            <a:noAutofit/>
          </a:bodyPr>
          <a:lstStyle>
            <a:lvl1pPr marL="0" indent="0" algn="l" defTabSz="912394"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199" indent="0" algn="ctr">
              <a:buNone/>
              <a:defRPr>
                <a:solidFill>
                  <a:schemeClr val="tx1">
                    <a:tint val="75000"/>
                  </a:schemeClr>
                </a:solidFill>
              </a:defRPr>
            </a:lvl2pPr>
            <a:lvl3pPr marL="912394" indent="0" algn="ctr">
              <a:buNone/>
              <a:defRPr>
                <a:solidFill>
                  <a:schemeClr val="tx1">
                    <a:tint val="75000"/>
                  </a:schemeClr>
                </a:solidFill>
              </a:defRPr>
            </a:lvl3pPr>
            <a:lvl4pPr marL="1368597" indent="0" algn="ctr">
              <a:buNone/>
              <a:defRPr>
                <a:solidFill>
                  <a:schemeClr val="tx1">
                    <a:tint val="75000"/>
                  </a:schemeClr>
                </a:solidFill>
              </a:defRPr>
            </a:lvl4pPr>
            <a:lvl5pPr marL="1824793" indent="0" algn="ctr">
              <a:buNone/>
              <a:defRPr>
                <a:solidFill>
                  <a:schemeClr val="tx1">
                    <a:tint val="75000"/>
                  </a:schemeClr>
                </a:solidFill>
              </a:defRPr>
            </a:lvl5pPr>
            <a:lvl6pPr marL="2280989" indent="0" algn="ctr">
              <a:buNone/>
              <a:defRPr>
                <a:solidFill>
                  <a:schemeClr val="tx1">
                    <a:tint val="75000"/>
                  </a:schemeClr>
                </a:solidFill>
              </a:defRPr>
            </a:lvl6pPr>
            <a:lvl7pPr marL="2737187" indent="0" algn="ctr">
              <a:buNone/>
              <a:defRPr>
                <a:solidFill>
                  <a:schemeClr val="tx1">
                    <a:tint val="75000"/>
                  </a:schemeClr>
                </a:solidFill>
              </a:defRPr>
            </a:lvl7pPr>
            <a:lvl8pPr marL="3193385" indent="0" algn="ctr">
              <a:buNone/>
              <a:defRPr>
                <a:solidFill>
                  <a:schemeClr val="tx1">
                    <a:tint val="75000"/>
                  </a:schemeClr>
                </a:solidFill>
              </a:defRPr>
            </a:lvl8pPr>
            <a:lvl9pPr marL="364958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75"/>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249" tIns="45625" rIns="91249" bIns="45625"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9"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2" y="3"/>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2394"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5" y="6010278"/>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1" y="1436689"/>
            <a:ext cx="10107096" cy="4701646"/>
          </a:xfrm>
          <a:prstGeom prst="rect">
            <a:avLst/>
          </a:prstGeom>
          <a:solidFill>
            <a:srgbClr val="D6C9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44" tIns="38014" rIns="76044" bIns="38014" anchor="ctr"/>
          <a:lstStyle/>
          <a:p>
            <a:pPr algn="ctr" defTabSz="759174"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303" y="6266658"/>
            <a:ext cx="399417" cy="365125"/>
          </a:xfrm>
          <a:prstGeom prst="rect">
            <a:avLst/>
          </a:prstGeom>
        </p:spPr>
        <p:txBody>
          <a:bodyPr vert="horz" wrap="square" lIns="76047" tIns="38014" rIns="76047" bIns="38014" numCol="1" anchor="t" anchorCtr="0" compatLnSpc="1">
            <a:prstTxWarp prst="textNoShape">
              <a:avLst/>
            </a:prstTxWarp>
          </a:bodyPr>
          <a:lstStyle>
            <a:lvl1pPr>
              <a:defRPr sz="1200">
                <a:solidFill>
                  <a:srgbClr val="898989"/>
                </a:solidFill>
                <a:latin typeface="Segoe UI" pitchFamily="-65" charset="0"/>
              </a:defRPr>
            </a:lvl1pPr>
          </a:lstStyle>
          <a:p>
            <a:pPr defTabSz="912326" fontAlgn="base">
              <a:spcBef>
                <a:spcPct val="0"/>
              </a:spcBef>
              <a:spcAft>
                <a:spcPct val="0"/>
              </a:spcAft>
            </a:pPr>
            <a:fld id="{0A87E0F8-46A5-4AAA-851C-C9FEC574D064}" type="slidenum">
              <a:rPr lang="en-US" smtClean="0">
                <a:ea typeface="ＭＳ Ｐゴシック" pitchFamily="-65" charset="-128"/>
              </a:rPr>
              <a:pPr defTabSz="912326"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82267994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bwMode="auto">
          <a:xfrm>
            <a:off x="1" y="1436703"/>
            <a:ext cx="10107096" cy="4680479"/>
          </a:xfrm>
          <a:prstGeom prst="rect">
            <a:avLst/>
          </a:prstGeom>
          <a:solidFill>
            <a:srgbClr val="70761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44" tIns="38014" rIns="76044" bIns="38014" anchor="ctr"/>
          <a:lstStyle/>
          <a:p>
            <a:pPr algn="ctr" defTabSz="759174"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303" y="6266658"/>
            <a:ext cx="399417" cy="365125"/>
          </a:xfrm>
          <a:prstGeom prst="rect">
            <a:avLst/>
          </a:prstGeom>
        </p:spPr>
        <p:txBody>
          <a:bodyPr vert="horz" wrap="square" lIns="76047" tIns="38014" rIns="76047" bIns="38014" numCol="1" anchor="t" anchorCtr="0" compatLnSpc="1">
            <a:prstTxWarp prst="textNoShape">
              <a:avLst/>
            </a:prstTxWarp>
          </a:bodyPr>
          <a:lstStyle>
            <a:lvl1pPr>
              <a:defRPr sz="1200">
                <a:solidFill>
                  <a:srgbClr val="898989"/>
                </a:solidFill>
                <a:latin typeface="Segoe UI" pitchFamily="-65" charset="0"/>
              </a:defRPr>
            </a:lvl1pPr>
          </a:lstStyle>
          <a:p>
            <a:pPr defTabSz="912326" fontAlgn="base">
              <a:spcBef>
                <a:spcPct val="0"/>
              </a:spcBef>
              <a:spcAft>
                <a:spcPct val="0"/>
              </a:spcAft>
            </a:pPr>
            <a:fld id="{BBEE12C1-2154-4E33-8693-356178E9C605}" type="slidenum">
              <a:rPr lang="en-US" smtClean="0">
                <a:ea typeface="ＭＳ Ｐゴシック" pitchFamily="-65" charset="-128"/>
              </a:rPr>
              <a:pPr defTabSz="912326"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20085438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83664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1007800" y="1227668"/>
            <a:ext cx="5947607" cy="705115"/>
          </a:xfrm>
          <a:prstGeom prst="rect">
            <a:avLst/>
          </a:prstGeom>
          <a:noFill/>
          <a:ln w="9525">
            <a:noFill/>
            <a:miter lim="800000"/>
            <a:headEnd/>
            <a:tailEnd/>
          </a:ln>
        </p:spPr>
        <p:txBody>
          <a:bodyPr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326" fontAlgn="base">
              <a:lnSpc>
                <a:spcPct val="90000"/>
              </a:lnSpc>
              <a:spcBef>
                <a:spcPct val="0"/>
              </a:spcBef>
              <a:spcAft>
                <a:spcPct val="0"/>
              </a:spcAft>
            </a:pPr>
            <a:r>
              <a:rPr lang="en-US" sz="5000">
                <a:solidFill>
                  <a:srgbClr val="595959"/>
                </a:solidFill>
                <a:latin typeface="Segoe UI Light" pitchFamily="-65" charset="0"/>
                <a:cs typeface="Arial" charset="0"/>
              </a:rPr>
              <a:t>Headline</a:t>
            </a:r>
          </a:p>
        </p:txBody>
      </p:sp>
      <p:sp>
        <p:nvSpPr>
          <p:cNvPr id="3" name="Text Placeholder 2"/>
          <p:cNvSpPr txBox="1">
            <a:spLocks/>
          </p:cNvSpPr>
          <p:nvPr userDrawn="1"/>
        </p:nvSpPr>
        <p:spPr bwMode="auto">
          <a:xfrm>
            <a:off x="1007800" y="2244990"/>
            <a:ext cx="5086613" cy="615156"/>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326" fontAlgn="base">
              <a:spcBef>
                <a:spcPct val="0"/>
              </a:spcBef>
              <a:spcAft>
                <a:spcPct val="0"/>
              </a:spcAft>
            </a:pPr>
            <a:r>
              <a:rPr lang="en-US" sz="2000" b="1">
                <a:solidFill>
                  <a:srgbClr val="5A898C"/>
                </a:solidFill>
                <a:latin typeface="Segoe" pitchFamily="-65" charset="0"/>
              </a:rPr>
              <a:t>Lorem ipsum dolor sit amet, consec  tetuer adipiscing elit, sed diam nonu</a:t>
            </a:r>
          </a:p>
        </p:txBody>
      </p:sp>
      <p:sp>
        <p:nvSpPr>
          <p:cNvPr id="4" name="Text Placeholder 2"/>
          <p:cNvSpPr txBox="1">
            <a:spLocks/>
          </p:cNvSpPr>
          <p:nvPr userDrawn="1"/>
        </p:nvSpPr>
        <p:spPr bwMode="auto">
          <a:xfrm>
            <a:off x="1010445" y="3345657"/>
            <a:ext cx="4385649" cy="2988468"/>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326" fontAlgn="base">
              <a:lnSpc>
                <a:spcPts val="2312"/>
              </a:lnSpc>
              <a:spcBef>
                <a:spcPct val="0"/>
              </a:spcBef>
              <a:spcAft>
                <a:spcPct val="0"/>
              </a:spcAft>
              <a:buFont typeface="Arial" charset="0"/>
              <a:buChar char="•"/>
            </a:pPr>
            <a:r>
              <a:rPr lang="en-US" sz="1800">
                <a:solidFill>
                  <a:srgbClr val="7F7F7F"/>
                </a:solidFill>
              </a:rPr>
              <a:t>Lorem ipsum dolor sit amet, consectetuer adipiscing elit, sed diam nonummy nibh euismod</a:t>
            </a:r>
          </a:p>
          <a:p>
            <a:pPr defTabSz="912326" fontAlgn="base">
              <a:lnSpc>
                <a:spcPts val="2312"/>
              </a:lnSpc>
              <a:spcBef>
                <a:spcPct val="0"/>
              </a:spcBef>
              <a:spcAft>
                <a:spcPct val="0"/>
              </a:spcAft>
              <a:buFont typeface="Arial" charset="0"/>
              <a:buChar char="•"/>
            </a:pPr>
            <a:endParaRPr lang="en-US" sz="1800">
              <a:solidFill>
                <a:srgbClr val="7F7F7F"/>
              </a:solidFill>
            </a:endParaRPr>
          </a:p>
          <a:p>
            <a:pPr defTabSz="912326" fontAlgn="base">
              <a:lnSpc>
                <a:spcPts val="2312"/>
              </a:lnSpc>
              <a:spcBef>
                <a:spcPct val="0"/>
              </a:spcBef>
              <a:spcAft>
                <a:spcPct val="0"/>
              </a:spcAft>
              <a:buFont typeface="Arial" charset="0"/>
              <a:buChar char="•"/>
            </a:pPr>
            <a:r>
              <a:rPr lang="en-US" sz="1800">
                <a:solidFill>
                  <a:srgbClr val="7F7F7F"/>
                </a:solidFill>
              </a:rPr>
              <a:t> Ut wisi enim ad minim veniam, </a:t>
            </a:r>
            <a:br>
              <a:rPr lang="en-US" sz="1800">
                <a:solidFill>
                  <a:srgbClr val="7F7F7F"/>
                </a:solidFill>
              </a:rPr>
            </a:br>
            <a:r>
              <a:rPr lang="en-US" sz="1800">
                <a:solidFill>
                  <a:srgbClr val="7F7F7F"/>
                </a:solidFill>
              </a:rPr>
              <a:t>quis nostrud exerci tation ullamcorper suscipit lobortis </a:t>
            </a:r>
            <a:br>
              <a:rPr lang="en-US" sz="1800">
                <a:solidFill>
                  <a:srgbClr val="7F7F7F"/>
                </a:solidFill>
              </a:rPr>
            </a:br>
            <a:endParaRPr lang="en-US" sz="1800">
              <a:solidFill>
                <a:srgbClr val="7F7F7F"/>
              </a:solidFill>
            </a:endParaRPr>
          </a:p>
          <a:p>
            <a:pPr defTabSz="912326" fontAlgn="base">
              <a:lnSpc>
                <a:spcPts val="2312"/>
              </a:lnSpc>
              <a:spcBef>
                <a:spcPct val="0"/>
              </a:spcBef>
              <a:spcAft>
                <a:spcPct val="0"/>
              </a:spcAft>
              <a:buFont typeface="Arial" charset="0"/>
              <a:buChar char="•"/>
            </a:pPr>
            <a:r>
              <a:rPr lang="en-US" sz="1800">
                <a:solidFill>
                  <a:srgbClr val="7F7F7F"/>
                </a:solidFill>
              </a:rPr>
              <a:t>Duis autem vel eum iriure dolor in hendrerit in vulputate velit esse</a:t>
            </a:r>
          </a:p>
        </p:txBody>
      </p:sp>
      <p:sp>
        <p:nvSpPr>
          <p:cNvPr id="5" name="Text Placeholder 2"/>
          <p:cNvSpPr txBox="1">
            <a:spLocks/>
          </p:cNvSpPr>
          <p:nvPr userDrawn="1"/>
        </p:nvSpPr>
        <p:spPr bwMode="auto">
          <a:xfrm>
            <a:off x="6425057" y="2244990"/>
            <a:ext cx="5086613" cy="615156"/>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326" fontAlgn="base">
              <a:spcBef>
                <a:spcPct val="0"/>
              </a:spcBef>
              <a:spcAft>
                <a:spcPct val="0"/>
              </a:spcAft>
            </a:pPr>
            <a:r>
              <a:rPr lang="en-US" sz="2000" b="1">
                <a:solidFill>
                  <a:srgbClr val="5A898C"/>
                </a:solidFill>
                <a:latin typeface="Segoe" pitchFamily="-65" charset="0"/>
              </a:rPr>
              <a:t>Lorem ipsum dolor sit amet, consec  tetuer adipiscing elit, sed diam nonu</a:t>
            </a:r>
          </a:p>
        </p:txBody>
      </p:sp>
      <p:sp>
        <p:nvSpPr>
          <p:cNvPr id="6" name="Text Placeholder 2"/>
          <p:cNvSpPr txBox="1">
            <a:spLocks/>
          </p:cNvSpPr>
          <p:nvPr userDrawn="1"/>
        </p:nvSpPr>
        <p:spPr bwMode="auto">
          <a:xfrm>
            <a:off x="6427702" y="3345657"/>
            <a:ext cx="4385649" cy="2988468"/>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326" fontAlgn="base">
              <a:lnSpc>
                <a:spcPts val="2312"/>
              </a:lnSpc>
              <a:spcBef>
                <a:spcPct val="0"/>
              </a:spcBef>
              <a:spcAft>
                <a:spcPct val="0"/>
              </a:spcAft>
              <a:buFont typeface="Arial" charset="0"/>
              <a:buChar char="•"/>
            </a:pPr>
            <a:r>
              <a:rPr lang="en-US" sz="1800">
                <a:solidFill>
                  <a:srgbClr val="7F7F7F"/>
                </a:solidFill>
              </a:rPr>
              <a:t>Lorem ipsum dolor sit amet, consectetuer adipiscing elit, sed diam nonummy nibh euismod</a:t>
            </a:r>
          </a:p>
          <a:p>
            <a:pPr defTabSz="912326" fontAlgn="base">
              <a:lnSpc>
                <a:spcPts val="2312"/>
              </a:lnSpc>
              <a:spcBef>
                <a:spcPct val="0"/>
              </a:spcBef>
              <a:spcAft>
                <a:spcPct val="0"/>
              </a:spcAft>
              <a:buFont typeface="Arial" charset="0"/>
              <a:buChar char="•"/>
            </a:pPr>
            <a:endParaRPr lang="en-US" sz="1800">
              <a:solidFill>
                <a:srgbClr val="7F7F7F"/>
              </a:solidFill>
            </a:endParaRPr>
          </a:p>
          <a:p>
            <a:pPr defTabSz="912326" fontAlgn="base">
              <a:lnSpc>
                <a:spcPts val="2312"/>
              </a:lnSpc>
              <a:spcBef>
                <a:spcPct val="0"/>
              </a:spcBef>
              <a:spcAft>
                <a:spcPct val="0"/>
              </a:spcAft>
              <a:buFont typeface="Arial" charset="0"/>
              <a:buChar char="•"/>
            </a:pPr>
            <a:r>
              <a:rPr lang="en-US" sz="1800">
                <a:solidFill>
                  <a:srgbClr val="7F7F7F"/>
                </a:solidFill>
              </a:rPr>
              <a:t> Ut wisi enim ad minim veniam, </a:t>
            </a:r>
            <a:br>
              <a:rPr lang="en-US" sz="1800">
                <a:solidFill>
                  <a:srgbClr val="7F7F7F"/>
                </a:solidFill>
              </a:rPr>
            </a:br>
            <a:r>
              <a:rPr lang="en-US" sz="1800">
                <a:solidFill>
                  <a:srgbClr val="7F7F7F"/>
                </a:solidFill>
              </a:rPr>
              <a:t>quis nostrud exerci tation ullamcorper suscipit lobortis </a:t>
            </a:r>
            <a:br>
              <a:rPr lang="en-US" sz="1800">
                <a:solidFill>
                  <a:srgbClr val="7F7F7F"/>
                </a:solidFill>
              </a:rPr>
            </a:br>
            <a:endParaRPr lang="en-US" sz="1800">
              <a:solidFill>
                <a:srgbClr val="7F7F7F"/>
              </a:solidFill>
            </a:endParaRPr>
          </a:p>
          <a:p>
            <a:pPr defTabSz="912326" fontAlgn="base">
              <a:lnSpc>
                <a:spcPts val="2312"/>
              </a:lnSpc>
              <a:spcBef>
                <a:spcPct val="0"/>
              </a:spcBef>
              <a:spcAft>
                <a:spcPct val="0"/>
              </a:spcAft>
              <a:buFont typeface="Arial" charset="0"/>
              <a:buChar char="•"/>
            </a:pPr>
            <a:r>
              <a:rPr lang="en-US" sz="1800">
                <a:solidFill>
                  <a:srgbClr val="7F7F7F"/>
                </a:solidFill>
              </a:rPr>
              <a:t>Duis autem vel eum iriure dolor in hendrerit in vulputate velit esse</a:t>
            </a:r>
          </a:p>
        </p:txBody>
      </p:sp>
    </p:spTree>
    <p:extLst>
      <p:ext uri="{BB962C8B-B14F-4D97-AF65-F5344CB8AC3E}">
        <p14:creationId xmlns:p14="http://schemas.microsoft.com/office/powerpoint/2010/main" val="217212922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07349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97527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Picture 14" descr="it camps headline vect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446" y="437886"/>
            <a:ext cx="2342276" cy="8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039271" y="3683460"/>
            <a:ext cx="5947260" cy="705322"/>
          </a:xfrm>
        </p:spPr>
        <p:txBody>
          <a:bodyPr/>
          <a:lstStyle>
            <a:lvl1pPr>
              <a:defRPr sz="5000">
                <a:solidFill>
                  <a:srgbClr val="D65500"/>
                </a:solidFill>
              </a:defRPr>
            </a:lvl1pPr>
          </a:lstStyle>
          <a:p>
            <a:r>
              <a:rPr dirty="0" smtClean="0"/>
              <a:t>Presentation Title</a:t>
            </a:r>
            <a:endParaRPr lang="en-US" dirty="0"/>
          </a:p>
        </p:txBody>
      </p:sp>
      <p:sp>
        <p:nvSpPr>
          <p:cNvPr id="6" name="Text Placeholder 2"/>
          <p:cNvSpPr>
            <a:spLocks noGrp="1"/>
          </p:cNvSpPr>
          <p:nvPr>
            <p:ph type="body" sz="quarter" idx="11"/>
          </p:nvPr>
        </p:nvSpPr>
        <p:spPr>
          <a:xfrm>
            <a:off x="3041981" y="4632854"/>
            <a:ext cx="5957038" cy="923330"/>
          </a:xfrm>
        </p:spPr>
        <p:txBody>
          <a:bodyPr/>
          <a:lstStyle>
            <a:lvl1pPr>
              <a:lnSpc>
                <a:spcPts val="3581"/>
              </a:lnSpc>
              <a:defRPr sz="2500"/>
            </a:lvl1pPr>
          </a:lstStyle>
          <a:p>
            <a:r>
              <a:rPr lang="en-US" dirty="0" smtClean="0"/>
              <a:t>Presenter Information</a:t>
            </a:r>
          </a:p>
          <a:p>
            <a:r>
              <a:rPr lang="en-US" dirty="0" smtClean="0"/>
              <a:t>Date</a:t>
            </a:r>
            <a:endParaRPr lang="en-US" dirty="0"/>
          </a:p>
        </p:txBody>
      </p:sp>
    </p:spTree>
    <p:extLst>
      <p:ext uri="{BB962C8B-B14F-4D97-AF65-F5344CB8AC3E}">
        <p14:creationId xmlns:p14="http://schemas.microsoft.com/office/powerpoint/2010/main" val="326094036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4600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4" name="Rectangle 3"/>
          <p:cNvSpPr/>
          <p:nvPr userDrawn="1"/>
        </p:nvSpPr>
        <p:spPr bwMode="auto">
          <a:xfrm>
            <a:off x="1" y="1436699"/>
            <a:ext cx="10107096" cy="4680479"/>
          </a:xfrm>
          <a:prstGeom prst="rect">
            <a:avLst/>
          </a:prstGeom>
          <a:solidFill>
            <a:srgbClr val="5A898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79" tIns="38034" rIns="76079" bIns="38034" anchor="ctr"/>
          <a:lstStyle/>
          <a:p>
            <a:pPr algn="ctr" defTabSz="759518" fontAlgn="base">
              <a:spcBef>
                <a:spcPct val="0"/>
              </a:spcBef>
              <a:spcAft>
                <a:spcPct val="0"/>
              </a:spcAft>
            </a:pPr>
            <a:endParaRPr lang="en-US" sz="1500">
              <a:solidFill>
                <a:prstClr val="black"/>
              </a:solidFill>
              <a:ea typeface="ＭＳ Ｐゴシック" pitchFamily="-65" charset="-128"/>
            </a:endParaRPr>
          </a:p>
        </p:txBody>
      </p:sp>
      <p:pic>
        <p:nvPicPr>
          <p:cNvPr id="5"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7" name="Slide Number Placeholder 4"/>
          <p:cNvSpPr>
            <a:spLocks noGrp="1"/>
          </p:cNvSpPr>
          <p:nvPr>
            <p:ph type="sldNum" sz="quarter" idx="12"/>
          </p:nvPr>
        </p:nvSpPr>
        <p:spPr>
          <a:xfrm>
            <a:off x="415299" y="6266658"/>
            <a:ext cx="399417" cy="365125"/>
          </a:xfrm>
          <a:prstGeom prst="rect">
            <a:avLst/>
          </a:prstGeom>
        </p:spPr>
        <p:txBody>
          <a:bodyPr vert="horz" wrap="square" lIns="76082" tIns="38034" rIns="76082" bIns="38034" numCol="1" anchor="t" anchorCtr="0" compatLnSpc="1">
            <a:prstTxWarp prst="textNoShape">
              <a:avLst/>
            </a:prstTxWarp>
          </a:bodyPr>
          <a:lstStyle>
            <a:lvl1pPr>
              <a:defRPr sz="1200">
                <a:solidFill>
                  <a:srgbClr val="898989"/>
                </a:solidFill>
                <a:latin typeface="Segoe UI" pitchFamily="-65" charset="0"/>
              </a:defRPr>
            </a:lvl1pPr>
          </a:lstStyle>
          <a:p>
            <a:pPr defTabSz="912740" fontAlgn="base">
              <a:spcBef>
                <a:spcPct val="0"/>
              </a:spcBef>
              <a:spcAft>
                <a:spcPct val="0"/>
              </a:spcAft>
            </a:pPr>
            <a:fld id="{64F416B8-678A-4F15-A7B5-307E9F5E3B90}" type="slidenum">
              <a:rPr lang="en-US" smtClean="0">
                <a:ea typeface="ＭＳ Ｐゴシック" pitchFamily="-65" charset="-128"/>
              </a:rPr>
              <a:pPr defTabSz="91274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419311326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1" y="1436699"/>
            <a:ext cx="10107096" cy="4680479"/>
          </a:xfrm>
          <a:prstGeom prst="rect">
            <a:avLst/>
          </a:prstGeom>
          <a:solidFill>
            <a:srgbClr val="D655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79" tIns="38034" rIns="76079" bIns="38034" anchor="ctr"/>
          <a:lstStyle/>
          <a:p>
            <a:pPr algn="ctr" defTabSz="759518"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99" y="6266658"/>
            <a:ext cx="399417" cy="365125"/>
          </a:xfrm>
          <a:prstGeom prst="rect">
            <a:avLst/>
          </a:prstGeom>
        </p:spPr>
        <p:txBody>
          <a:bodyPr vert="horz" wrap="square" lIns="76082" tIns="38034" rIns="76082" bIns="38034" numCol="1" anchor="t" anchorCtr="0" compatLnSpc="1">
            <a:prstTxWarp prst="textNoShape">
              <a:avLst/>
            </a:prstTxWarp>
          </a:bodyPr>
          <a:lstStyle>
            <a:lvl1pPr>
              <a:defRPr sz="1200">
                <a:solidFill>
                  <a:srgbClr val="898989"/>
                </a:solidFill>
                <a:latin typeface="Segoe UI" pitchFamily="-65" charset="0"/>
              </a:defRPr>
            </a:lvl1pPr>
          </a:lstStyle>
          <a:p>
            <a:pPr defTabSz="912740" fontAlgn="base">
              <a:spcBef>
                <a:spcPct val="0"/>
              </a:spcBef>
              <a:spcAft>
                <a:spcPct val="0"/>
              </a:spcAft>
            </a:pPr>
            <a:fld id="{1CC3DF50-7350-4E03-AC01-E42BEA347590}" type="slidenum">
              <a:rPr lang="en-US" smtClean="0">
                <a:ea typeface="ＭＳ Ｐゴシック" pitchFamily="-65" charset="-128"/>
              </a:rPr>
              <a:pPr defTabSz="91274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7370690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8" y="3187155"/>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4" y="1586586"/>
            <a:ext cx="5549740" cy="1378644"/>
          </a:xfrm>
        </p:spPr>
        <p:txBody>
          <a:bodyPr anchor="ctr" anchorCtr="0">
            <a:noAutofit/>
            <a:scene3d>
              <a:camera prst="orthographicFront"/>
              <a:lightRig rig="flat" dir="t"/>
            </a:scene3d>
            <a:sp3d>
              <a:contourClr>
                <a:schemeClr val="tx2"/>
              </a:contourClr>
            </a:sp3d>
          </a:bodyPr>
          <a:lstStyle>
            <a:lvl1pPr marL="0" indent="0" algn="l" defTabSz="912394"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8"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3"/>
            <a:ext cx="6610546" cy="461665"/>
          </a:xfrm>
        </p:spPr>
        <p:txBody>
          <a:bodyPr>
            <a:noAutofit/>
          </a:bodyPr>
          <a:lstStyle>
            <a:lvl1pPr marL="0" indent="0" algn="l" defTabSz="912394"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199" indent="0" algn="ctr">
              <a:buNone/>
              <a:defRPr>
                <a:solidFill>
                  <a:schemeClr val="tx1">
                    <a:tint val="75000"/>
                  </a:schemeClr>
                </a:solidFill>
              </a:defRPr>
            </a:lvl2pPr>
            <a:lvl3pPr marL="912394" indent="0" algn="ctr">
              <a:buNone/>
              <a:defRPr>
                <a:solidFill>
                  <a:schemeClr val="tx1">
                    <a:tint val="75000"/>
                  </a:schemeClr>
                </a:solidFill>
              </a:defRPr>
            </a:lvl3pPr>
            <a:lvl4pPr marL="1368597" indent="0" algn="ctr">
              <a:buNone/>
              <a:defRPr>
                <a:solidFill>
                  <a:schemeClr val="tx1">
                    <a:tint val="75000"/>
                  </a:schemeClr>
                </a:solidFill>
              </a:defRPr>
            </a:lvl4pPr>
            <a:lvl5pPr marL="1824793" indent="0" algn="ctr">
              <a:buNone/>
              <a:defRPr>
                <a:solidFill>
                  <a:schemeClr val="tx1">
                    <a:tint val="75000"/>
                  </a:schemeClr>
                </a:solidFill>
              </a:defRPr>
            </a:lvl5pPr>
            <a:lvl6pPr marL="2280989" indent="0" algn="ctr">
              <a:buNone/>
              <a:defRPr>
                <a:solidFill>
                  <a:schemeClr val="tx1">
                    <a:tint val="75000"/>
                  </a:schemeClr>
                </a:solidFill>
              </a:defRPr>
            </a:lvl6pPr>
            <a:lvl7pPr marL="2737187" indent="0" algn="ctr">
              <a:buNone/>
              <a:defRPr>
                <a:solidFill>
                  <a:schemeClr val="tx1">
                    <a:tint val="75000"/>
                  </a:schemeClr>
                </a:solidFill>
              </a:defRPr>
            </a:lvl7pPr>
            <a:lvl8pPr marL="3193385" indent="0" algn="ctr">
              <a:buNone/>
              <a:defRPr>
                <a:solidFill>
                  <a:schemeClr val="tx1">
                    <a:tint val="75000"/>
                  </a:schemeClr>
                </a:solidFill>
              </a:defRPr>
            </a:lvl8pPr>
            <a:lvl9pPr marL="364958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75"/>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249" tIns="45625" rIns="91249" bIns="45625"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9"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2" y="3"/>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2394"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5" y="6010278"/>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1" y="1436689"/>
            <a:ext cx="10107096" cy="4701646"/>
          </a:xfrm>
          <a:prstGeom prst="rect">
            <a:avLst/>
          </a:prstGeom>
          <a:solidFill>
            <a:srgbClr val="D6C9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79" tIns="38034" rIns="76079" bIns="38034" anchor="ctr"/>
          <a:lstStyle/>
          <a:p>
            <a:pPr algn="ctr" defTabSz="759518"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99" y="6266658"/>
            <a:ext cx="399417" cy="365125"/>
          </a:xfrm>
          <a:prstGeom prst="rect">
            <a:avLst/>
          </a:prstGeom>
        </p:spPr>
        <p:txBody>
          <a:bodyPr vert="horz" wrap="square" lIns="76082" tIns="38034" rIns="76082" bIns="38034" numCol="1" anchor="t" anchorCtr="0" compatLnSpc="1">
            <a:prstTxWarp prst="textNoShape">
              <a:avLst/>
            </a:prstTxWarp>
          </a:bodyPr>
          <a:lstStyle>
            <a:lvl1pPr>
              <a:defRPr sz="1200">
                <a:solidFill>
                  <a:srgbClr val="898989"/>
                </a:solidFill>
                <a:latin typeface="Segoe UI" pitchFamily="-65" charset="0"/>
              </a:defRPr>
            </a:lvl1pPr>
          </a:lstStyle>
          <a:p>
            <a:pPr defTabSz="912740" fontAlgn="base">
              <a:spcBef>
                <a:spcPct val="0"/>
              </a:spcBef>
              <a:spcAft>
                <a:spcPct val="0"/>
              </a:spcAft>
            </a:pPr>
            <a:fld id="{0A87E0F8-46A5-4AAA-851C-C9FEC574D064}" type="slidenum">
              <a:rPr lang="en-US" smtClean="0">
                <a:ea typeface="ＭＳ Ｐゴシック" pitchFamily="-65" charset="-128"/>
              </a:rPr>
              <a:pPr defTabSz="91274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24921592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bwMode="auto">
          <a:xfrm>
            <a:off x="1" y="1436699"/>
            <a:ext cx="10107096" cy="4680479"/>
          </a:xfrm>
          <a:prstGeom prst="rect">
            <a:avLst/>
          </a:prstGeom>
          <a:solidFill>
            <a:srgbClr val="70761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079" tIns="38034" rIns="76079" bIns="38034" anchor="ctr"/>
          <a:lstStyle/>
          <a:p>
            <a:pPr algn="ctr" defTabSz="759518"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99" y="6266658"/>
            <a:ext cx="399417" cy="365125"/>
          </a:xfrm>
          <a:prstGeom prst="rect">
            <a:avLst/>
          </a:prstGeom>
        </p:spPr>
        <p:txBody>
          <a:bodyPr vert="horz" wrap="square" lIns="76082" tIns="38034" rIns="76082" bIns="38034" numCol="1" anchor="t" anchorCtr="0" compatLnSpc="1">
            <a:prstTxWarp prst="textNoShape">
              <a:avLst/>
            </a:prstTxWarp>
          </a:bodyPr>
          <a:lstStyle>
            <a:lvl1pPr>
              <a:defRPr sz="1200">
                <a:solidFill>
                  <a:srgbClr val="898989"/>
                </a:solidFill>
                <a:latin typeface="Segoe UI" pitchFamily="-65" charset="0"/>
              </a:defRPr>
            </a:lvl1pPr>
          </a:lstStyle>
          <a:p>
            <a:pPr defTabSz="912740" fontAlgn="base">
              <a:spcBef>
                <a:spcPct val="0"/>
              </a:spcBef>
              <a:spcAft>
                <a:spcPct val="0"/>
              </a:spcAft>
            </a:pPr>
            <a:fld id="{BBEE12C1-2154-4E33-8693-356178E9C605}" type="slidenum">
              <a:rPr lang="en-US" smtClean="0">
                <a:ea typeface="ＭＳ Ｐゴシック" pitchFamily="-65" charset="-128"/>
              </a:rPr>
              <a:pPr defTabSz="91274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78997590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66393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1007800" y="1227668"/>
            <a:ext cx="5947607" cy="705115"/>
          </a:xfrm>
          <a:prstGeom prst="rect">
            <a:avLst/>
          </a:prstGeom>
          <a:noFill/>
          <a:ln w="9525">
            <a:noFill/>
            <a:miter lim="800000"/>
            <a:headEnd/>
            <a:tailEnd/>
          </a:ln>
        </p:spPr>
        <p:txBody>
          <a:bodyPr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740" fontAlgn="base">
              <a:lnSpc>
                <a:spcPct val="90000"/>
              </a:lnSpc>
              <a:spcBef>
                <a:spcPct val="0"/>
              </a:spcBef>
              <a:spcAft>
                <a:spcPct val="0"/>
              </a:spcAft>
            </a:pPr>
            <a:r>
              <a:rPr lang="en-US" sz="5000">
                <a:solidFill>
                  <a:srgbClr val="595959"/>
                </a:solidFill>
                <a:latin typeface="Segoe UI Light" pitchFamily="-65" charset="0"/>
                <a:cs typeface="Arial" charset="0"/>
              </a:rPr>
              <a:t>Headline</a:t>
            </a:r>
          </a:p>
        </p:txBody>
      </p:sp>
      <p:sp>
        <p:nvSpPr>
          <p:cNvPr id="3" name="Text Placeholder 2"/>
          <p:cNvSpPr txBox="1">
            <a:spLocks/>
          </p:cNvSpPr>
          <p:nvPr userDrawn="1"/>
        </p:nvSpPr>
        <p:spPr bwMode="auto">
          <a:xfrm>
            <a:off x="1007800" y="2244990"/>
            <a:ext cx="5086613" cy="615156"/>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740" fontAlgn="base">
              <a:spcBef>
                <a:spcPct val="0"/>
              </a:spcBef>
              <a:spcAft>
                <a:spcPct val="0"/>
              </a:spcAft>
            </a:pPr>
            <a:r>
              <a:rPr lang="en-US" sz="2000" b="1">
                <a:solidFill>
                  <a:srgbClr val="5A898C"/>
                </a:solidFill>
                <a:latin typeface="Segoe" pitchFamily="-65" charset="0"/>
              </a:rPr>
              <a:t>Lorem ipsum dolor sit amet, consec  tetuer adipiscing elit, sed diam nonu</a:t>
            </a:r>
          </a:p>
        </p:txBody>
      </p:sp>
      <p:sp>
        <p:nvSpPr>
          <p:cNvPr id="4" name="Text Placeholder 2"/>
          <p:cNvSpPr txBox="1">
            <a:spLocks/>
          </p:cNvSpPr>
          <p:nvPr userDrawn="1"/>
        </p:nvSpPr>
        <p:spPr bwMode="auto">
          <a:xfrm>
            <a:off x="1010445" y="3345657"/>
            <a:ext cx="4385649" cy="2988468"/>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740" fontAlgn="base">
              <a:lnSpc>
                <a:spcPts val="2312"/>
              </a:lnSpc>
              <a:spcBef>
                <a:spcPct val="0"/>
              </a:spcBef>
              <a:spcAft>
                <a:spcPct val="0"/>
              </a:spcAft>
              <a:buFont typeface="Arial" charset="0"/>
              <a:buChar char="•"/>
            </a:pPr>
            <a:r>
              <a:rPr lang="en-US" sz="1800">
                <a:solidFill>
                  <a:srgbClr val="7F7F7F"/>
                </a:solidFill>
              </a:rPr>
              <a:t>Lorem ipsum dolor sit amet, consectetuer adipiscing elit, sed diam nonummy nibh euismod</a:t>
            </a:r>
          </a:p>
          <a:p>
            <a:pPr defTabSz="912740" fontAlgn="base">
              <a:lnSpc>
                <a:spcPts val="2312"/>
              </a:lnSpc>
              <a:spcBef>
                <a:spcPct val="0"/>
              </a:spcBef>
              <a:spcAft>
                <a:spcPct val="0"/>
              </a:spcAft>
              <a:buFont typeface="Arial" charset="0"/>
              <a:buChar char="•"/>
            </a:pPr>
            <a:endParaRPr lang="en-US" sz="1800">
              <a:solidFill>
                <a:srgbClr val="7F7F7F"/>
              </a:solidFill>
            </a:endParaRPr>
          </a:p>
          <a:p>
            <a:pPr defTabSz="912740" fontAlgn="base">
              <a:lnSpc>
                <a:spcPts val="2312"/>
              </a:lnSpc>
              <a:spcBef>
                <a:spcPct val="0"/>
              </a:spcBef>
              <a:spcAft>
                <a:spcPct val="0"/>
              </a:spcAft>
              <a:buFont typeface="Arial" charset="0"/>
              <a:buChar char="•"/>
            </a:pPr>
            <a:r>
              <a:rPr lang="en-US" sz="1800">
                <a:solidFill>
                  <a:srgbClr val="7F7F7F"/>
                </a:solidFill>
              </a:rPr>
              <a:t> Ut wisi enim ad minim veniam, </a:t>
            </a:r>
            <a:br>
              <a:rPr lang="en-US" sz="1800">
                <a:solidFill>
                  <a:srgbClr val="7F7F7F"/>
                </a:solidFill>
              </a:rPr>
            </a:br>
            <a:r>
              <a:rPr lang="en-US" sz="1800">
                <a:solidFill>
                  <a:srgbClr val="7F7F7F"/>
                </a:solidFill>
              </a:rPr>
              <a:t>quis nostrud exerci tation ullamcorper suscipit lobortis </a:t>
            </a:r>
            <a:br>
              <a:rPr lang="en-US" sz="1800">
                <a:solidFill>
                  <a:srgbClr val="7F7F7F"/>
                </a:solidFill>
              </a:rPr>
            </a:br>
            <a:endParaRPr lang="en-US" sz="1800">
              <a:solidFill>
                <a:srgbClr val="7F7F7F"/>
              </a:solidFill>
            </a:endParaRPr>
          </a:p>
          <a:p>
            <a:pPr defTabSz="912740" fontAlgn="base">
              <a:lnSpc>
                <a:spcPts val="2312"/>
              </a:lnSpc>
              <a:spcBef>
                <a:spcPct val="0"/>
              </a:spcBef>
              <a:spcAft>
                <a:spcPct val="0"/>
              </a:spcAft>
              <a:buFont typeface="Arial" charset="0"/>
              <a:buChar char="•"/>
            </a:pPr>
            <a:r>
              <a:rPr lang="en-US" sz="1800">
                <a:solidFill>
                  <a:srgbClr val="7F7F7F"/>
                </a:solidFill>
              </a:rPr>
              <a:t>Duis autem vel eum iriure dolor in hendrerit in vulputate velit esse</a:t>
            </a:r>
          </a:p>
        </p:txBody>
      </p:sp>
      <p:sp>
        <p:nvSpPr>
          <p:cNvPr id="5" name="Text Placeholder 2"/>
          <p:cNvSpPr txBox="1">
            <a:spLocks/>
          </p:cNvSpPr>
          <p:nvPr userDrawn="1"/>
        </p:nvSpPr>
        <p:spPr bwMode="auto">
          <a:xfrm>
            <a:off x="6425057" y="2244990"/>
            <a:ext cx="5086613" cy="615156"/>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740" fontAlgn="base">
              <a:spcBef>
                <a:spcPct val="0"/>
              </a:spcBef>
              <a:spcAft>
                <a:spcPct val="0"/>
              </a:spcAft>
            </a:pPr>
            <a:r>
              <a:rPr lang="en-US" sz="2000" b="1">
                <a:solidFill>
                  <a:srgbClr val="5A898C"/>
                </a:solidFill>
                <a:latin typeface="Segoe" pitchFamily="-65" charset="0"/>
              </a:rPr>
              <a:t>Lorem ipsum dolor sit amet, consec  tetuer adipiscing elit, sed diam nonu</a:t>
            </a:r>
          </a:p>
        </p:txBody>
      </p:sp>
      <p:sp>
        <p:nvSpPr>
          <p:cNvPr id="6" name="Text Placeholder 2"/>
          <p:cNvSpPr txBox="1">
            <a:spLocks/>
          </p:cNvSpPr>
          <p:nvPr userDrawn="1"/>
        </p:nvSpPr>
        <p:spPr bwMode="auto">
          <a:xfrm>
            <a:off x="6427702" y="3345657"/>
            <a:ext cx="4385649" cy="2988468"/>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2740" fontAlgn="base">
              <a:lnSpc>
                <a:spcPts val="2312"/>
              </a:lnSpc>
              <a:spcBef>
                <a:spcPct val="0"/>
              </a:spcBef>
              <a:spcAft>
                <a:spcPct val="0"/>
              </a:spcAft>
              <a:buFont typeface="Arial" charset="0"/>
              <a:buChar char="•"/>
            </a:pPr>
            <a:r>
              <a:rPr lang="en-US" sz="1800">
                <a:solidFill>
                  <a:srgbClr val="7F7F7F"/>
                </a:solidFill>
              </a:rPr>
              <a:t>Lorem ipsum dolor sit amet, consectetuer adipiscing elit, sed diam nonummy nibh euismod</a:t>
            </a:r>
          </a:p>
          <a:p>
            <a:pPr defTabSz="912740" fontAlgn="base">
              <a:lnSpc>
                <a:spcPts val="2312"/>
              </a:lnSpc>
              <a:spcBef>
                <a:spcPct val="0"/>
              </a:spcBef>
              <a:spcAft>
                <a:spcPct val="0"/>
              </a:spcAft>
              <a:buFont typeface="Arial" charset="0"/>
              <a:buChar char="•"/>
            </a:pPr>
            <a:endParaRPr lang="en-US" sz="1800">
              <a:solidFill>
                <a:srgbClr val="7F7F7F"/>
              </a:solidFill>
            </a:endParaRPr>
          </a:p>
          <a:p>
            <a:pPr defTabSz="912740" fontAlgn="base">
              <a:lnSpc>
                <a:spcPts val="2312"/>
              </a:lnSpc>
              <a:spcBef>
                <a:spcPct val="0"/>
              </a:spcBef>
              <a:spcAft>
                <a:spcPct val="0"/>
              </a:spcAft>
              <a:buFont typeface="Arial" charset="0"/>
              <a:buChar char="•"/>
            </a:pPr>
            <a:r>
              <a:rPr lang="en-US" sz="1800">
                <a:solidFill>
                  <a:srgbClr val="7F7F7F"/>
                </a:solidFill>
              </a:rPr>
              <a:t> Ut wisi enim ad minim veniam, </a:t>
            </a:r>
            <a:br>
              <a:rPr lang="en-US" sz="1800">
                <a:solidFill>
                  <a:srgbClr val="7F7F7F"/>
                </a:solidFill>
              </a:rPr>
            </a:br>
            <a:r>
              <a:rPr lang="en-US" sz="1800">
                <a:solidFill>
                  <a:srgbClr val="7F7F7F"/>
                </a:solidFill>
              </a:rPr>
              <a:t>quis nostrud exerci tation ullamcorper suscipit lobortis </a:t>
            </a:r>
            <a:br>
              <a:rPr lang="en-US" sz="1800">
                <a:solidFill>
                  <a:srgbClr val="7F7F7F"/>
                </a:solidFill>
              </a:rPr>
            </a:br>
            <a:endParaRPr lang="en-US" sz="1800">
              <a:solidFill>
                <a:srgbClr val="7F7F7F"/>
              </a:solidFill>
            </a:endParaRPr>
          </a:p>
          <a:p>
            <a:pPr defTabSz="912740" fontAlgn="base">
              <a:lnSpc>
                <a:spcPts val="2312"/>
              </a:lnSpc>
              <a:spcBef>
                <a:spcPct val="0"/>
              </a:spcBef>
              <a:spcAft>
                <a:spcPct val="0"/>
              </a:spcAft>
              <a:buFont typeface="Arial" charset="0"/>
              <a:buChar char="•"/>
            </a:pPr>
            <a:r>
              <a:rPr lang="en-US" sz="1800">
                <a:solidFill>
                  <a:srgbClr val="7F7F7F"/>
                </a:solidFill>
              </a:rPr>
              <a:t>Duis autem vel eum iriure dolor in hendrerit in vulputate velit esse</a:t>
            </a:r>
          </a:p>
        </p:txBody>
      </p:sp>
    </p:spTree>
    <p:extLst>
      <p:ext uri="{BB962C8B-B14F-4D97-AF65-F5344CB8AC3E}">
        <p14:creationId xmlns:p14="http://schemas.microsoft.com/office/powerpoint/2010/main" val="427726232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084731"/>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48600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Picture 14" descr="it camps headline vect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446" y="437886"/>
            <a:ext cx="2342276" cy="8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039271" y="3683460"/>
            <a:ext cx="5947260" cy="705322"/>
          </a:xfrm>
        </p:spPr>
        <p:txBody>
          <a:bodyPr/>
          <a:lstStyle>
            <a:lvl1pPr>
              <a:defRPr sz="5000">
                <a:solidFill>
                  <a:srgbClr val="D65500"/>
                </a:solidFill>
              </a:defRPr>
            </a:lvl1pPr>
          </a:lstStyle>
          <a:p>
            <a:r>
              <a:rPr dirty="0" smtClean="0"/>
              <a:t>Presentation Title</a:t>
            </a:r>
            <a:endParaRPr lang="en-US" dirty="0"/>
          </a:p>
        </p:txBody>
      </p:sp>
      <p:sp>
        <p:nvSpPr>
          <p:cNvPr id="6" name="Text Placeholder 2"/>
          <p:cNvSpPr>
            <a:spLocks noGrp="1"/>
          </p:cNvSpPr>
          <p:nvPr>
            <p:ph type="body" sz="quarter" idx="11"/>
          </p:nvPr>
        </p:nvSpPr>
        <p:spPr>
          <a:xfrm>
            <a:off x="3041981" y="4632854"/>
            <a:ext cx="5957038" cy="923330"/>
          </a:xfrm>
        </p:spPr>
        <p:txBody>
          <a:bodyPr/>
          <a:lstStyle>
            <a:lvl1pPr>
              <a:lnSpc>
                <a:spcPts val="3581"/>
              </a:lnSpc>
              <a:defRPr sz="2500"/>
            </a:lvl1pPr>
          </a:lstStyle>
          <a:p>
            <a:r>
              <a:rPr lang="en-US" dirty="0" smtClean="0"/>
              <a:t>Presenter Information</a:t>
            </a:r>
          </a:p>
          <a:p>
            <a:r>
              <a:rPr lang="en-US" dirty="0" smtClean="0"/>
              <a:t>Date</a:t>
            </a:r>
            <a:endParaRPr lang="en-US" dirty="0"/>
          </a:p>
        </p:txBody>
      </p:sp>
    </p:spTree>
    <p:extLst>
      <p:ext uri="{BB962C8B-B14F-4D97-AF65-F5344CB8AC3E}">
        <p14:creationId xmlns:p14="http://schemas.microsoft.com/office/powerpoint/2010/main" val="201779983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71923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4" name="Rectangle 3"/>
          <p:cNvSpPr/>
          <p:nvPr userDrawn="1"/>
        </p:nvSpPr>
        <p:spPr bwMode="auto">
          <a:xfrm>
            <a:off x="1" y="1436694"/>
            <a:ext cx="10107096" cy="4680479"/>
          </a:xfrm>
          <a:prstGeom prst="rect">
            <a:avLst/>
          </a:prstGeom>
          <a:solidFill>
            <a:srgbClr val="5A898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22" tIns="38059" rIns="76122" bIns="38059" anchor="ctr"/>
          <a:lstStyle/>
          <a:p>
            <a:pPr algn="ctr" defTabSz="759948" fontAlgn="base">
              <a:spcBef>
                <a:spcPct val="0"/>
              </a:spcBef>
              <a:spcAft>
                <a:spcPct val="0"/>
              </a:spcAft>
            </a:pPr>
            <a:endParaRPr lang="en-US" sz="1500">
              <a:solidFill>
                <a:prstClr val="black"/>
              </a:solidFill>
              <a:ea typeface="ＭＳ Ｐゴシック" pitchFamily="-65" charset="-128"/>
            </a:endParaRPr>
          </a:p>
        </p:txBody>
      </p:sp>
      <p:pic>
        <p:nvPicPr>
          <p:cNvPr id="5"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7" name="Slide Number Placeholder 4"/>
          <p:cNvSpPr>
            <a:spLocks noGrp="1"/>
          </p:cNvSpPr>
          <p:nvPr>
            <p:ph type="sldNum" sz="quarter" idx="12"/>
          </p:nvPr>
        </p:nvSpPr>
        <p:spPr>
          <a:xfrm>
            <a:off x="415294" y="6266658"/>
            <a:ext cx="399417" cy="365125"/>
          </a:xfrm>
          <a:prstGeom prst="rect">
            <a:avLst/>
          </a:prstGeom>
        </p:spPr>
        <p:txBody>
          <a:bodyPr vert="horz" wrap="square" lIns="76126" tIns="38059" rIns="76126" bIns="38059" numCol="1" anchor="t" anchorCtr="0" compatLnSpc="1">
            <a:prstTxWarp prst="textNoShape">
              <a:avLst/>
            </a:prstTxWarp>
          </a:bodyPr>
          <a:lstStyle>
            <a:lvl1pPr>
              <a:defRPr sz="1200">
                <a:solidFill>
                  <a:srgbClr val="898989"/>
                </a:solidFill>
                <a:latin typeface="Segoe UI" pitchFamily="-65" charset="0"/>
              </a:defRPr>
            </a:lvl1pPr>
          </a:lstStyle>
          <a:p>
            <a:pPr defTabSz="913259" fontAlgn="base">
              <a:spcBef>
                <a:spcPct val="0"/>
              </a:spcBef>
              <a:spcAft>
                <a:spcPct val="0"/>
              </a:spcAft>
            </a:pPr>
            <a:fld id="{64F416B8-678A-4F15-A7B5-307E9F5E3B90}" type="slidenum">
              <a:rPr lang="en-US" smtClean="0">
                <a:ea typeface="ＭＳ Ｐゴシック" pitchFamily="-65" charset="-128"/>
              </a:rPr>
              <a:pPr defTabSz="913259"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91232240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1" y="1436694"/>
            <a:ext cx="10107096" cy="4680479"/>
          </a:xfrm>
          <a:prstGeom prst="rect">
            <a:avLst/>
          </a:prstGeom>
          <a:solidFill>
            <a:srgbClr val="D655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22" tIns="38059" rIns="76122" bIns="38059" anchor="ctr"/>
          <a:lstStyle/>
          <a:p>
            <a:pPr algn="ctr" defTabSz="759948"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94" y="6266658"/>
            <a:ext cx="399417" cy="365125"/>
          </a:xfrm>
          <a:prstGeom prst="rect">
            <a:avLst/>
          </a:prstGeom>
        </p:spPr>
        <p:txBody>
          <a:bodyPr vert="horz" wrap="square" lIns="76126" tIns="38059" rIns="76126" bIns="38059" numCol="1" anchor="t" anchorCtr="0" compatLnSpc="1">
            <a:prstTxWarp prst="textNoShape">
              <a:avLst/>
            </a:prstTxWarp>
          </a:bodyPr>
          <a:lstStyle>
            <a:lvl1pPr>
              <a:defRPr sz="1200">
                <a:solidFill>
                  <a:srgbClr val="898989"/>
                </a:solidFill>
                <a:latin typeface="Segoe UI" pitchFamily="-65" charset="0"/>
              </a:defRPr>
            </a:lvl1pPr>
          </a:lstStyle>
          <a:p>
            <a:pPr defTabSz="913259" fontAlgn="base">
              <a:spcBef>
                <a:spcPct val="0"/>
              </a:spcBef>
              <a:spcAft>
                <a:spcPct val="0"/>
              </a:spcAft>
            </a:pPr>
            <a:fld id="{1CC3DF50-7350-4E03-AC01-E42BEA347590}" type="slidenum">
              <a:rPr lang="en-US" smtClean="0">
                <a:ea typeface="ＭＳ Ｐゴシック" pitchFamily="-65" charset="-128"/>
              </a:rPr>
              <a:pPr defTabSz="913259"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539979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8" y="3187155"/>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4" y="1586586"/>
            <a:ext cx="5549740" cy="1378644"/>
          </a:xfrm>
        </p:spPr>
        <p:txBody>
          <a:bodyPr anchor="ctr" anchorCtr="0">
            <a:noAutofit/>
            <a:scene3d>
              <a:camera prst="orthographicFront"/>
              <a:lightRig rig="flat" dir="t"/>
            </a:scene3d>
            <a:sp3d>
              <a:contourClr>
                <a:schemeClr val="tx2"/>
              </a:contourClr>
            </a:sp3d>
          </a:bodyPr>
          <a:lstStyle>
            <a:lvl1pPr marL="0" indent="0" algn="l" defTabSz="912394"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8"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3"/>
            <a:ext cx="6610546" cy="461665"/>
          </a:xfrm>
        </p:spPr>
        <p:txBody>
          <a:bodyPr>
            <a:noAutofit/>
          </a:bodyPr>
          <a:lstStyle>
            <a:lvl1pPr marL="0" indent="0" algn="l" defTabSz="912394"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199" indent="0" algn="ctr">
              <a:buNone/>
              <a:defRPr>
                <a:solidFill>
                  <a:schemeClr val="tx1">
                    <a:tint val="75000"/>
                  </a:schemeClr>
                </a:solidFill>
              </a:defRPr>
            </a:lvl2pPr>
            <a:lvl3pPr marL="912394" indent="0" algn="ctr">
              <a:buNone/>
              <a:defRPr>
                <a:solidFill>
                  <a:schemeClr val="tx1">
                    <a:tint val="75000"/>
                  </a:schemeClr>
                </a:solidFill>
              </a:defRPr>
            </a:lvl3pPr>
            <a:lvl4pPr marL="1368597" indent="0" algn="ctr">
              <a:buNone/>
              <a:defRPr>
                <a:solidFill>
                  <a:schemeClr val="tx1">
                    <a:tint val="75000"/>
                  </a:schemeClr>
                </a:solidFill>
              </a:defRPr>
            </a:lvl4pPr>
            <a:lvl5pPr marL="1824793" indent="0" algn="ctr">
              <a:buNone/>
              <a:defRPr>
                <a:solidFill>
                  <a:schemeClr val="tx1">
                    <a:tint val="75000"/>
                  </a:schemeClr>
                </a:solidFill>
              </a:defRPr>
            </a:lvl5pPr>
            <a:lvl6pPr marL="2280989" indent="0" algn="ctr">
              <a:buNone/>
              <a:defRPr>
                <a:solidFill>
                  <a:schemeClr val="tx1">
                    <a:tint val="75000"/>
                  </a:schemeClr>
                </a:solidFill>
              </a:defRPr>
            </a:lvl6pPr>
            <a:lvl7pPr marL="2737187" indent="0" algn="ctr">
              <a:buNone/>
              <a:defRPr>
                <a:solidFill>
                  <a:schemeClr val="tx1">
                    <a:tint val="75000"/>
                  </a:schemeClr>
                </a:solidFill>
              </a:defRPr>
            </a:lvl7pPr>
            <a:lvl8pPr marL="3193385" indent="0" algn="ctr">
              <a:buNone/>
              <a:defRPr>
                <a:solidFill>
                  <a:schemeClr val="tx1">
                    <a:tint val="75000"/>
                  </a:schemeClr>
                </a:solidFill>
              </a:defRPr>
            </a:lvl8pPr>
            <a:lvl9pPr marL="364958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75"/>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249" tIns="45625" rIns="91249" bIns="45625"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9"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2" y="3"/>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2394"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5" y="6010278"/>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244" tIns="45623" rIns="91244" bIns="45623" numCol="1" spcCol="0" rtlCol="0" fromWordArt="0" anchor="ctr" anchorCtr="0" forceAA="0" compatLnSpc="1">
            <a:prstTxWarp prst="textNoShape">
              <a:avLst/>
            </a:prstTxWarp>
            <a:noAutofit/>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1" y="1436689"/>
            <a:ext cx="10107096" cy="4701646"/>
          </a:xfrm>
          <a:prstGeom prst="rect">
            <a:avLst/>
          </a:prstGeom>
          <a:solidFill>
            <a:srgbClr val="D6C9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22" tIns="38059" rIns="76122" bIns="38059" anchor="ctr"/>
          <a:lstStyle/>
          <a:p>
            <a:pPr algn="ctr" defTabSz="759948"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94" y="6266658"/>
            <a:ext cx="399417" cy="365125"/>
          </a:xfrm>
          <a:prstGeom prst="rect">
            <a:avLst/>
          </a:prstGeom>
        </p:spPr>
        <p:txBody>
          <a:bodyPr vert="horz" wrap="square" lIns="76126" tIns="38059" rIns="76126" bIns="38059" numCol="1" anchor="t" anchorCtr="0" compatLnSpc="1">
            <a:prstTxWarp prst="textNoShape">
              <a:avLst/>
            </a:prstTxWarp>
          </a:bodyPr>
          <a:lstStyle>
            <a:lvl1pPr>
              <a:defRPr sz="1200">
                <a:solidFill>
                  <a:srgbClr val="898989"/>
                </a:solidFill>
                <a:latin typeface="Segoe UI" pitchFamily="-65" charset="0"/>
              </a:defRPr>
            </a:lvl1pPr>
          </a:lstStyle>
          <a:p>
            <a:pPr defTabSz="913259" fontAlgn="base">
              <a:spcBef>
                <a:spcPct val="0"/>
              </a:spcBef>
              <a:spcAft>
                <a:spcPct val="0"/>
              </a:spcAft>
            </a:pPr>
            <a:fld id="{0A87E0F8-46A5-4AAA-851C-C9FEC574D064}" type="slidenum">
              <a:rPr lang="en-US" smtClean="0">
                <a:ea typeface="ＭＳ Ｐゴシック" pitchFamily="-65" charset="-128"/>
              </a:rPr>
              <a:pPr defTabSz="913259"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26265176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bwMode="auto">
          <a:xfrm>
            <a:off x="1" y="1436694"/>
            <a:ext cx="10107096" cy="4680479"/>
          </a:xfrm>
          <a:prstGeom prst="rect">
            <a:avLst/>
          </a:prstGeom>
          <a:solidFill>
            <a:srgbClr val="70761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22" tIns="38059" rIns="76122" bIns="38059" anchor="ctr"/>
          <a:lstStyle/>
          <a:p>
            <a:pPr algn="ctr" defTabSz="759948"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3"/>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1"/>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94" y="6266658"/>
            <a:ext cx="399417" cy="365125"/>
          </a:xfrm>
          <a:prstGeom prst="rect">
            <a:avLst/>
          </a:prstGeom>
        </p:spPr>
        <p:txBody>
          <a:bodyPr vert="horz" wrap="square" lIns="76126" tIns="38059" rIns="76126" bIns="38059" numCol="1" anchor="t" anchorCtr="0" compatLnSpc="1">
            <a:prstTxWarp prst="textNoShape">
              <a:avLst/>
            </a:prstTxWarp>
          </a:bodyPr>
          <a:lstStyle>
            <a:lvl1pPr>
              <a:defRPr sz="1200">
                <a:solidFill>
                  <a:srgbClr val="898989"/>
                </a:solidFill>
                <a:latin typeface="Segoe UI" pitchFamily="-65" charset="0"/>
              </a:defRPr>
            </a:lvl1pPr>
          </a:lstStyle>
          <a:p>
            <a:pPr defTabSz="913259" fontAlgn="base">
              <a:spcBef>
                <a:spcPct val="0"/>
              </a:spcBef>
              <a:spcAft>
                <a:spcPct val="0"/>
              </a:spcAft>
            </a:pPr>
            <a:fld id="{BBEE12C1-2154-4E33-8693-356178E9C605}" type="slidenum">
              <a:rPr lang="en-US" smtClean="0">
                <a:ea typeface="ＭＳ Ｐゴシック" pitchFamily="-65" charset="-128"/>
              </a:rPr>
              <a:pPr defTabSz="913259"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289267017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479933"/>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1007800" y="1227668"/>
            <a:ext cx="5947607" cy="705115"/>
          </a:xfrm>
          <a:prstGeom prst="rect">
            <a:avLst/>
          </a:prstGeom>
          <a:noFill/>
          <a:ln w="9525">
            <a:noFill/>
            <a:miter lim="800000"/>
            <a:headEnd/>
            <a:tailEnd/>
          </a:ln>
        </p:spPr>
        <p:txBody>
          <a:bodyPr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259" fontAlgn="base">
              <a:lnSpc>
                <a:spcPct val="90000"/>
              </a:lnSpc>
              <a:spcBef>
                <a:spcPct val="0"/>
              </a:spcBef>
              <a:spcAft>
                <a:spcPct val="0"/>
              </a:spcAft>
            </a:pPr>
            <a:r>
              <a:rPr lang="en-US" sz="5000">
                <a:solidFill>
                  <a:srgbClr val="595959"/>
                </a:solidFill>
                <a:latin typeface="Segoe UI Light" pitchFamily="-65" charset="0"/>
                <a:cs typeface="Arial" charset="0"/>
              </a:rPr>
              <a:t>Headline</a:t>
            </a:r>
          </a:p>
        </p:txBody>
      </p:sp>
      <p:sp>
        <p:nvSpPr>
          <p:cNvPr id="3" name="Text Placeholder 2"/>
          <p:cNvSpPr txBox="1">
            <a:spLocks/>
          </p:cNvSpPr>
          <p:nvPr userDrawn="1"/>
        </p:nvSpPr>
        <p:spPr bwMode="auto">
          <a:xfrm>
            <a:off x="1007800" y="2244990"/>
            <a:ext cx="5086613" cy="615156"/>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259" fontAlgn="base">
              <a:spcBef>
                <a:spcPct val="0"/>
              </a:spcBef>
              <a:spcAft>
                <a:spcPct val="0"/>
              </a:spcAft>
            </a:pPr>
            <a:r>
              <a:rPr lang="en-US" sz="2000" b="1">
                <a:solidFill>
                  <a:srgbClr val="5A898C"/>
                </a:solidFill>
                <a:latin typeface="Segoe" pitchFamily="-65" charset="0"/>
              </a:rPr>
              <a:t>Lorem ipsum dolor sit amet, consec  tetuer adipiscing elit, sed diam nonu</a:t>
            </a:r>
          </a:p>
        </p:txBody>
      </p:sp>
      <p:sp>
        <p:nvSpPr>
          <p:cNvPr id="4" name="Text Placeholder 2"/>
          <p:cNvSpPr txBox="1">
            <a:spLocks/>
          </p:cNvSpPr>
          <p:nvPr userDrawn="1"/>
        </p:nvSpPr>
        <p:spPr bwMode="auto">
          <a:xfrm>
            <a:off x="1010445" y="3345657"/>
            <a:ext cx="4385649" cy="2988468"/>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259" fontAlgn="base">
              <a:lnSpc>
                <a:spcPts val="2312"/>
              </a:lnSpc>
              <a:spcBef>
                <a:spcPct val="0"/>
              </a:spcBef>
              <a:spcAft>
                <a:spcPct val="0"/>
              </a:spcAft>
              <a:buFont typeface="Arial" charset="0"/>
              <a:buChar char="•"/>
            </a:pPr>
            <a:r>
              <a:rPr lang="en-US" sz="1800">
                <a:solidFill>
                  <a:srgbClr val="7F7F7F"/>
                </a:solidFill>
              </a:rPr>
              <a:t>Lorem ipsum dolor sit amet, consectetuer adipiscing elit, sed diam nonummy nibh euismod</a:t>
            </a:r>
          </a:p>
          <a:p>
            <a:pPr defTabSz="913259" fontAlgn="base">
              <a:lnSpc>
                <a:spcPts val="2312"/>
              </a:lnSpc>
              <a:spcBef>
                <a:spcPct val="0"/>
              </a:spcBef>
              <a:spcAft>
                <a:spcPct val="0"/>
              </a:spcAft>
              <a:buFont typeface="Arial" charset="0"/>
              <a:buChar char="•"/>
            </a:pPr>
            <a:endParaRPr lang="en-US" sz="1800">
              <a:solidFill>
                <a:srgbClr val="7F7F7F"/>
              </a:solidFill>
            </a:endParaRPr>
          </a:p>
          <a:p>
            <a:pPr defTabSz="913259" fontAlgn="base">
              <a:lnSpc>
                <a:spcPts val="2312"/>
              </a:lnSpc>
              <a:spcBef>
                <a:spcPct val="0"/>
              </a:spcBef>
              <a:spcAft>
                <a:spcPct val="0"/>
              </a:spcAft>
              <a:buFont typeface="Arial" charset="0"/>
              <a:buChar char="•"/>
            </a:pPr>
            <a:r>
              <a:rPr lang="en-US" sz="1800">
                <a:solidFill>
                  <a:srgbClr val="7F7F7F"/>
                </a:solidFill>
              </a:rPr>
              <a:t> Ut wisi enim ad minim veniam, </a:t>
            </a:r>
            <a:br>
              <a:rPr lang="en-US" sz="1800">
                <a:solidFill>
                  <a:srgbClr val="7F7F7F"/>
                </a:solidFill>
              </a:rPr>
            </a:br>
            <a:r>
              <a:rPr lang="en-US" sz="1800">
                <a:solidFill>
                  <a:srgbClr val="7F7F7F"/>
                </a:solidFill>
              </a:rPr>
              <a:t>quis nostrud exerci tation ullamcorper suscipit lobortis </a:t>
            </a:r>
            <a:br>
              <a:rPr lang="en-US" sz="1800">
                <a:solidFill>
                  <a:srgbClr val="7F7F7F"/>
                </a:solidFill>
              </a:rPr>
            </a:br>
            <a:endParaRPr lang="en-US" sz="1800">
              <a:solidFill>
                <a:srgbClr val="7F7F7F"/>
              </a:solidFill>
            </a:endParaRPr>
          </a:p>
          <a:p>
            <a:pPr defTabSz="913259" fontAlgn="base">
              <a:lnSpc>
                <a:spcPts val="2312"/>
              </a:lnSpc>
              <a:spcBef>
                <a:spcPct val="0"/>
              </a:spcBef>
              <a:spcAft>
                <a:spcPct val="0"/>
              </a:spcAft>
              <a:buFont typeface="Arial" charset="0"/>
              <a:buChar char="•"/>
            </a:pPr>
            <a:r>
              <a:rPr lang="en-US" sz="1800">
                <a:solidFill>
                  <a:srgbClr val="7F7F7F"/>
                </a:solidFill>
              </a:rPr>
              <a:t>Duis autem vel eum iriure dolor in hendrerit in vulputate velit esse</a:t>
            </a:r>
          </a:p>
        </p:txBody>
      </p:sp>
      <p:sp>
        <p:nvSpPr>
          <p:cNvPr id="5" name="Text Placeholder 2"/>
          <p:cNvSpPr txBox="1">
            <a:spLocks/>
          </p:cNvSpPr>
          <p:nvPr userDrawn="1"/>
        </p:nvSpPr>
        <p:spPr bwMode="auto">
          <a:xfrm>
            <a:off x="6425057" y="2244990"/>
            <a:ext cx="5086613" cy="615156"/>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259" fontAlgn="base">
              <a:spcBef>
                <a:spcPct val="0"/>
              </a:spcBef>
              <a:spcAft>
                <a:spcPct val="0"/>
              </a:spcAft>
            </a:pPr>
            <a:r>
              <a:rPr lang="en-US" sz="2000" b="1">
                <a:solidFill>
                  <a:srgbClr val="5A898C"/>
                </a:solidFill>
                <a:latin typeface="Segoe" pitchFamily="-65" charset="0"/>
              </a:rPr>
              <a:t>Lorem ipsum dolor sit amet, consec  tetuer adipiscing elit, sed diam nonu</a:t>
            </a:r>
          </a:p>
        </p:txBody>
      </p:sp>
      <p:sp>
        <p:nvSpPr>
          <p:cNvPr id="6" name="Text Placeholder 2"/>
          <p:cNvSpPr txBox="1">
            <a:spLocks/>
          </p:cNvSpPr>
          <p:nvPr userDrawn="1"/>
        </p:nvSpPr>
        <p:spPr bwMode="auto">
          <a:xfrm>
            <a:off x="6427702" y="3345657"/>
            <a:ext cx="4385649" cy="2988468"/>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259" fontAlgn="base">
              <a:lnSpc>
                <a:spcPts val="2312"/>
              </a:lnSpc>
              <a:spcBef>
                <a:spcPct val="0"/>
              </a:spcBef>
              <a:spcAft>
                <a:spcPct val="0"/>
              </a:spcAft>
              <a:buFont typeface="Arial" charset="0"/>
              <a:buChar char="•"/>
            </a:pPr>
            <a:r>
              <a:rPr lang="en-US" sz="1800">
                <a:solidFill>
                  <a:srgbClr val="7F7F7F"/>
                </a:solidFill>
              </a:rPr>
              <a:t>Lorem ipsum dolor sit amet, consectetuer adipiscing elit, sed diam nonummy nibh euismod</a:t>
            </a:r>
          </a:p>
          <a:p>
            <a:pPr defTabSz="913259" fontAlgn="base">
              <a:lnSpc>
                <a:spcPts val="2312"/>
              </a:lnSpc>
              <a:spcBef>
                <a:spcPct val="0"/>
              </a:spcBef>
              <a:spcAft>
                <a:spcPct val="0"/>
              </a:spcAft>
              <a:buFont typeface="Arial" charset="0"/>
              <a:buChar char="•"/>
            </a:pPr>
            <a:endParaRPr lang="en-US" sz="1800">
              <a:solidFill>
                <a:srgbClr val="7F7F7F"/>
              </a:solidFill>
            </a:endParaRPr>
          </a:p>
          <a:p>
            <a:pPr defTabSz="913259" fontAlgn="base">
              <a:lnSpc>
                <a:spcPts val="2312"/>
              </a:lnSpc>
              <a:spcBef>
                <a:spcPct val="0"/>
              </a:spcBef>
              <a:spcAft>
                <a:spcPct val="0"/>
              </a:spcAft>
              <a:buFont typeface="Arial" charset="0"/>
              <a:buChar char="•"/>
            </a:pPr>
            <a:r>
              <a:rPr lang="en-US" sz="1800">
                <a:solidFill>
                  <a:srgbClr val="7F7F7F"/>
                </a:solidFill>
              </a:rPr>
              <a:t> Ut wisi enim ad minim veniam, </a:t>
            </a:r>
            <a:br>
              <a:rPr lang="en-US" sz="1800">
                <a:solidFill>
                  <a:srgbClr val="7F7F7F"/>
                </a:solidFill>
              </a:rPr>
            </a:br>
            <a:r>
              <a:rPr lang="en-US" sz="1800">
                <a:solidFill>
                  <a:srgbClr val="7F7F7F"/>
                </a:solidFill>
              </a:rPr>
              <a:t>quis nostrud exerci tation ullamcorper suscipit lobortis </a:t>
            </a:r>
            <a:br>
              <a:rPr lang="en-US" sz="1800">
                <a:solidFill>
                  <a:srgbClr val="7F7F7F"/>
                </a:solidFill>
              </a:rPr>
            </a:br>
            <a:endParaRPr lang="en-US" sz="1800">
              <a:solidFill>
                <a:srgbClr val="7F7F7F"/>
              </a:solidFill>
            </a:endParaRPr>
          </a:p>
          <a:p>
            <a:pPr defTabSz="913259" fontAlgn="base">
              <a:lnSpc>
                <a:spcPts val="2312"/>
              </a:lnSpc>
              <a:spcBef>
                <a:spcPct val="0"/>
              </a:spcBef>
              <a:spcAft>
                <a:spcPct val="0"/>
              </a:spcAft>
              <a:buFont typeface="Arial" charset="0"/>
              <a:buChar char="•"/>
            </a:pPr>
            <a:r>
              <a:rPr lang="en-US" sz="1800">
                <a:solidFill>
                  <a:srgbClr val="7F7F7F"/>
                </a:solidFill>
              </a:rPr>
              <a:t>Duis autem vel eum iriure dolor in hendrerit in vulputate velit esse</a:t>
            </a:r>
          </a:p>
        </p:txBody>
      </p:sp>
    </p:spTree>
    <p:extLst>
      <p:ext uri="{BB962C8B-B14F-4D97-AF65-F5344CB8AC3E}">
        <p14:creationId xmlns:p14="http://schemas.microsoft.com/office/powerpoint/2010/main" val="40062302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116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Picture 14" descr="it camps headline vect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446" y="437886"/>
            <a:ext cx="2342276" cy="8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039271" y="3683460"/>
            <a:ext cx="5947260" cy="705322"/>
          </a:xfrm>
        </p:spPr>
        <p:txBody>
          <a:bodyPr/>
          <a:lstStyle>
            <a:lvl1pPr>
              <a:defRPr sz="5000">
                <a:solidFill>
                  <a:srgbClr val="D65500"/>
                </a:solidFill>
              </a:defRPr>
            </a:lvl1pPr>
          </a:lstStyle>
          <a:p>
            <a:r>
              <a:rPr dirty="0" smtClean="0"/>
              <a:t>Presentation Title</a:t>
            </a:r>
            <a:endParaRPr lang="en-US" dirty="0"/>
          </a:p>
        </p:txBody>
      </p:sp>
      <p:sp>
        <p:nvSpPr>
          <p:cNvPr id="6" name="Text Placeholder 2"/>
          <p:cNvSpPr>
            <a:spLocks noGrp="1"/>
          </p:cNvSpPr>
          <p:nvPr>
            <p:ph type="body" sz="quarter" idx="11"/>
          </p:nvPr>
        </p:nvSpPr>
        <p:spPr>
          <a:xfrm>
            <a:off x="3041981" y="4632854"/>
            <a:ext cx="5957038" cy="923330"/>
          </a:xfrm>
        </p:spPr>
        <p:txBody>
          <a:bodyPr/>
          <a:lstStyle>
            <a:lvl1pPr>
              <a:lnSpc>
                <a:spcPts val="3582"/>
              </a:lnSpc>
              <a:defRPr sz="2500"/>
            </a:lvl1pPr>
          </a:lstStyle>
          <a:p>
            <a:r>
              <a:rPr lang="en-US" dirty="0" smtClean="0"/>
              <a:t>Presenter Information</a:t>
            </a:r>
          </a:p>
          <a:p>
            <a:r>
              <a:rPr lang="en-US" dirty="0" smtClean="0"/>
              <a:t>Date</a:t>
            </a:r>
            <a:endParaRPr lang="en-US" dirty="0"/>
          </a:p>
        </p:txBody>
      </p:sp>
    </p:spTree>
    <p:extLst>
      <p:ext uri="{BB962C8B-B14F-4D97-AF65-F5344CB8AC3E}">
        <p14:creationId xmlns:p14="http://schemas.microsoft.com/office/powerpoint/2010/main" val="226224041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52459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5A898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5" tIns="38088" rIns="76175"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5"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07800" y="3683460"/>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sz="quarter" idx="11"/>
          </p:nvPr>
        </p:nvSpPr>
        <p:spPr>
          <a:xfrm>
            <a:off x="1010510" y="4632854"/>
            <a:ext cx="5957038" cy="461665"/>
          </a:xfrm>
        </p:spPr>
        <p:txBody>
          <a:bodyPr/>
          <a:lstStyle>
            <a:lvl1pPr>
              <a:lnSpc>
                <a:spcPts val="3582"/>
              </a:lnSpc>
              <a:defRPr sz="2500">
                <a:solidFill>
                  <a:srgbClr val="FFFFFF"/>
                </a:solidFill>
              </a:defRPr>
            </a:lvl1pPr>
          </a:lstStyle>
          <a:p>
            <a:pPr lvl="0"/>
            <a:r>
              <a:rPr lang="en-US" smtClean="0"/>
              <a:t>Click to edit Master text styles</a:t>
            </a:r>
          </a:p>
        </p:txBody>
      </p:sp>
      <p:sp>
        <p:nvSpPr>
          <p:cNvPr id="7" name="Slide Number Placeholder 4"/>
          <p:cNvSpPr>
            <a:spLocks noGrp="1"/>
          </p:cNvSpPr>
          <p:nvPr>
            <p:ph type="sldNum" sz="quarter" idx="12"/>
          </p:nvPr>
        </p:nvSpPr>
        <p:spPr>
          <a:xfrm>
            <a:off x="415288" y="6266657"/>
            <a:ext cx="399417" cy="365125"/>
          </a:xfrm>
          <a:prstGeom prst="rect">
            <a:avLst/>
          </a:prstGeom>
        </p:spPr>
        <p:txBody>
          <a:bodyPr vert="horz" wrap="square" lIns="76179" tIns="38089" rIns="76179" bIns="38089" numCol="1" anchor="t" anchorCtr="0" compatLnSpc="1">
            <a:prstTxWarp prst="textNoShape">
              <a:avLst/>
            </a:prstTxWarp>
          </a:bodyPr>
          <a:lstStyle>
            <a:lvl1pPr>
              <a:defRPr sz="1200">
                <a:solidFill>
                  <a:srgbClr val="898989"/>
                </a:solidFill>
                <a:latin typeface="Segoe UI" pitchFamily="-65" charset="0"/>
              </a:defRPr>
            </a:lvl1pPr>
          </a:lstStyle>
          <a:p>
            <a:pPr defTabSz="913880" fontAlgn="base">
              <a:spcBef>
                <a:spcPct val="0"/>
              </a:spcBef>
              <a:spcAft>
                <a:spcPct val="0"/>
              </a:spcAft>
            </a:pPr>
            <a:fld id="{64F416B8-678A-4F15-A7B5-307E9F5E3B90}" type="slidenum">
              <a:rPr lang="en-US">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72043710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D655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5" tIns="38088" rIns="76175"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76179" tIns="38089" rIns="76179" bIns="38089" numCol="1" anchor="t" anchorCtr="0" compatLnSpc="1">
            <a:prstTxWarp prst="textNoShape">
              <a:avLst/>
            </a:prstTxWarp>
          </a:bodyPr>
          <a:lstStyle>
            <a:lvl1pPr>
              <a:defRPr sz="1200">
                <a:solidFill>
                  <a:srgbClr val="898989"/>
                </a:solidFill>
                <a:latin typeface="Segoe UI" pitchFamily="-65" charset="0"/>
              </a:defRPr>
            </a:lvl1pPr>
          </a:lstStyle>
          <a:p>
            <a:pPr defTabSz="913880" fontAlgn="base">
              <a:spcBef>
                <a:spcPct val="0"/>
              </a:spcBef>
              <a:spcAft>
                <a:spcPct val="0"/>
              </a:spcAft>
            </a:pPr>
            <a:fld id="{1CC3DF50-7350-4E03-AC01-E42BEA347590}" type="slidenum">
              <a:rPr lang="en-US">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12105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701646"/>
          </a:xfrm>
          <a:prstGeom prst="rect">
            <a:avLst/>
          </a:prstGeom>
          <a:solidFill>
            <a:srgbClr val="D6C9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5" tIns="38088" rIns="76175"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76179" tIns="38089" rIns="76179" bIns="38089" numCol="1" anchor="t" anchorCtr="0" compatLnSpc="1">
            <a:prstTxWarp prst="textNoShape">
              <a:avLst/>
            </a:prstTxWarp>
          </a:bodyPr>
          <a:lstStyle>
            <a:lvl1pPr>
              <a:defRPr sz="1200">
                <a:solidFill>
                  <a:srgbClr val="898989"/>
                </a:solidFill>
                <a:latin typeface="Segoe UI" pitchFamily="-65" charset="0"/>
              </a:defRPr>
            </a:lvl1pPr>
          </a:lstStyle>
          <a:p>
            <a:pPr defTabSz="913880" fontAlgn="base">
              <a:spcBef>
                <a:spcPct val="0"/>
              </a:spcBef>
              <a:spcAft>
                <a:spcPct val="0"/>
              </a:spcAft>
            </a:pPr>
            <a:fld id="{0A87E0F8-46A5-4AAA-851C-C9FEC574D064}" type="slidenum">
              <a:rPr lang="en-US">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6298127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31"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31" y="1447803"/>
            <a:ext cx="11149013" cy="20043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70761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5" tIns="38088" rIns="76175"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995"/>
          </a:xfrm>
        </p:spPr>
        <p:txBody>
          <a:bodyPr/>
          <a:lstStyle>
            <a:lvl1pPr>
              <a:defRPr sz="5000"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500">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76179" tIns="38089" rIns="76179" bIns="38089" numCol="1" anchor="t" anchorCtr="0" compatLnSpc="1">
            <a:prstTxWarp prst="textNoShape">
              <a:avLst/>
            </a:prstTxWarp>
          </a:bodyPr>
          <a:lstStyle>
            <a:lvl1pPr>
              <a:defRPr sz="1200">
                <a:solidFill>
                  <a:srgbClr val="898989"/>
                </a:solidFill>
                <a:latin typeface="Segoe UI" pitchFamily="-65" charset="0"/>
              </a:defRPr>
            </a:lvl1pPr>
          </a:lstStyle>
          <a:p>
            <a:pPr defTabSz="913880" fontAlgn="base">
              <a:spcBef>
                <a:spcPct val="0"/>
              </a:spcBef>
              <a:spcAft>
                <a:spcPct val="0"/>
              </a:spcAft>
            </a:pPr>
            <a:fld id="{BBEE12C1-2154-4E33-8693-356178E9C605}" type="slidenum">
              <a:rPr lang="en-US">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49826289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878782"/>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1007800" y="1227667"/>
            <a:ext cx="5947607" cy="705115"/>
          </a:xfrm>
          <a:prstGeom prst="rect">
            <a:avLst/>
          </a:prstGeom>
          <a:noFill/>
          <a:ln w="9525">
            <a:noFill/>
            <a:miter lim="800000"/>
            <a:headEnd/>
            <a:tailEnd/>
          </a:ln>
        </p:spPr>
        <p:txBody>
          <a:bodyPr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ct val="90000"/>
              </a:lnSpc>
              <a:spcBef>
                <a:spcPct val="0"/>
              </a:spcBef>
              <a:spcAft>
                <a:spcPct val="0"/>
              </a:spcAft>
            </a:pPr>
            <a:r>
              <a:rPr lang="en-US" sz="5000">
                <a:solidFill>
                  <a:srgbClr val="595959"/>
                </a:solidFill>
                <a:latin typeface="Segoe UI Light" pitchFamily="-65" charset="0"/>
                <a:cs typeface="Arial" charset="0"/>
              </a:rPr>
              <a:t>Headline</a:t>
            </a:r>
          </a:p>
        </p:txBody>
      </p:sp>
      <p:sp>
        <p:nvSpPr>
          <p:cNvPr id="3" name="Text Placeholder 2"/>
          <p:cNvSpPr txBox="1">
            <a:spLocks/>
          </p:cNvSpPr>
          <p:nvPr userDrawn="1"/>
        </p:nvSpPr>
        <p:spPr bwMode="auto">
          <a:xfrm>
            <a:off x="1007800" y="2244990"/>
            <a:ext cx="5086613" cy="615156"/>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2000" b="1">
                <a:solidFill>
                  <a:srgbClr val="5A898C"/>
                </a:solidFill>
                <a:latin typeface="Segoe" pitchFamily="-65" charset="0"/>
              </a:rPr>
              <a:t>Lorem ipsum dolor sit amet, consec  tetuer adipiscing elit, sed diam nonu</a:t>
            </a:r>
          </a:p>
        </p:txBody>
      </p:sp>
      <p:sp>
        <p:nvSpPr>
          <p:cNvPr id="4" name="Text Placeholder 2"/>
          <p:cNvSpPr txBox="1">
            <a:spLocks/>
          </p:cNvSpPr>
          <p:nvPr userDrawn="1"/>
        </p:nvSpPr>
        <p:spPr bwMode="auto">
          <a:xfrm>
            <a:off x="1010445" y="3345657"/>
            <a:ext cx="4385649" cy="2988468"/>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800">
                <a:solidFill>
                  <a:srgbClr val="7F7F7F"/>
                </a:solidFill>
              </a:rPr>
              <a:t>Lorem ipsum dolor sit amet, consectetuer adipiscing elit, sed diam nonummy nibh euismod</a:t>
            </a:r>
          </a:p>
          <a:p>
            <a:pPr defTabSz="913880" fontAlgn="base">
              <a:lnSpc>
                <a:spcPts val="2312"/>
              </a:lnSpc>
              <a:spcBef>
                <a:spcPct val="0"/>
              </a:spcBef>
              <a:spcAft>
                <a:spcPct val="0"/>
              </a:spcAft>
              <a:buFont typeface="Arial" charset="0"/>
              <a:buChar char="•"/>
            </a:pPr>
            <a:endParaRPr lang="en-US" sz="1800">
              <a:solidFill>
                <a:srgbClr val="7F7F7F"/>
              </a:solidFill>
            </a:endParaRPr>
          </a:p>
          <a:p>
            <a:pPr defTabSz="913880" fontAlgn="base">
              <a:lnSpc>
                <a:spcPts val="2312"/>
              </a:lnSpc>
              <a:spcBef>
                <a:spcPct val="0"/>
              </a:spcBef>
              <a:spcAft>
                <a:spcPct val="0"/>
              </a:spcAft>
              <a:buFont typeface="Arial" charset="0"/>
              <a:buChar char="•"/>
            </a:pPr>
            <a:r>
              <a:rPr lang="en-US" sz="1800">
                <a:solidFill>
                  <a:srgbClr val="7F7F7F"/>
                </a:solidFill>
              </a:rPr>
              <a:t> Ut wisi enim ad minim veniam, </a:t>
            </a:r>
            <a:br>
              <a:rPr lang="en-US" sz="1800">
                <a:solidFill>
                  <a:srgbClr val="7F7F7F"/>
                </a:solidFill>
              </a:rPr>
            </a:br>
            <a:r>
              <a:rPr lang="en-US" sz="1800">
                <a:solidFill>
                  <a:srgbClr val="7F7F7F"/>
                </a:solidFill>
              </a:rPr>
              <a:t>quis nostrud exerci tation ullamcorper suscipit lobortis </a:t>
            </a:r>
            <a:br>
              <a:rPr lang="en-US" sz="1800">
                <a:solidFill>
                  <a:srgbClr val="7F7F7F"/>
                </a:solidFill>
              </a:rPr>
            </a:br>
            <a:endParaRPr lang="en-US" sz="1800">
              <a:solidFill>
                <a:srgbClr val="7F7F7F"/>
              </a:solidFill>
            </a:endParaRPr>
          </a:p>
          <a:p>
            <a:pPr defTabSz="913880" fontAlgn="base">
              <a:lnSpc>
                <a:spcPts val="2312"/>
              </a:lnSpc>
              <a:spcBef>
                <a:spcPct val="0"/>
              </a:spcBef>
              <a:spcAft>
                <a:spcPct val="0"/>
              </a:spcAft>
              <a:buFont typeface="Arial" charset="0"/>
              <a:buChar char="•"/>
            </a:pPr>
            <a:r>
              <a:rPr lang="en-US" sz="1800">
                <a:solidFill>
                  <a:srgbClr val="7F7F7F"/>
                </a:solidFill>
              </a:rPr>
              <a:t>Duis autem vel eum iriure dolor in hendrerit in vulputate velit esse</a:t>
            </a:r>
          </a:p>
        </p:txBody>
      </p:sp>
      <p:sp>
        <p:nvSpPr>
          <p:cNvPr id="5" name="Text Placeholder 2"/>
          <p:cNvSpPr txBox="1">
            <a:spLocks/>
          </p:cNvSpPr>
          <p:nvPr userDrawn="1"/>
        </p:nvSpPr>
        <p:spPr bwMode="auto">
          <a:xfrm>
            <a:off x="6425056" y="2244990"/>
            <a:ext cx="5086613" cy="615156"/>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2000" b="1">
                <a:solidFill>
                  <a:srgbClr val="5A898C"/>
                </a:solidFill>
                <a:latin typeface="Segoe" pitchFamily="-65" charset="0"/>
              </a:rPr>
              <a:t>Lorem ipsum dolor sit amet, consec  tetuer adipiscing elit, sed diam nonu</a:t>
            </a:r>
          </a:p>
        </p:txBody>
      </p:sp>
      <p:sp>
        <p:nvSpPr>
          <p:cNvPr id="6" name="Text Placeholder 2"/>
          <p:cNvSpPr txBox="1">
            <a:spLocks/>
          </p:cNvSpPr>
          <p:nvPr userDrawn="1"/>
        </p:nvSpPr>
        <p:spPr bwMode="auto">
          <a:xfrm>
            <a:off x="6427701" y="3345657"/>
            <a:ext cx="4385649" cy="2988468"/>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800">
                <a:solidFill>
                  <a:srgbClr val="7F7F7F"/>
                </a:solidFill>
              </a:rPr>
              <a:t>Lorem ipsum dolor sit amet, consectetuer adipiscing elit, sed diam nonummy nibh euismod</a:t>
            </a:r>
          </a:p>
          <a:p>
            <a:pPr defTabSz="913880" fontAlgn="base">
              <a:lnSpc>
                <a:spcPts val="2312"/>
              </a:lnSpc>
              <a:spcBef>
                <a:spcPct val="0"/>
              </a:spcBef>
              <a:spcAft>
                <a:spcPct val="0"/>
              </a:spcAft>
              <a:buFont typeface="Arial" charset="0"/>
              <a:buChar char="•"/>
            </a:pPr>
            <a:endParaRPr lang="en-US" sz="1800">
              <a:solidFill>
                <a:srgbClr val="7F7F7F"/>
              </a:solidFill>
            </a:endParaRPr>
          </a:p>
          <a:p>
            <a:pPr defTabSz="913880" fontAlgn="base">
              <a:lnSpc>
                <a:spcPts val="2312"/>
              </a:lnSpc>
              <a:spcBef>
                <a:spcPct val="0"/>
              </a:spcBef>
              <a:spcAft>
                <a:spcPct val="0"/>
              </a:spcAft>
              <a:buFont typeface="Arial" charset="0"/>
              <a:buChar char="•"/>
            </a:pPr>
            <a:r>
              <a:rPr lang="en-US" sz="1800">
                <a:solidFill>
                  <a:srgbClr val="7F7F7F"/>
                </a:solidFill>
              </a:rPr>
              <a:t> Ut wisi enim ad minim veniam, </a:t>
            </a:r>
            <a:br>
              <a:rPr lang="en-US" sz="1800">
                <a:solidFill>
                  <a:srgbClr val="7F7F7F"/>
                </a:solidFill>
              </a:rPr>
            </a:br>
            <a:r>
              <a:rPr lang="en-US" sz="1800">
                <a:solidFill>
                  <a:srgbClr val="7F7F7F"/>
                </a:solidFill>
              </a:rPr>
              <a:t>quis nostrud exerci tation ullamcorper suscipit lobortis </a:t>
            </a:r>
            <a:br>
              <a:rPr lang="en-US" sz="1800">
                <a:solidFill>
                  <a:srgbClr val="7F7F7F"/>
                </a:solidFill>
              </a:rPr>
            </a:br>
            <a:endParaRPr lang="en-US" sz="1800">
              <a:solidFill>
                <a:srgbClr val="7F7F7F"/>
              </a:solidFill>
            </a:endParaRPr>
          </a:p>
          <a:p>
            <a:pPr defTabSz="913880" fontAlgn="base">
              <a:lnSpc>
                <a:spcPts val="2312"/>
              </a:lnSpc>
              <a:spcBef>
                <a:spcPct val="0"/>
              </a:spcBef>
              <a:spcAft>
                <a:spcPct val="0"/>
              </a:spcAft>
              <a:buFont typeface="Arial" charset="0"/>
              <a:buChar char="•"/>
            </a:pPr>
            <a:r>
              <a:rPr lang="en-US" sz="1800">
                <a:solidFill>
                  <a:srgbClr val="7F7F7F"/>
                </a:solidFill>
              </a:rPr>
              <a:t>Duis autem vel eum iriure dolor in hendrerit in vulputate velit esse</a:t>
            </a:r>
          </a:p>
        </p:txBody>
      </p:sp>
    </p:spTree>
    <p:extLst>
      <p:ext uri="{BB962C8B-B14F-4D97-AF65-F5344CB8AC3E}">
        <p14:creationId xmlns:p14="http://schemas.microsoft.com/office/powerpoint/2010/main" val="207365565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46453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Picture 14" descr="it camps headline vect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446" y="437886"/>
            <a:ext cx="2342276" cy="8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039271" y="3683460"/>
            <a:ext cx="5947260" cy="705322"/>
          </a:xfrm>
        </p:spPr>
        <p:txBody>
          <a:bodyPr/>
          <a:lstStyle>
            <a:lvl1pPr>
              <a:defRPr sz="4999">
                <a:solidFill>
                  <a:srgbClr val="D65500"/>
                </a:solidFill>
              </a:defRPr>
            </a:lvl1pPr>
          </a:lstStyle>
          <a:p>
            <a:r>
              <a:rPr dirty="0" smtClean="0"/>
              <a:t>Presentation Title</a:t>
            </a:r>
            <a:endParaRPr lang="en-US" dirty="0"/>
          </a:p>
        </p:txBody>
      </p:sp>
      <p:sp>
        <p:nvSpPr>
          <p:cNvPr id="6" name="Text Placeholder 2"/>
          <p:cNvSpPr>
            <a:spLocks noGrp="1"/>
          </p:cNvSpPr>
          <p:nvPr>
            <p:ph type="body" sz="quarter" idx="11"/>
          </p:nvPr>
        </p:nvSpPr>
        <p:spPr>
          <a:xfrm>
            <a:off x="3041981" y="4632854"/>
            <a:ext cx="5957038" cy="923330"/>
          </a:xfrm>
        </p:spPr>
        <p:txBody>
          <a:bodyPr/>
          <a:lstStyle>
            <a:lvl1pPr>
              <a:lnSpc>
                <a:spcPts val="3582"/>
              </a:lnSpc>
              <a:defRPr sz="2499"/>
            </a:lvl1pPr>
          </a:lstStyle>
          <a:p>
            <a:r>
              <a:rPr lang="en-US" dirty="0" smtClean="0"/>
              <a:t>Presenter Information</a:t>
            </a:r>
          </a:p>
          <a:p>
            <a:r>
              <a:rPr lang="en-US" dirty="0" smtClean="0"/>
              <a:t>Date</a:t>
            </a:r>
            <a:endParaRPr lang="en-US" dirty="0"/>
          </a:p>
        </p:txBody>
      </p:sp>
    </p:spTree>
    <p:extLst>
      <p:ext uri="{BB962C8B-B14F-4D97-AF65-F5344CB8AC3E}">
        <p14:creationId xmlns:p14="http://schemas.microsoft.com/office/powerpoint/2010/main" val="211041998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3434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5A898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5"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7"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64F416B8-678A-4F15-A7B5-307E9F5E3B90}"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915308291"/>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D655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1CC3DF50-7350-4E03-AC01-E42BEA347590}"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73690445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701646"/>
          </a:xfrm>
          <a:prstGeom prst="rect">
            <a:avLst/>
          </a:prstGeom>
          <a:solidFill>
            <a:srgbClr val="D6C9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0A87E0F8-46A5-4AAA-851C-C9FEC574D064}"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40947524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70761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BBEE12C1-2154-4E33-8693-356178E9C605}"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6106065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31" y="1447803"/>
            <a:ext cx="11149013" cy="200439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781510"/>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1007800" y="1240413"/>
            <a:ext cx="5947607" cy="692369"/>
          </a:xfrm>
          <a:prstGeom prst="rect">
            <a:avLst/>
          </a:prstGeom>
          <a:noFill/>
          <a:ln w="9525">
            <a:noFill/>
            <a:miter lim="800000"/>
            <a:headEnd/>
            <a:tailEnd/>
          </a:ln>
        </p:spPr>
        <p:txBody>
          <a:bodyPr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ct val="90000"/>
              </a:lnSpc>
              <a:spcBef>
                <a:spcPct val="0"/>
              </a:spcBef>
              <a:spcAft>
                <a:spcPct val="0"/>
              </a:spcAft>
            </a:pPr>
            <a:r>
              <a:rPr lang="en-US" sz="4999">
                <a:solidFill>
                  <a:srgbClr val="595959"/>
                </a:solidFill>
                <a:latin typeface="Segoe UI Light" pitchFamily="-65" charset="0"/>
                <a:cs typeface="Arial" charset="0"/>
              </a:rPr>
              <a:t>Headline</a:t>
            </a:r>
          </a:p>
        </p:txBody>
      </p:sp>
      <p:sp>
        <p:nvSpPr>
          <p:cNvPr id="3" name="Text Placeholder 2"/>
          <p:cNvSpPr txBox="1">
            <a:spLocks/>
          </p:cNvSpPr>
          <p:nvPr userDrawn="1"/>
        </p:nvSpPr>
        <p:spPr bwMode="auto">
          <a:xfrm>
            <a:off x="1007800" y="2244990"/>
            <a:ext cx="5086613" cy="615297"/>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1999" b="1">
                <a:solidFill>
                  <a:srgbClr val="5A898C"/>
                </a:solidFill>
                <a:latin typeface="Segoe" pitchFamily="-65" charset="0"/>
              </a:rPr>
              <a:t>Lorem ipsum dolor sit amet, consec  tetuer adipiscing elit, sed diam nonu</a:t>
            </a:r>
          </a:p>
        </p:txBody>
      </p:sp>
      <p:sp>
        <p:nvSpPr>
          <p:cNvPr id="4" name="Text Placeholder 2"/>
          <p:cNvSpPr txBox="1">
            <a:spLocks/>
          </p:cNvSpPr>
          <p:nvPr userDrawn="1"/>
        </p:nvSpPr>
        <p:spPr bwMode="auto">
          <a:xfrm>
            <a:off x="1010445" y="3345657"/>
            <a:ext cx="4385649" cy="2949525"/>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833">
                <a:solidFill>
                  <a:srgbClr val="7F7F7F"/>
                </a:solidFill>
              </a:rPr>
              <a:t>Lorem ipsum dolor sit amet, consectetuer adipiscing elit, sed diam nonummy nibh euismod</a:t>
            </a:r>
          </a:p>
          <a:p>
            <a:pPr defTabSz="913880" fontAlgn="base">
              <a:lnSpc>
                <a:spcPts val="2312"/>
              </a:lnSpc>
              <a:spcBef>
                <a:spcPct val="0"/>
              </a:spcBef>
              <a:spcAft>
                <a:spcPct val="0"/>
              </a:spcAft>
              <a:buFont typeface="Arial" charset="0"/>
              <a:buChar char="•"/>
            </a:pP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 Ut wisi enim ad minim veniam, </a:t>
            </a:r>
            <a:br>
              <a:rPr lang="en-US" sz="1833">
                <a:solidFill>
                  <a:srgbClr val="7F7F7F"/>
                </a:solidFill>
              </a:rPr>
            </a:br>
            <a:r>
              <a:rPr lang="en-US" sz="1833">
                <a:solidFill>
                  <a:srgbClr val="7F7F7F"/>
                </a:solidFill>
              </a:rPr>
              <a:t>quis nostrud exerci tation ullamcorper suscipit lobortis </a:t>
            </a:r>
            <a:br>
              <a:rPr lang="en-US" sz="1833">
                <a:solidFill>
                  <a:srgbClr val="7F7F7F"/>
                </a:solidFill>
              </a:rPr>
            </a:b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Duis autem vel eum iriure dolor in hendrerit in vulputate velit esse</a:t>
            </a:r>
          </a:p>
        </p:txBody>
      </p:sp>
      <p:sp>
        <p:nvSpPr>
          <p:cNvPr id="5" name="Text Placeholder 2"/>
          <p:cNvSpPr txBox="1">
            <a:spLocks/>
          </p:cNvSpPr>
          <p:nvPr userDrawn="1"/>
        </p:nvSpPr>
        <p:spPr bwMode="auto">
          <a:xfrm>
            <a:off x="6425056" y="2244990"/>
            <a:ext cx="5086613" cy="615297"/>
          </a:xfrm>
          <a:prstGeom prst="rect">
            <a:avLst/>
          </a:prstGeom>
          <a:noFill/>
          <a:ln w="9525">
            <a:noFill/>
            <a:miter lim="800000"/>
            <a:headEnd/>
            <a:tailEnd/>
          </a:ln>
        </p:spPr>
        <p:txBody>
          <a:bodyPr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1999" b="1">
                <a:solidFill>
                  <a:srgbClr val="5A898C"/>
                </a:solidFill>
                <a:latin typeface="Segoe" pitchFamily="-65" charset="0"/>
              </a:rPr>
              <a:t>Lorem ipsum dolor sit amet, consec  tetuer adipiscing elit, sed diam nonu</a:t>
            </a:r>
          </a:p>
        </p:txBody>
      </p:sp>
      <p:sp>
        <p:nvSpPr>
          <p:cNvPr id="6" name="Text Placeholder 2"/>
          <p:cNvSpPr txBox="1">
            <a:spLocks/>
          </p:cNvSpPr>
          <p:nvPr userDrawn="1"/>
        </p:nvSpPr>
        <p:spPr bwMode="auto">
          <a:xfrm>
            <a:off x="6427701" y="3345657"/>
            <a:ext cx="4385649" cy="2949525"/>
          </a:xfrm>
          <a:prstGeom prst="rect">
            <a:avLst/>
          </a:prstGeom>
          <a:noFill/>
          <a:ln w="9525">
            <a:noFill/>
            <a:miter lim="800000"/>
            <a:headEnd/>
            <a:tailEnd/>
          </a:ln>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833">
                <a:solidFill>
                  <a:srgbClr val="7F7F7F"/>
                </a:solidFill>
              </a:rPr>
              <a:t>Lorem ipsum dolor sit amet, consectetuer adipiscing elit, sed diam nonummy nibh euismod</a:t>
            </a:r>
          </a:p>
          <a:p>
            <a:pPr defTabSz="913880" fontAlgn="base">
              <a:lnSpc>
                <a:spcPts val="2312"/>
              </a:lnSpc>
              <a:spcBef>
                <a:spcPct val="0"/>
              </a:spcBef>
              <a:spcAft>
                <a:spcPct val="0"/>
              </a:spcAft>
              <a:buFont typeface="Arial" charset="0"/>
              <a:buChar char="•"/>
            </a:pP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 Ut wisi enim ad minim veniam, </a:t>
            </a:r>
            <a:br>
              <a:rPr lang="en-US" sz="1833">
                <a:solidFill>
                  <a:srgbClr val="7F7F7F"/>
                </a:solidFill>
              </a:rPr>
            </a:br>
            <a:r>
              <a:rPr lang="en-US" sz="1833">
                <a:solidFill>
                  <a:srgbClr val="7F7F7F"/>
                </a:solidFill>
              </a:rPr>
              <a:t>quis nostrud exerci tation ullamcorper suscipit lobortis </a:t>
            </a:r>
            <a:br>
              <a:rPr lang="en-US" sz="1833">
                <a:solidFill>
                  <a:srgbClr val="7F7F7F"/>
                </a:solidFill>
              </a:rPr>
            </a:br>
            <a:endParaRPr lang="en-US" sz="1833">
              <a:solidFill>
                <a:srgbClr val="7F7F7F"/>
              </a:solidFill>
            </a:endParaRPr>
          </a:p>
          <a:p>
            <a:pPr defTabSz="913880" fontAlgn="base">
              <a:lnSpc>
                <a:spcPts val="2312"/>
              </a:lnSpc>
              <a:spcBef>
                <a:spcPct val="0"/>
              </a:spcBef>
              <a:spcAft>
                <a:spcPct val="0"/>
              </a:spcAft>
              <a:buFont typeface="Arial" charset="0"/>
              <a:buChar char="•"/>
            </a:pPr>
            <a:r>
              <a:rPr lang="en-US" sz="1833">
                <a:solidFill>
                  <a:srgbClr val="7F7F7F"/>
                </a:solidFill>
              </a:rPr>
              <a:t>Duis autem vel eum iriure dolor in hendrerit in vulputate velit esse</a:t>
            </a:r>
          </a:p>
        </p:txBody>
      </p:sp>
    </p:spTree>
    <p:extLst>
      <p:ext uri="{BB962C8B-B14F-4D97-AF65-F5344CB8AC3E}">
        <p14:creationId xmlns:p14="http://schemas.microsoft.com/office/powerpoint/2010/main" val="54506656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513092"/>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Picture 14" descr="it camps headline vect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446" y="437886"/>
            <a:ext cx="2342276" cy="8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039271" y="3683460"/>
            <a:ext cx="5947260" cy="705322"/>
          </a:xfrm>
        </p:spPr>
        <p:txBody>
          <a:bodyPr/>
          <a:lstStyle>
            <a:lvl1pPr>
              <a:defRPr sz="4999">
                <a:solidFill>
                  <a:srgbClr val="D65500"/>
                </a:solidFill>
              </a:defRPr>
            </a:lvl1pPr>
          </a:lstStyle>
          <a:p>
            <a:r>
              <a:rPr dirty="0" smtClean="0"/>
              <a:t>Presentation Title</a:t>
            </a:r>
            <a:endParaRPr lang="en-US" dirty="0"/>
          </a:p>
        </p:txBody>
      </p:sp>
      <p:sp>
        <p:nvSpPr>
          <p:cNvPr id="6" name="Text Placeholder 2"/>
          <p:cNvSpPr>
            <a:spLocks noGrp="1"/>
          </p:cNvSpPr>
          <p:nvPr>
            <p:ph type="body" sz="quarter" idx="11"/>
          </p:nvPr>
        </p:nvSpPr>
        <p:spPr>
          <a:xfrm>
            <a:off x="3041981" y="4632854"/>
            <a:ext cx="5957038" cy="923330"/>
          </a:xfrm>
        </p:spPr>
        <p:txBody>
          <a:bodyPr/>
          <a:lstStyle>
            <a:lvl1pPr>
              <a:lnSpc>
                <a:spcPts val="3582"/>
              </a:lnSpc>
              <a:defRPr sz="2499"/>
            </a:lvl1pPr>
          </a:lstStyle>
          <a:p>
            <a:r>
              <a:rPr lang="en-US" dirty="0" smtClean="0"/>
              <a:t>Presenter Information</a:t>
            </a:r>
          </a:p>
          <a:p>
            <a:r>
              <a:rPr lang="en-US" dirty="0" smtClean="0"/>
              <a:t>Date</a:t>
            </a:r>
            <a:endParaRPr lang="en-US" dirty="0"/>
          </a:p>
        </p:txBody>
      </p:sp>
    </p:spTree>
    <p:extLst>
      <p:ext uri="{BB962C8B-B14F-4D97-AF65-F5344CB8AC3E}">
        <p14:creationId xmlns:p14="http://schemas.microsoft.com/office/powerpoint/2010/main" val="205880389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21904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5A898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5"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7"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64F416B8-678A-4F15-A7B5-307E9F5E3B90}"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32669379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D655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1CC3DF50-7350-4E03-AC01-E42BEA347590}"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12186320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701646"/>
          </a:xfrm>
          <a:prstGeom prst="rect">
            <a:avLst/>
          </a:prstGeom>
          <a:solidFill>
            <a:srgbClr val="D6C9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0A87E0F8-46A5-4AAA-851C-C9FEC574D064}"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192551202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bwMode="auto">
          <a:xfrm>
            <a:off x="1" y="1436688"/>
            <a:ext cx="10107096" cy="4680479"/>
          </a:xfrm>
          <a:prstGeom prst="rect">
            <a:avLst/>
          </a:prstGeom>
          <a:solidFill>
            <a:srgbClr val="70761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65" fontAlgn="base">
              <a:spcBef>
                <a:spcPct val="0"/>
              </a:spcBef>
              <a:spcAft>
                <a:spcPct val="0"/>
              </a:spcAft>
            </a:pPr>
            <a:endParaRPr lang="en-US" sz="1500">
              <a:solidFill>
                <a:prstClr val="black"/>
              </a:solidFill>
              <a:ea typeface="ＭＳ Ｐゴシック" pitchFamily="-65" charset="-128"/>
            </a:endParaRPr>
          </a:p>
        </p:txBody>
      </p:sp>
      <p:pic>
        <p:nvPicPr>
          <p:cNvPr id="7" name="Picture 14" descr="it camps title vector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4" y="2275417"/>
            <a:ext cx="2586951"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800" y="3683460"/>
            <a:ext cx="5947260" cy="1384738"/>
          </a:xfrm>
        </p:spPr>
        <p:txBody>
          <a:bodyPr/>
          <a:lstStyle>
            <a:lvl1pPr>
              <a:defRPr sz="4999" baseline="0">
                <a:solidFill>
                  <a:schemeClr val="bg1"/>
                </a:solidFill>
              </a:defRPr>
            </a:lvl1pPr>
          </a:lstStyle>
          <a:p>
            <a:r>
              <a:rPr lang="en-US" smtClean="0"/>
              <a:t>Click to edit Master title style</a:t>
            </a:r>
            <a:endParaRPr lang="en-US" dirty="0"/>
          </a:p>
        </p:txBody>
      </p:sp>
      <p:sp>
        <p:nvSpPr>
          <p:cNvPr id="6" name="Text Placeholder 2"/>
          <p:cNvSpPr>
            <a:spLocks noGrp="1"/>
          </p:cNvSpPr>
          <p:nvPr>
            <p:ph type="body" sz="quarter" idx="11"/>
          </p:nvPr>
        </p:nvSpPr>
        <p:spPr>
          <a:xfrm>
            <a:off x="1010510" y="4632854"/>
            <a:ext cx="5957038" cy="461665"/>
          </a:xfrm>
        </p:spPr>
        <p:txBody>
          <a:bodyPr/>
          <a:lstStyle>
            <a:lvl1pPr>
              <a:lnSpc>
                <a:spcPts val="3582"/>
              </a:lnSpc>
              <a:defRPr sz="2499">
                <a:solidFill>
                  <a:srgbClr val="FFFFFF"/>
                </a:solidFill>
              </a:defRPr>
            </a:lvl1pPr>
          </a:lstStyle>
          <a:p>
            <a:pPr lvl="0"/>
            <a:r>
              <a:rPr lang="en-US" smtClean="0"/>
              <a:t>Click to edit Master text styles</a:t>
            </a:r>
          </a:p>
        </p:txBody>
      </p:sp>
      <p:sp>
        <p:nvSpPr>
          <p:cNvPr id="8" name="Slide Number Placeholder 4"/>
          <p:cNvSpPr>
            <a:spLocks noGrp="1"/>
          </p:cNvSpPr>
          <p:nvPr>
            <p:ph type="sldNum" sz="quarter" idx="12"/>
          </p:nvPr>
        </p:nvSpPr>
        <p:spPr>
          <a:xfrm>
            <a:off x="415288" y="6266657"/>
            <a:ext cx="399417" cy="365125"/>
          </a:xfrm>
          <a:prstGeom prst="rect">
            <a:avLst/>
          </a:prstGeom>
        </p:spPr>
        <p:txBody>
          <a:bodyPr vert="horz" wrap="square" lIns="91440" tIns="45720" rIns="91440" bIns="45720" numCol="1" anchor="t" anchorCtr="0" compatLnSpc="1">
            <a:prstTxWarp prst="textNoShape">
              <a:avLst/>
            </a:prstTxWarp>
          </a:bodyPr>
          <a:lstStyle>
            <a:lvl1pPr>
              <a:defRPr sz="1166">
                <a:solidFill>
                  <a:srgbClr val="898989"/>
                </a:solidFill>
                <a:latin typeface="Segoe UI" pitchFamily="-65" charset="0"/>
              </a:defRPr>
            </a:lvl1pPr>
          </a:lstStyle>
          <a:p>
            <a:pPr defTabSz="913880" fontAlgn="base">
              <a:spcBef>
                <a:spcPct val="0"/>
              </a:spcBef>
              <a:spcAft>
                <a:spcPct val="0"/>
              </a:spcAft>
            </a:pPr>
            <a:fld id="{BBEE12C1-2154-4E33-8693-356178E9C605}" type="slidenum">
              <a:rPr lang="en-US" smtClean="0">
                <a:ea typeface="ＭＳ Ｐゴシック" pitchFamily="-65" charset="-128"/>
              </a:rPr>
              <a:pPr defTabSz="913880" fontAlgn="base">
                <a:spcBef>
                  <a:spcPct val="0"/>
                </a:spcBef>
                <a:spcAft>
                  <a:spcPct val="0"/>
                </a:spcAft>
              </a:pPr>
              <a:t>‹#›</a:t>
            </a:fld>
            <a:endParaRPr lang="en-US">
              <a:ea typeface="ＭＳ Ｐゴシック" pitchFamily="-65" charset="-128"/>
            </a:endParaRPr>
          </a:p>
        </p:txBody>
      </p:sp>
    </p:spTree>
    <p:extLst>
      <p:ext uri="{BB962C8B-B14F-4D97-AF65-F5344CB8AC3E}">
        <p14:creationId xmlns:p14="http://schemas.microsoft.com/office/powerpoint/2010/main" val="59620962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29706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10" Type="http://schemas.openxmlformats.org/officeDocument/2006/relationships/theme" Target="../theme/theme10.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10" Type="http://schemas.openxmlformats.org/officeDocument/2006/relationships/theme" Target="../theme/theme11.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10" Type="http://schemas.openxmlformats.org/officeDocument/2006/relationships/theme" Target="../theme/theme13.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9.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4.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theme" Target="../theme/theme7.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theme" Target="../theme/theme8.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10" Type="http://schemas.openxmlformats.org/officeDocument/2006/relationships/theme" Target="../theme/theme9.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31"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30" r:id="rId18"/>
    <p:sldLayoutId id="2147483731" r:id="rId19"/>
    <p:sldLayoutId id="2147483732" r:id="rId20"/>
    <p:sldLayoutId id="2147483733" r:id="rId21"/>
    <p:sldLayoutId id="2147483734" r:id="rId22"/>
    <p:sldLayoutId id="2147483735" r:id="rId23"/>
  </p:sldLayoutIdLst>
  <p:transition>
    <p:fade/>
  </p:transition>
  <p:timing>
    <p:tnLst>
      <p:par>
        <p:cTn id="1" dur="indefinite" restart="never" nodeType="tmRoot"/>
      </p:par>
    </p:tnLst>
  </p:timing>
  <p:txStyles>
    <p:titleStyle>
      <a:lvl1pPr algn="l" defTabSz="912394"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59385" indent="-459385" algn="l" defTabSz="912394" rtl="0" eaLnBrk="1" latinLnBrk="0" hangingPunct="1">
        <a:lnSpc>
          <a:spcPct val="90000"/>
        </a:lnSpc>
        <a:spcBef>
          <a:spcPct val="20000"/>
        </a:spcBef>
        <a:buSzPct val="90000"/>
        <a:buFontTx/>
        <a:buBlip>
          <a:blip r:embed="rId25"/>
        </a:buBlip>
        <a:defRPr sz="3200" kern="1200">
          <a:gradFill>
            <a:gsLst>
              <a:gs pos="0">
                <a:schemeClr val="tx1"/>
              </a:gs>
              <a:gs pos="86000">
                <a:schemeClr val="tx1"/>
              </a:gs>
            </a:gsLst>
            <a:lin ang="5400000" scaled="0"/>
          </a:gradFill>
          <a:latin typeface="+mn-lt"/>
          <a:ea typeface="+mn-ea"/>
          <a:cs typeface="+mn-cs"/>
        </a:defRPr>
      </a:lvl1pPr>
      <a:lvl2pPr marL="853821" indent="-394435" algn="l" defTabSz="912394" rtl="0" eaLnBrk="1" latinLnBrk="0" hangingPunct="1">
        <a:lnSpc>
          <a:spcPct val="90000"/>
        </a:lnSpc>
        <a:spcBef>
          <a:spcPct val="20000"/>
        </a:spcBef>
        <a:buSzPct val="90000"/>
        <a:buFontTx/>
        <a:buBlip>
          <a:blip r:embed="rId25"/>
        </a:buBlip>
        <a:defRPr sz="2800" kern="1200">
          <a:gradFill>
            <a:gsLst>
              <a:gs pos="0">
                <a:schemeClr val="tx1"/>
              </a:gs>
              <a:gs pos="86000">
                <a:schemeClr val="tx1"/>
              </a:gs>
            </a:gsLst>
            <a:lin ang="5400000" scaled="0"/>
          </a:gradFill>
          <a:latin typeface="+mn-lt"/>
          <a:ea typeface="+mn-ea"/>
          <a:cs typeface="+mn-cs"/>
        </a:defRPr>
      </a:lvl2pPr>
      <a:lvl3pPr marL="1256177" indent="-402368" algn="l" defTabSz="912394" rtl="0" eaLnBrk="1" latinLnBrk="0" hangingPunct="1">
        <a:lnSpc>
          <a:spcPct val="90000"/>
        </a:lnSpc>
        <a:spcBef>
          <a:spcPct val="20000"/>
        </a:spcBef>
        <a:buSzPct val="90000"/>
        <a:buFontTx/>
        <a:buBlip>
          <a:blip r:embed="rId25"/>
        </a:buBlip>
        <a:defRPr sz="2400" kern="1200">
          <a:gradFill>
            <a:gsLst>
              <a:gs pos="0">
                <a:schemeClr val="tx1"/>
              </a:gs>
              <a:gs pos="86000">
                <a:schemeClr val="tx1"/>
              </a:gs>
            </a:gsLst>
            <a:lin ang="5400000" scaled="0"/>
          </a:gradFill>
          <a:latin typeface="+mn-lt"/>
          <a:ea typeface="+mn-ea"/>
          <a:cs typeface="+mn-cs"/>
        </a:defRPr>
      </a:lvl3pPr>
      <a:lvl4pPr marL="1601508" indent="-345327" algn="l" defTabSz="912394"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4pPr>
      <a:lvl5pPr marL="1937337" indent="-335826" algn="l" defTabSz="912394"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5pPr>
      <a:lvl6pPr marL="2509086" indent="-228097" algn="l" defTabSz="9123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86" indent="-228097" algn="l" defTabSz="9123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83" indent="-228097" algn="l" defTabSz="9123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83" indent="-228097" algn="l" defTabSz="9123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94" rtl="0" eaLnBrk="1" latinLnBrk="0" hangingPunct="1">
        <a:defRPr sz="1800" kern="1200">
          <a:solidFill>
            <a:schemeClr val="tx1"/>
          </a:solidFill>
          <a:latin typeface="+mn-lt"/>
          <a:ea typeface="+mn-ea"/>
          <a:cs typeface="+mn-cs"/>
        </a:defRPr>
      </a:lvl1pPr>
      <a:lvl2pPr marL="456199" algn="l" defTabSz="912394" rtl="0" eaLnBrk="1" latinLnBrk="0" hangingPunct="1">
        <a:defRPr sz="1800" kern="1200">
          <a:solidFill>
            <a:schemeClr val="tx1"/>
          </a:solidFill>
          <a:latin typeface="+mn-lt"/>
          <a:ea typeface="+mn-ea"/>
          <a:cs typeface="+mn-cs"/>
        </a:defRPr>
      </a:lvl2pPr>
      <a:lvl3pPr marL="912394" algn="l" defTabSz="912394" rtl="0" eaLnBrk="1" latinLnBrk="0" hangingPunct="1">
        <a:defRPr sz="1800" kern="1200">
          <a:solidFill>
            <a:schemeClr val="tx1"/>
          </a:solidFill>
          <a:latin typeface="+mn-lt"/>
          <a:ea typeface="+mn-ea"/>
          <a:cs typeface="+mn-cs"/>
        </a:defRPr>
      </a:lvl3pPr>
      <a:lvl4pPr marL="1368597" algn="l" defTabSz="912394" rtl="0" eaLnBrk="1" latinLnBrk="0" hangingPunct="1">
        <a:defRPr sz="1800" kern="1200">
          <a:solidFill>
            <a:schemeClr val="tx1"/>
          </a:solidFill>
          <a:latin typeface="+mn-lt"/>
          <a:ea typeface="+mn-ea"/>
          <a:cs typeface="+mn-cs"/>
        </a:defRPr>
      </a:lvl4pPr>
      <a:lvl5pPr marL="1824793" algn="l" defTabSz="912394" rtl="0" eaLnBrk="1" latinLnBrk="0" hangingPunct="1">
        <a:defRPr sz="1800" kern="1200">
          <a:solidFill>
            <a:schemeClr val="tx1"/>
          </a:solidFill>
          <a:latin typeface="+mn-lt"/>
          <a:ea typeface="+mn-ea"/>
          <a:cs typeface="+mn-cs"/>
        </a:defRPr>
      </a:lvl5pPr>
      <a:lvl6pPr marL="2280989" algn="l" defTabSz="912394" rtl="0" eaLnBrk="1" latinLnBrk="0" hangingPunct="1">
        <a:defRPr sz="1800" kern="1200">
          <a:solidFill>
            <a:schemeClr val="tx1"/>
          </a:solidFill>
          <a:latin typeface="+mn-lt"/>
          <a:ea typeface="+mn-ea"/>
          <a:cs typeface="+mn-cs"/>
        </a:defRPr>
      </a:lvl6pPr>
      <a:lvl7pPr marL="2737187" algn="l" defTabSz="912394" rtl="0" eaLnBrk="1" latinLnBrk="0" hangingPunct="1">
        <a:defRPr sz="1800" kern="1200">
          <a:solidFill>
            <a:schemeClr val="tx1"/>
          </a:solidFill>
          <a:latin typeface="+mn-lt"/>
          <a:ea typeface="+mn-ea"/>
          <a:cs typeface="+mn-cs"/>
        </a:defRPr>
      </a:lvl7pPr>
      <a:lvl8pPr marL="3193385" algn="l" defTabSz="912394" rtl="0" eaLnBrk="1" latinLnBrk="0" hangingPunct="1">
        <a:defRPr sz="1800" kern="1200">
          <a:solidFill>
            <a:schemeClr val="tx1"/>
          </a:solidFill>
          <a:latin typeface="+mn-lt"/>
          <a:ea typeface="+mn-ea"/>
          <a:cs typeface="+mn-cs"/>
        </a:defRPr>
      </a:lvl8pPr>
      <a:lvl9pPr marL="3649581" algn="l" defTabSz="91239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1901" y="436563"/>
            <a:ext cx="11399249"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421901" y="1198563"/>
            <a:ext cx="113992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17653157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Lst>
  <p:transition>
    <p:fade/>
  </p:transition>
  <p:timing>
    <p:tnLst>
      <p:par>
        <p:cTn id="1" dur="indefinite" restart="never" nodeType="tmRoot"/>
      </p:par>
    </p:tnLst>
  </p:timing>
  <p:hf hdr="0" ftr="0" dt="0"/>
  <p:txStyles>
    <p:titleStyle>
      <a:lvl1pPr algn="l" defTabSz="913880" rtl="0" fontAlgn="base">
        <a:lnSpc>
          <a:spcPct val="90000"/>
        </a:lnSpc>
        <a:spcBef>
          <a:spcPct val="0"/>
        </a:spcBef>
        <a:spcAft>
          <a:spcPct val="0"/>
        </a:spcAft>
        <a:defRPr lang="en-US" sz="3499" kern="1200" dirty="0">
          <a:ln w="3175">
            <a:noFill/>
          </a:ln>
          <a:solidFill>
            <a:srgbClr val="595959"/>
          </a:solidFill>
          <a:latin typeface="Segoe UI Light" pitchFamily="34" charset="0"/>
          <a:ea typeface="ＭＳ Ｐゴシック" pitchFamily="-65" charset="-128"/>
          <a:cs typeface="Arial" charset="0"/>
        </a:defRPr>
      </a:lvl1pPr>
      <a:lvl2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2pPr>
      <a:lvl3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3pPr>
      <a:lvl4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4pPr>
      <a:lvl5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5pPr>
      <a:lvl6pPr marL="380893"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6pPr>
      <a:lvl7pPr marL="761787"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7pPr>
      <a:lvl8pPr marL="1142680"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8pPr>
      <a:lvl9pPr marL="1523573"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9pPr>
    </p:titleStyle>
    <p:bodyStyle>
      <a:lvl1pPr algn="l" defTabSz="913880" rtl="0" fontAlgn="base">
        <a:lnSpc>
          <a:spcPts val="2499"/>
        </a:lnSpc>
        <a:spcBef>
          <a:spcPct val="0"/>
        </a:spcBef>
        <a:spcAft>
          <a:spcPct val="0"/>
        </a:spcAft>
        <a:buClr>
          <a:srgbClr val="FE5815"/>
        </a:buClr>
        <a:buSzPct val="90000"/>
        <a:buFont typeface="Arial" charset="0"/>
        <a:defRPr sz="1999" kern="1200">
          <a:solidFill>
            <a:srgbClr val="595959"/>
          </a:solidFill>
          <a:latin typeface="+mn-lt"/>
          <a:ea typeface="ＭＳ Ｐゴシック" pitchFamily="-65" charset="-128"/>
          <a:cs typeface="ＭＳ Ｐゴシック" pitchFamily="-65" charset="-128"/>
        </a:defRPr>
      </a:lvl1pPr>
      <a:lvl2pPr algn="l" defTabSz="913880" rtl="0" fontAlgn="base">
        <a:lnSpc>
          <a:spcPts val="2499"/>
        </a:lnSpc>
        <a:spcBef>
          <a:spcPct val="0"/>
        </a:spcBef>
        <a:spcAft>
          <a:spcPct val="0"/>
        </a:spcAft>
        <a:buClr>
          <a:srgbClr val="FE5815"/>
        </a:buClr>
        <a:buSzPct val="90000"/>
        <a:buFont typeface="Arial" charset="0"/>
        <a:defRPr sz="1833" kern="1200">
          <a:solidFill>
            <a:srgbClr val="595959"/>
          </a:solidFill>
          <a:latin typeface="+mn-lt"/>
          <a:ea typeface="ＭＳ Ｐゴシック" pitchFamily="-65" charset="-128"/>
          <a:cs typeface="+mn-cs"/>
        </a:defRPr>
      </a:lvl2pPr>
      <a:lvl3pPr algn="l" defTabSz="913880" rtl="0" fontAlgn="base">
        <a:lnSpc>
          <a:spcPts val="2499"/>
        </a:lnSpc>
        <a:spcBef>
          <a:spcPct val="0"/>
        </a:spcBef>
        <a:spcAft>
          <a:spcPct val="0"/>
        </a:spcAft>
        <a:buClr>
          <a:srgbClr val="FE5815"/>
        </a:buClr>
        <a:buSzPct val="90000"/>
        <a:buFont typeface="Arial" charset="0"/>
        <a:defRPr sz="1583" kern="1200">
          <a:solidFill>
            <a:srgbClr val="595959"/>
          </a:solidFill>
          <a:latin typeface="+mn-lt"/>
          <a:ea typeface="ＭＳ Ｐゴシック" pitchFamily="-65" charset="-128"/>
          <a:cs typeface="+mn-cs"/>
        </a:defRPr>
      </a:lvl3pPr>
      <a:lvl4pPr algn="l" defTabSz="913880" rtl="0" fontAlgn="base">
        <a:lnSpc>
          <a:spcPts val="2499"/>
        </a:lnSpc>
        <a:spcBef>
          <a:spcPct val="0"/>
        </a:spcBef>
        <a:spcAft>
          <a:spcPct val="0"/>
        </a:spcAft>
        <a:buClr>
          <a:srgbClr val="FE5815"/>
        </a:buClr>
        <a:buSzPct val="90000"/>
        <a:buFont typeface="Arial" charset="0"/>
        <a:defRPr sz="1416" kern="1200">
          <a:solidFill>
            <a:srgbClr val="595959"/>
          </a:solidFill>
          <a:latin typeface="+mn-lt"/>
          <a:ea typeface="ＭＳ Ｐゴシック" pitchFamily="-65" charset="-128"/>
          <a:cs typeface="+mn-cs"/>
        </a:defRPr>
      </a:lvl4pPr>
      <a:lvl5pPr algn="l" defTabSz="913880" rtl="0" fontAlgn="base">
        <a:lnSpc>
          <a:spcPts val="2499"/>
        </a:lnSpc>
        <a:spcBef>
          <a:spcPct val="0"/>
        </a:spcBef>
        <a:spcAft>
          <a:spcPct val="0"/>
        </a:spcAft>
        <a:buClr>
          <a:srgbClr val="FE5815"/>
        </a:buClr>
        <a:buSzPct val="90000"/>
        <a:buFont typeface="Arial" charset="0"/>
        <a:defRPr sz="1416" kern="1200">
          <a:solidFill>
            <a:srgbClr val="595959"/>
          </a:solidFill>
          <a:latin typeface="+mn-lt"/>
          <a:ea typeface="ＭＳ Ｐゴシック" pitchFamily="-65" charset="-128"/>
          <a:cs typeface="+mn-cs"/>
        </a:defRPr>
      </a:lvl5pPr>
      <a:lvl6pPr marL="251421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134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847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60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259" rtl="0" eaLnBrk="1" latinLnBrk="0" hangingPunct="1">
        <a:defRPr sz="1833" kern="1200">
          <a:solidFill>
            <a:schemeClr val="tx1"/>
          </a:solidFill>
          <a:latin typeface="+mn-lt"/>
          <a:ea typeface="+mn-ea"/>
          <a:cs typeface="+mn-cs"/>
        </a:defRPr>
      </a:lvl1pPr>
      <a:lvl2pPr marL="457130" algn="l" defTabSz="914259" rtl="0" eaLnBrk="1" latinLnBrk="0" hangingPunct="1">
        <a:defRPr sz="1833" kern="1200">
          <a:solidFill>
            <a:schemeClr val="tx1"/>
          </a:solidFill>
          <a:latin typeface="+mn-lt"/>
          <a:ea typeface="+mn-ea"/>
          <a:cs typeface="+mn-cs"/>
        </a:defRPr>
      </a:lvl2pPr>
      <a:lvl3pPr marL="914259" algn="l" defTabSz="914259" rtl="0" eaLnBrk="1" latinLnBrk="0" hangingPunct="1">
        <a:defRPr sz="1833" kern="1200">
          <a:solidFill>
            <a:schemeClr val="tx1"/>
          </a:solidFill>
          <a:latin typeface="+mn-lt"/>
          <a:ea typeface="+mn-ea"/>
          <a:cs typeface="+mn-cs"/>
        </a:defRPr>
      </a:lvl3pPr>
      <a:lvl4pPr marL="1371389" algn="l" defTabSz="914259" rtl="0" eaLnBrk="1" latinLnBrk="0" hangingPunct="1">
        <a:defRPr sz="1833" kern="1200">
          <a:solidFill>
            <a:schemeClr val="tx1"/>
          </a:solidFill>
          <a:latin typeface="+mn-lt"/>
          <a:ea typeface="+mn-ea"/>
          <a:cs typeface="+mn-cs"/>
        </a:defRPr>
      </a:lvl4pPr>
      <a:lvl5pPr marL="1828520" algn="l" defTabSz="914259" rtl="0" eaLnBrk="1" latinLnBrk="0" hangingPunct="1">
        <a:defRPr sz="1833" kern="1200">
          <a:solidFill>
            <a:schemeClr val="tx1"/>
          </a:solidFill>
          <a:latin typeface="+mn-lt"/>
          <a:ea typeface="+mn-ea"/>
          <a:cs typeface="+mn-cs"/>
        </a:defRPr>
      </a:lvl5pPr>
      <a:lvl6pPr marL="2285650" algn="l" defTabSz="914259" rtl="0" eaLnBrk="1" latinLnBrk="0" hangingPunct="1">
        <a:defRPr sz="1833" kern="1200">
          <a:solidFill>
            <a:schemeClr val="tx1"/>
          </a:solidFill>
          <a:latin typeface="+mn-lt"/>
          <a:ea typeface="+mn-ea"/>
          <a:cs typeface="+mn-cs"/>
        </a:defRPr>
      </a:lvl6pPr>
      <a:lvl7pPr marL="2742779" algn="l" defTabSz="914259" rtl="0" eaLnBrk="1" latinLnBrk="0" hangingPunct="1">
        <a:defRPr sz="1833" kern="1200">
          <a:solidFill>
            <a:schemeClr val="tx1"/>
          </a:solidFill>
          <a:latin typeface="+mn-lt"/>
          <a:ea typeface="+mn-ea"/>
          <a:cs typeface="+mn-cs"/>
        </a:defRPr>
      </a:lvl7pPr>
      <a:lvl8pPr marL="3199909" algn="l" defTabSz="914259" rtl="0" eaLnBrk="1" latinLnBrk="0" hangingPunct="1">
        <a:defRPr sz="1833" kern="1200">
          <a:solidFill>
            <a:schemeClr val="tx1"/>
          </a:solidFill>
          <a:latin typeface="+mn-lt"/>
          <a:ea typeface="+mn-ea"/>
          <a:cs typeface="+mn-cs"/>
        </a:defRPr>
      </a:lvl8pPr>
      <a:lvl9pPr marL="3657039" algn="l" defTabSz="914259" rtl="0" eaLnBrk="1" latinLnBrk="0" hangingPunct="1">
        <a:defRPr sz="183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1901" y="436563"/>
            <a:ext cx="11399249"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421901" y="1198563"/>
            <a:ext cx="113992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4207328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Lst>
  <p:transition>
    <p:fade/>
  </p:transition>
  <p:timing>
    <p:tnLst>
      <p:par>
        <p:cTn id="1" dur="indefinite" restart="never" nodeType="tmRoot"/>
      </p:par>
    </p:tnLst>
  </p:timing>
  <p:hf hdr="0" ftr="0" dt="0"/>
  <p:txStyles>
    <p:titleStyle>
      <a:lvl1pPr algn="l" defTabSz="913880" rtl="0" fontAlgn="base">
        <a:lnSpc>
          <a:spcPct val="90000"/>
        </a:lnSpc>
        <a:spcBef>
          <a:spcPct val="0"/>
        </a:spcBef>
        <a:spcAft>
          <a:spcPct val="0"/>
        </a:spcAft>
        <a:defRPr lang="en-US" sz="3499" kern="1200" dirty="0">
          <a:ln w="3175">
            <a:noFill/>
          </a:ln>
          <a:solidFill>
            <a:srgbClr val="595959"/>
          </a:solidFill>
          <a:latin typeface="Segoe UI Light" pitchFamily="34" charset="0"/>
          <a:ea typeface="ＭＳ Ｐゴシック" pitchFamily="-65" charset="-128"/>
          <a:cs typeface="Arial" charset="0"/>
        </a:defRPr>
      </a:lvl1pPr>
      <a:lvl2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2pPr>
      <a:lvl3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3pPr>
      <a:lvl4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4pPr>
      <a:lvl5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5pPr>
      <a:lvl6pPr marL="380893"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6pPr>
      <a:lvl7pPr marL="761787"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7pPr>
      <a:lvl8pPr marL="1142680"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8pPr>
      <a:lvl9pPr marL="1523573"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9pPr>
    </p:titleStyle>
    <p:bodyStyle>
      <a:lvl1pPr algn="l" defTabSz="913880" rtl="0" fontAlgn="base">
        <a:lnSpc>
          <a:spcPts val="2499"/>
        </a:lnSpc>
        <a:spcBef>
          <a:spcPct val="0"/>
        </a:spcBef>
        <a:spcAft>
          <a:spcPct val="0"/>
        </a:spcAft>
        <a:buClr>
          <a:srgbClr val="FE5815"/>
        </a:buClr>
        <a:buSzPct val="90000"/>
        <a:buFont typeface="Arial" charset="0"/>
        <a:defRPr sz="1999" kern="1200">
          <a:solidFill>
            <a:srgbClr val="595959"/>
          </a:solidFill>
          <a:latin typeface="+mn-lt"/>
          <a:ea typeface="ＭＳ Ｐゴシック" pitchFamily="-65" charset="-128"/>
          <a:cs typeface="ＭＳ Ｐゴシック" pitchFamily="-65" charset="-128"/>
        </a:defRPr>
      </a:lvl1pPr>
      <a:lvl2pPr algn="l" defTabSz="913880" rtl="0" fontAlgn="base">
        <a:lnSpc>
          <a:spcPts val="2499"/>
        </a:lnSpc>
        <a:spcBef>
          <a:spcPct val="0"/>
        </a:spcBef>
        <a:spcAft>
          <a:spcPct val="0"/>
        </a:spcAft>
        <a:buClr>
          <a:srgbClr val="FE5815"/>
        </a:buClr>
        <a:buSzPct val="90000"/>
        <a:buFont typeface="Arial" charset="0"/>
        <a:defRPr sz="1833" kern="1200">
          <a:solidFill>
            <a:srgbClr val="595959"/>
          </a:solidFill>
          <a:latin typeface="+mn-lt"/>
          <a:ea typeface="ＭＳ Ｐゴシック" pitchFamily="-65" charset="-128"/>
          <a:cs typeface="+mn-cs"/>
        </a:defRPr>
      </a:lvl2pPr>
      <a:lvl3pPr algn="l" defTabSz="913880" rtl="0" fontAlgn="base">
        <a:lnSpc>
          <a:spcPts val="2499"/>
        </a:lnSpc>
        <a:spcBef>
          <a:spcPct val="0"/>
        </a:spcBef>
        <a:spcAft>
          <a:spcPct val="0"/>
        </a:spcAft>
        <a:buClr>
          <a:srgbClr val="FE5815"/>
        </a:buClr>
        <a:buSzPct val="90000"/>
        <a:buFont typeface="Arial" charset="0"/>
        <a:defRPr sz="1583" kern="1200">
          <a:solidFill>
            <a:srgbClr val="595959"/>
          </a:solidFill>
          <a:latin typeface="+mn-lt"/>
          <a:ea typeface="ＭＳ Ｐゴシック" pitchFamily="-65" charset="-128"/>
          <a:cs typeface="+mn-cs"/>
        </a:defRPr>
      </a:lvl3pPr>
      <a:lvl4pPr algn="l" defTabSz="913880" rtl="0" fontAlgn="base">
        <a:lnSpc>
          <a:spcPts val="2499"/>
        </a:lnSpc>
        <a:spcBef>
          <a:spcPct val="0"/>
        </a:spcBef>
        <a:spcAft>
          <a:spcPct val="0"/>
        </a:spcAft>
        <a:buClr>
          <a:srgbClr val="FE5815"/>
        </a:buClr>
        <a:buSzPct val="90000"/>
        <a:buFont typeface="Arial" charset="0"/>
        <a:defRPr sz="1416" kern="1200">
          <a:solidFill>
            <a:srgbClr val="595959"/>
          </a:solidFill>
          <a:latin typeface="+mn-lt"/>
          <a:ea typeface="ＭＳ Ｐゴシック" pitchFamily="-65" charset="-128"/>
          <a:cs typeface="+mn-cs"/>
        </a:defRPr>
      </a:lvl4pPr>
      <a:lvl5pPr algn="l" defTabSz="913880" rtl="0" fontAlgn="base">
        <a:lnSpc>
          <a:spcPts val="2499"/>
        </a:lnSpc>
        <a:spcBef>
          <a:spcPct val="0"/>
        </a:spcBef>
        <a:spcAft>
          <a:spcPct val="0"/>
        </a:spcAft>
        <a:buClr>
          <a:srgbClr val="FE5815"/>
        </a:buClr>
        <a:buSzPct val="90000"/>
        <a:buFont typeface="Arial" charset="0"/>
        <a:defRPr sz="1416" kern="1200">
          <a:solidFill>
            <a:srgbClr val="595959"/>
          </a:solidFill>
          <a:latin typeface="+mn-lt"/>
          <a:ea typeface="ＭＳ Ｐゴシック" pitchFamily="-65" charset="-128"/>
          <a:cs typeface="+mn-cs"/>
        </a:defRPr>
      </a:lvl5pPr>
      <a:lvl6pPr marL="251421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134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847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60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259" rtl="0" eaLnBrk="1" latinLnBrk="0" hangingPunct="1">
        <a:defRPr sz="1833" kern="1200">
          <a:solidFill>
            <a:schemeClr val="tx1"/>
          </a:solidFill>
          <a:latin typeface="+mn-lt"/>
          <a:ea typeface="+mn-ea"/>
          <a:cs typeface="+mn-cs"/>
        </a:defRPr>
      </a:lvl1pPr>
      <a:lvl2pPr marL="457130" algn="l" defTabSz="914259" rtl="0" eaLnBrk="1" latinLnBrk="0" hangingPunct="1">
        <a:defRPr sz="1833" kern="1200">
          <a:solidFill>
            <a:schemeClr val="tx1"/>
          </a:solidFill>
          <a:latin typeface="+mn-lt"/>
          <a:ea typeface="+mn-ea"/>
          <a:cs typeface="+mn-cs"/>
        </a:defRPr>
      </a:lvl2pPr>
      <a:lvl3pPr marL="914259" algn="l" defTabSz="914259" rtl="0" eaLnBrk="1" latinLnBrk="0" hangingPunct="1">
        <a:defRPr sz="1833" kern="1200">
          <a:solidFill>
            <a:schemeClr val="tx1"/>
          </a:solidFill>
          <a:latin typeface="+mn-lt"/>
          <a:ea typeface="+mn-ea"/>
          <a:cs typeface="+mn-cs"/>
        </a:defRPr>
      </a:lvl3pPr>
      <a:lvl4pPr marL="1371389" algn="l" defTabSz="914259" rtl="0" eaLnBrk="1" latinLnBrk="0" hangingPunct="1">
        <a:defRPr sz="1833" kern="1200">
          <a:solidFill>
            <a:schemeClr val="tx1"/>
          </a:solidFill>
          <a:latin typeface="+mn-lt"/>
          <a:ea typeface="+mn-ea"/>
          <a:cs typeface="+mn-cs"/>
        </a:defRPr>
      </a:lvl4pPr>
      <a:lvl5pPr marL="1828520" algn="l" defTabSz="914259" rtl="0" eaLnBrk="1" latinLnBrk="0" hangingPunct="1">
        <a:defRPr sz="1833" kern="1200">
          <a:solidFill>
            <a:schemeClr val="tx1"/>
          </a:solidFill>
          <a:latin typeface="+mn-lt"/>
          <a:ea typeface="+mn-ea"/>
          <a:cs typeface="+mn-cs"/>
        </a:defRPr>
      </a:lvl5pPr>
      <a:lvl6pPr marL="2285650" algn="l" defTabSz="914259" rtl="0" eaLnBrk="1" latinLnBrk="0" hangingPunct="1">
        <a:defRPr sz="1833" kern="1200">
          <a:solidFill>
            <a:schemeClr val="tx1"/>
          </a:solidFill>
          <a:latin typeface="+mn-lt"/>
          <a:ea typeface="+mn-ea"/>
          <a:cs typeface="+mn-cs"/>
        </a:defRPr>
      </a:lvl6pPr>
      <a:lvl7pPr marL="2742779" algn="l" defTabSz="914259" rtl="0" eaLnBrk="1" latinLnBrk="0" hangingPunct="1">
        <a:defRPr sz="1833" kern="1200">
          <a:solidFill>
            <a:schemeClr val="tx1"/>
          </a:solidFill>
          <a:latin typeface="+mn-lt"/>
          <a:ea typeface="+mn-ea"/>
          <a:cs typeface="+mn-cs"/>
        </a:defRPr>
      </a:lvl7pPr>
      <a:lvl8pPr marL="3199909" algn="l" defTabSz="914259" rtl="0" eaLnBrk="1" latinLnBrk="0" hangingPunct="1">
        <a:defRPr sz="1833" kern="1200">
          <a:solidFill>
            <a:schemeClr val="tx1"/>
          </a:solidFill>
          <a:latin typeface="+mn-lt"/>
          <a:ea typeface="+mn-ea"/>
          <a:cs typeface="+mn-cs"/>
        </a:defRPr>
      </a:lvl8pPr>
      <a:lvl9pPr marL="3657039" algn="l" defTabSz="914259" rtl="0" eaLnBrk="1" latinLnBrk="0" hangingPunct="1">
        <a:defRPr sz="183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1901" y="436563"/>
            <a:ext cx="11399249"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421901" y="1198563"/>
            <a:ext cx="113992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5043507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fade/>
  </p:transition>
  <p:timing>
    <p:tnLst>
      <p:par>
        <p:cTn id="1" dur="indefinite" restart="never" nodeType="tmRoot"/>
      </p:par>
    </p:tnLst>
  </p:timing>
  <p:hf hdr="0" ftr="0" dt="0"/>
  <p:txStyles>
    <p:titleStyle>
      <a:lvl1pPr algn="l" defTabSz="913880" rtl="0" fontAlgn="base">
        <a:lnSpc>
          <a:spcPct val="90000"/>
        </a:lnSpc>
        <a:spcBef>
          <a:spcPct val="0"/>
        </a:spcBef>
        <a:spcAft>
          <a:spcPct val="0"/>
        </a:spcAft>
        <a:defRPr lang="en-US" sz="3499" kern="1200" dirty="0">
          <a:ln w="3175">
            <a:noFill/>
          </a:ln>
          <a:solidFill>
            <a:srgbClr val="595959"/>
          </a:solidFill>
          <a:latin typeface="Segoe UI Light" pitchFamily="34" charset="0"/>
          <a:ea typeface="ＭＳ Ｐゴシック" pitchFamily="-65" charset="-128"/>
          <a:cs typeface="Arial" charset="0"/>
        </a:defRPr>
      </a:lvl1pPr>
      <a:lvl2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2pPr>
      <a:lvl3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3pPr>
      <a:lvl4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4pPr>
      <a:lvl5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5pPr>
      <a:lvl6pPr marL="380893"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6pPr>
      <a:lvl7pPr marL="761787"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7pPr>
      <a:lvl8pPr marL="1142680"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8pPr>
      <a:lvl9pPr marL="1523573"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9pPr>
    </p:titleStyle>
    <p:bodyStyle>
      <a:lvl1pPr algn="l" defTabSz="913880" rtl="0" fontAlgn="base">
        <a:lnSpc>
          <a:spcPts val="2499"/>
        </a:lnSpc>
        <a:spcBef>
          <a:spcPct val="0"/>
        </a:spcBef>
        <a:spcAft>
          <a:spcPct val="0"/>
        </a:spcAft>
        <a:buClr>
          <a:srgbClr val="FE5815"/>
        </a:buClr>
        <a:buSzPct val="90000"/>
        <a:buFont typeface="Arial" charset="0"/>
        <a:defRPr sz="1999" kern="1200">
          <a:solidFill>
            <a:srgbClr val="595959"/>
          </a:solidFill>
          <a:latin typeface="+mn-lt"/>
          <a:ea typeface="ＭＳ Ｐゴシック" pitchFamily="-65" charset="-128"/>
          <a:cs typeface="ＭＳ Ｐゴシック" pitchFamily="-65" charset="-128"/>
        </a:defRPr>
      </a:lvl1pPr>
      <a:lvl2pPr algn="l" defTabSz="913880" rtl="0" fontAlgn="base">
        <a:lnSpc>
          <a:spcPts val="2499"/>
        </a:lnSpc>
        <a:spcBef>
          <a:spcPct val="0"/>
        </a:spcBef>
        <a:spcAft>
          <a:spcPct val="0"/>
        </a:spcAft>
        <a:buClr>
          <a:srgbClr val="FE5815"/>
        </a:buClr>
        <a:buSzPct val="90000"/>
        <a:buFont typeface="Arial" charset="0"/>
        <a:defRPr sz="1833" kern="1200">
          <a:solidFill>
            <a:srgbClr val="595959"/>
          </a:solidFill>
          <a:latin typeface="+mn-lt"/>
          <a:ea typeface="ＭＳ Ｐゴシック" pitchFamily="-65" charset="-128"/>
          <a:cs typeface="+mn-cs"/>
        </a:defRPr>
      </a:lvl2pPr>
      <a:lvl3pPr algn="l" defTabSz="913880" rtl="0" fontAlgn="base">
        <a:lnSpc>
          <a:spcPts val="2499"/>
        </a:lnSpc>
        <a:spcBef>
          <a:spcPct val="0"/>
        </a:spcBef>
        <a:spcAft>
          <a:spcPct val="0"/>
        </a:spcAft>
        <a:buClr>
          <a:srgbClr val="FE5815"/>
        </a:buClr>
        <a:buSzPct val="90000"/>
        <a:buFont typeface="Arial" charset="0"/>
        <a:defRPr sz="1583" kern="1200">
          <a:solidFill>
            <a:srgbClr val="595959"/>
          </a:solidFill>
          <a:latin typeface="+mn-lt"/>
          <a:ea typeface="ＭＳ Ｐゴシック" pitchFamily="-65" charset="-128"/>
          <a:cs typeface="+mn-cs"/>
        </a:defRPr>
      </a:lvl3pPr>
      <a:lvl4pPr algn="l" defTabSz="913880" rtl="0" fontAlgn="base">
        <a:lnSpc>
          <a:spcPts val="2499"/>
        </a:lnSpc>
        <a:spcBef>
          <a:spcPct val="0"/>
        </a:spcBef>
        <a:spcAft>
          <a:spcPct val="0"/>
        </a:spcAft>
        <a:buClr>
          <a:srgbClr val="FE5815"/>
        </a:buClr>
        <a:buSzPct val="90000"/>
        <a:buFont typeface="Arial" charset="0"/>
        <a:defRPr sz="1416" kern="1200">
          <a:solidFill>
            <a:srgbClr val="595959"/>
          </a:solidFill>
          <a:latin typeface="+mn-lt"/>
          <a:ea typeface="ＭＳ Ｐゴシック" pitchFamily="-65" charset="-128"/>
          <a:cs typeface="+mn-cs"/>
        </a:defRPr>
      </a:lvl4pPr>
      <a:lvl5pPr algn="l" defTabSz="913880" rtl="0" fontAlgn="base">
        <a:lnSpc>
          <a:spcPts val="2499"/>
        </a:lnSpc>
        <a:spcBef>
          <a:spcPct val="0"/>
        </a:spcBef>
        <a:spcAft>
          <a:spcPct val="0"/>
        </a:spcAft>
        <a:buClr>
          <a:srgbClr val="FE5815"/>
        </a:buClr>
        <a:buSzPct val="90000"/>
        <a:buFont typeface="Arial" charset="0"/>
        <a:defRPr sz="1416" kern="1200">
          <a:solidFill>
            <a:srgbClr val="595959"/>
          </a:solidFill>
          <a:latin typeface="+mn-lt"/>
          <a:ea typeface="ＭＳ Ｐゴシック" pitchFamily="-65" charset="-128"/>
          <a:cs typeface="+mn-cs"/>
        </a:defRPr>
      </a:lvl5pPr>
      <a:lvl6pPr marL="251421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134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847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60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259" rtl="0" eaLnBrk="1" latinLnBrk="0" hangingPunct="1">
        <a:defRPr sz="1833" kern="1200">
          <a:solidFill>
            <a:schemeClr val="tx1"/>
          </a:solidFill>
          <a:latin typeface="+mn-lt"/>
          <a:ea typeface="+mn-ea"/>
          <a:cs typeface="+mn-cs"/>
        </a:defRPr>
      </a:lvl1pPr>
      <a:lvl2pPr marL="457130" algn="l" defTabSz="914259" rtl="0" eaLnBrk="1" latinLnBrk="0" hangingPunct="1">
        <a:defRPr sz="1833" kern="1200">
          <a:solidFill>
            <a:schemeClr val="tx1"/>
          </a:solidFill>
          <a:latin typeface="+mn-lt"/>
          <a:ea typeface="+mn-ea"/>
          <a:cs typeface="+mn-cs"/>
        </a:defRPr>
      </a:lvl2pPr>
      <a:lvl3pPr marL="914259" algn="l" defTabSz="914259" rtl="0" eaLnBrk="1" latinLnBrk="0" hangingPunct="1">
        <a:defRPr sz="1833" kern="1200">
          <a:solidFill>
            <a:schemeClr val="tx1"/>
          </a:solidFill>
          <a:latin typeface="+mn-lt"/>
          <a:ea typeface="+mn-ea"/>
          <a:cs typeface="+mn-cs"/>
        </a:defRPr>
      </a:lvl3pPr>
      <a:lvl4pPr marL="1371389" algn="l" defTabSz="914259" rtl="0" eaLnBrk="1" latinLnBrk="0" hangingPunct="1">
        <a:defRPr sz="1833" kern="1200">
          <a:solidFill>
            <a:schemeClr val="tx1"/>
          </a:solidFill>
          <a:latin typeface="+mn-lt"/>
          <a:ea typeface="+mn-ea"/>
          <a:cs typeface="+mn-cs"/>
        </a:defRPr>
      </a:lvl4pPr>
      <a:lvl5pPr marL="1828520" algn="l" defTabSz="914259" rtl="0" eaLnBrk="1" latinLnBrk="0" hangingPunct="1">
        <a:defRPr sz="1833" kern="1200">
          <a:solidFill>
            <a:schemeClr val="tx1"/>
          </a:solidFill>
          <a:latin typeface="+mn-lt"/>
          <a:ea typeface="+mn-ea"/>
          <a:cs typeface="+mn-cs"/>
        </a:defRPr>
      </a:lvl5pPr>
      <a:lvl6pPr marL="2285650" algn="l" defTabSz="914259" rtl="0" eaLnBrk="1" latinLnBrk="0" hangingPunct="1">
        <a:defRPr sz="1833" kern="1200">
          <a:solidFill>
            <a:schemeClr val="tx1"/>
          </a:solidFill>
          <a:latin typeface="+mn-lt"/>
          <a:ea typeface="+mn-ea"/>
          <a:cs typeface="+mn-cs"/>
        </a:defRPr>
      </a:lvl6pPr>
      <a:lvl7pPr marL="2742779" algn="l" defTabSz="914259" rtl="0" eaLnBrk="1" latinLnBrk="0" hangingPunct="1">
        <a:defRPr sz="1833" kern="1200">
          <a:solidFill>
            <a:schemeClr val="tx1"/>
          </a:solidFill>
          <a:latin typeface="+mn-lt"/>
          <a:ea typeface="+mn-ea"/>
          <a:cs typeface="+mn-cs"/>
        </a:defRPr>
      </a:lvl7pPr>
      <a:lvl8pPr marL="3199909" algn="l" defTabSz="914259" rtl="0" eaLnBrk="1" latinLnBrk="0" hangingPunct="1">
        <a:defRPr sz="1833" kern="1200">
          <a:solidFill>
            <a:schemeClr val="tx1"/>
          </a:solidFill>
          <a:latin typeface="+mn-lt"/>
          <a:ea typeface="+mn-ea"/>
          <a:cs typeface="+mn-cs"/>
        </a:defRPr>
      </a:lvl8pPr>
      <a:lvl9pPr marL="3657039" algn="l" defTabSz="914259" rtl="0" eaLnBrk="1" latinLnBrk="0" hangingPunct="1">
        <a:defRPr sz="183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1901" y="436563"/>
            <a:ext cx="11399249"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421901" y="1198563"/>
            <a:ext cx="113992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00901858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Lst>
  <p:transition>
    <p:fade/>
  </p:transition>
  <p:timing>
    <p:tnLst>
      <p:par>
        <p:cTn id="1" dur="indefinite" restart="never" nodeType="tmRoot"/>
      </p:par>
    </p:tnLst>
  </p:timing>
  <p:hf hdr="0" ftr="0" dt="0"/>
  <p:txStyles>
    <p:titleStyle>
      <a:lvl1pPr algn="l" defTabSz="913880" rtl="0" fontAlgn="base">
        <a:lnSpc>
          <a:spcPct val="90000"/>
        </a:lnSpc>
        <a:spcBef>
          <a:spcPct val="0"/>
        </a:spcBef>
        <a:spcAft>
          <a:spcPct val="0"/>
        </a:spcAft>
        <a:defRPr lang="en-US" sz="3499" kern="1200" dirty="0">
          <a:ln w="3175">
            <a:noFill/>
          </a:ln>
          <a:solidFill>
            <a:srgbClr val="595959"/>
          </a:solidFill>
          <a:latin typeface="Segoe UI Light" pitchFamily="34" charset="0"/>
          <a:ea typeface="ＭＳ Ｐゴシック" pitchFamily="-65" charset="-128"/>
          <a:cs typeface="Arial" charset="0"/>
        </a:defRPr>
      </a:lvl1pPr>
      <a:lvl2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2pPr>
      <a:lvl3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3pPr>
      <a:lvl4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4pPr>
      <a:lvl5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5pPr>
      <a:lvl6pPr marL="380893"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6pPr>
      <a:lvl7pPr marL="761787"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7pPr>
      <a:lvl8pPr marL="1142680"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8pPr>
      <a:lvl9pPr marL="1523573"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9pPr>
    </p:titleStyle>
    <p:bodyStyle>
      <a:lvl1pPr algn="l" defTabSz="913880" rtl="0" fontAlgn="base">
        <a:lnSpc>
          <a:spcPts val="2499"/>
        </a:lnSpc>
        <a:spcBef>
          <a:spcPct val="0"/>
        </a:spcBef>
        <a:spcAft>
          <a:spcPct val="0"/>
        </a:spcAft>
        <a:buClr>
          <a:srgbClr val="FE5815"/>
        </a:buClr>
        <a:buSzPct val="90000"/>
        <a:buFont typeface="Arial" charset="0"/>
        <a:defRPr sz="1999" kern="1200">
          <a:solidFill>
            <a:srgbClr val="595959"/>
          </a:solidFill>
          <a:latin typeface="+mn-lt"/>
          <a:ea typeface="ＭＳ Ｐゴシック" pitchFamily="-65" charset="-128"/>
          <a:cs typeface="ＭＳ Ｐゴシック" pitchFamily="-65" charset="-128"/>
        </a:defRPr>
      </a:lvl1pPr>
      <a:lvl2pPr algn="l" defTabSz="913880" rtl="0" fontAlgn="base">
        <a:lnSpc>
          <a:spcPts val="2499"/>
        </a:lnSpc>
        <a:spcBef>
          <a:spcPct val="0"/>
        </a:spcBef>
        <a:spcAft>
          <a:spcPct val="0"/>
        </a:spcAft>
        <a:buClr>
          <a:srgbClr val="FE5815"/>
        </a:buClr>
        <a:buSzPct val="90000"/>
        <a:buFont typeface="Arial" charset="0"/>
        <a:defRPr sz="1833" kern="1200">
          <a:solidFill>
            <a:srgbClr val="595959"/>
          </a:solidFill>
          <a:latin typeface="+mn-lt"/>
          <a:ea typeface="ＭＳ Ｐゴシック" pitchFamily="-65" charset="-128"/>
          <a:cs typeface="+mn-cs"/>
        </a:defRPr>
      </a:lvl2pPr>
      <a:lvl3pPr algn="l" defTabSz="913880" rtl="0" fontAlgn="base">
        <a:lnSpc>
          <a:spcPts val="2499"/>
        </a:lnSpc>
        <a:spcBef>
          <a:spcPct val="0"/>
        </a:spcBef>
        <a:spcAft>
          <a:spcPct val="0"/>
        </a:spcAft>
        <a:buClr>
          <a:srgbClr val="FE5815"/>
        </a:buClr>
        <a:buSzPct val="90000"/>
        <a:buFont typeface="Arial" charset="0"/>
        <a:defRPr sz="1583" kern="1200">
          <a:solidFill>
            <a:srgbClr val="595959"/>
          </a:solidFill>
          <a:latin typeface="+mn-lt"/>
          <a:ea typeface="ＭＳ Ｐゴシック" pitchFamily="-65" charset="-128"/>
          <a:cs typeface="+mn-cs"/>
        </a:defRPr>
      </a:lvl3pPr>
      <a:lvl4pPr algn="l" defTabSz="913880" rtl="0" fontAlgn="base">
        <a:lnSpc>
          <a:spcPts val="2499"/>
        </a:lnSpc>
        <a:spcBef>
          <a:spcPct val="0"/>
        </a:spcBef>
        <a:spcAft>
          <a:spcPct val="0"/>
        </a:spcAft>
        <a:buClr>
          <a:srgbClr val="FE5815"/>
        </a:buClr>
        <a:buSzPct val="90000"/>
        <a:buFont typeface="Arial" charset="0"/>
        <a:defRPr sz="1416" kern="1200">
          <a:solidFill>
            <a:srgbClr val="595959"/>
          </a:solidFill>
          <a:latin typeface="+mn-lt"/>
          <a:ea typeface="ＭＳ Ｐゴシック" pitchFamily="-65" charset="-128"/>
          <a:cs typeface="+mn-cs"/>
        </a:defRPr>
      </a:lvl4pPr>
      <a:lvl5pPr algn="l" defTabSz="913880" rtl="0" fontAlgn="base">
        <a:lnSpc>
          <a:spcPts val="2499"/>
        </a:lnSpc>
        <a:spcBef>
          <a:spcPct val="0"/>
        </a:spcBef>
        <a:spcAft>
          <a:spcPct val="0"/>
        </a:spcAft>
        <a:buClr>
          <a:srgbClr val="FE5815"/>
        </a:buClr>
        <a:buSzPct val="90000"/>
        <a:buFont typeface="Arial" charset="0"/>
        <a:defRPr sz="1416" kern="1200">
          <a:solidFill>
            <a:srgbClr val="595959"/>
          </a:solidFill>
          <a:latin typeface="+mn-lt"/>
          <a:ea typeface="ＭＳ Ｐゴシック" pitchFamily="-65" charset="-128"/>
          <a:cs typeface="+mn-cs"/>
        </a:defRPr>
      </a:lvl5pPr>
      <a:lvl6pPr marL="251421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134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847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60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259" rtl="0" eaLnBrk="1" latinLnBrk="0" hangingPunct="1">
        <a:defRPr sz="1833" kern="1200">
          <a:solidFill>
            <a:schemeClr val="tx1"/>
          </a:solidFill>
          <a:latin typeface="+mn-lt"/>
          <a:ea typeface="+mn-ea"/>
          <a:cs typeface="+mn-cs"/>
        </a:defRPr>
      </a:lvl1pPr>
      <a:lvl2pPr marL="457130" algn="l" defTabSz="914259" rtl="0" eaLnBrk="1" latinLnBrk="0" hangingPunct="1">
        <a:defRPr sz="1833" kern="1200">
          <a:solidFill>
            <a:schemeClr val="tx1"/>
          </a:solidFill>
          <a:latin typeface="+mn-lt"/>
          <a:ea typeface="+mn-ea"/>
          <a:cs typeface="+mn-cs"/>
        </a:defRPr>
      </a:lvl2pPr>
      <a:lvl3pPr marL="914259" algn="l" defTabSz="914259" rtl="0" eaLnBrk="1" latinLnBrk="0" hangingPunct="1">
        <a:defRPr sz="1833" kern="1200">
          <a:solidFill>
            <a:schemeClr val="tx1"/>
          </a:solidFill>
          <a:latin typeface="+mn-lt"/>
          <a:ea typeface="+mn-ea"/>
          <a:cs typeface="+mn-cs"/>
        </a:defRPr>
      </a:lvl3pPr>
      <a:lvl4pPr marL="1371389" algn="l" defTabSz="914259" rtl="0" eaLnBrk="1" latinLnBrk="0" hangingPunct="1">
        <a:defRPr sz="1833" kern="1200">
          <a:solidFill>
            <a:schemeClr val="tx1"/>
          </a:solidFill>
          <a:latin typeface="+mn-lt"/>
          <a:ea typeface="+mn-ea"/>
          <a:cs typeface="+mn-cs"/>
        </a:defRPr>
      </a:lvl4pPr>
      <a:lvl5pPr marL="1828520" algn="l" defTabSz="914259" rtl="0" eaLnBrk="1" latinLnBrk="0" hangingPunct="1">
        <a:defRPr sz="1833" kern="1200">
          <a:solidFill>
            <a:schemeClr val="tx1"/>
          </a:solidFill>
          <a:latin typeface="+mn-lt"/>
          <a:ea typeface="+mn-ea"/>
          <a:cs typeface="+mn-cs"/>
        </a:defRPr>
      </a:lvl5pPr>
      <a:lvl6pPr marL="2285650" algn="l" defTabSz="914259" rtl="0" eaLnBrk="1" latinLnBrk="0" hangingPunct="1">
        <a:defRPr sz="1833" kern="1200">
          <a:solidFill>
            <a:schemeClr val="tx1"/>
          </a:solidFill>
          <a:latin typeface="+mn-lt"/>
          <a:ea typeface="+mn-ea"/>
          <a:cs typeface="+mn-cs"/>
        </a:defRPr>
      </a:lvl6pPr>
      <a:lvl7pPr marL="2742779" algn="l" defTabSz="914259" rtl="0" eaLnBrk="1" latinLnBrk="0" hangingPunct="1">
        <a:defRPr sz="1833" kern="1200">
          <a:solidFill>
            <a:schemeClr val="tx1"/>
          </a:solidFill>
          <a:latin typeface="+mn-lt"/>
          <a:ea typeface="+mn-ea"/>
          <a:cs typeface="+mn-cs"/>
        </a:defRPr>
      </a:lvl7pPr>
      <a:lvl8pPr marL="3199909" algn="l" defTabSz="914259" rtl="0" eaLnBrk="1" latinLnBrk="0" hangingPunct="1">
        <a:defRPr sz="1833" kern="1200">
          <a:solidFill>
            <a:schemeClr val="tx1"/>
          </a:solidFill>
          <a:latin typeface="+mn-lt"/>
          <a:ea typeface="+mn-ea"/>
          <a:cs typeface="+mn-cs"/>
        </a:defRPr>
      </a:lvl8pPr>
      <a:lvl9pPr marL="3657039" algn="l" defTabSz="914259" rtl="0" eaLnBrk="1" latinLnBrk="0" hangingPunct="1">
        <a:defRPr sz="183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706" y="275167"/>
            <a:ext cx="10972059" cy="793750"/>
          </a:xfrm>
          <a:prstGeom prst="rect">
            <a:avLst/>
          </a:prstGeom>
          <a:noFill/>
          <a:ln w="9525">
            <a:noFill/>
            <a:miter lim="800000"/>
            <a:headEnd/>
            <a:tailEnd/>
          </a:ln>
        </p:spPr>
        <p:txBody>
          <a:bodyPr vert="horz" wrap="square" lIns="130609" tIns="65305" rIns="130609" bIns="65305"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09706" y="1296459"/>
            <a:ext cx="10972059" cy="4527021"/>
          </a:xfrm>
          <a:prstGeom prst="rect">
            <a:avLst/>
          </a:prstGeom>
          <a:noFill/>
          <a:ln w="9525">
            <a:noFill/>
            <a:miter lim="800000"/>
            <a:headEnd/>
            <a:tailEnd/>
          </a:ln>
        </p:spPr>
        <p:txBody>
          <a:bodyPr vert="horz" wrap="square" lIns="130609" tIns="65305" rIns="130609" bIns="653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706" y="6245490"/>
            <a:ext cx="2846175" cy="476250"/>
          </a:xfrm>
          <a:prstGeom prst="rect">
            <a:avLst/>
          </a:prstGeom>
          <a:noFill/>
          <a:ln w="9525">
            <a:noFill/>
            <a:miter lim="800000"/>
            <a:headEnd/>
            <a:tailEnd/>
          </a:ln>
          <a:effectLst/>
        </p:spPr>
        <p:txBody>
          <a:bodyPr vert="horz" wrap="square" lIns="130609" tIns="65305" rIns="130609" bIns="65305" numCol="1" anchor="t" anchorCtr="0" compatLnSpc="1">
            <a:prstTxWarp prst="textNoShape">
              <a:avLst/>
            </a:prstTxWarp>
          </a:bodyPr>
          <a:lstStyle>
            <a:lvl1pPr>
              <a:defRPr sz="1666"/>
            </a:lvl1pPr>
          </a:lstStyle>
          <a:p>
            <a:pPr defTabSz="761787"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4164780" y="6245490"/>
            <a:ext cx="3861911" cy="476250"/>
          </a:xfrm>
          <a:prstGeom prst="rect">
            <a:avLst/>
          </a:prstGeom>
          <a:noFill/>
          <a:ln w="9525">
            <a:noFill/>
            <a:miter lim="800000"/>
            <a:headEnd/>
            <a:tailEnd/>
          </a:ln>
          <a:effectLst/>
        </p:spPr>
        <p:txBody>
          <a:bodyPr vert="horz" wrap="square" lIns="130609" tIns="65305" rIns="130609" bIns="65305" numCol="1" anchor="t" anchorCtr="0" compatLnSpc="1">
            <a:prstTxWarp prst="textNoShape">
              <a:avLst/>
            </a:prstTxWarp>
          </a:bodyPr>
          <a:lstStyle>
            <a:lvl1pPr algn="ctr">
              <a:defRPr sz="1666"/>
            </a:lvl1pPr>
          </a:lstStyle>
          <a:p>
            <a:pPr defTabSz="761787"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9141619" y="6245490"/>
            <a:ext cx="2843530" cy="476250"/>
          </a:xfrm>
          <a:prstGeom prst="rect">
            <a:avLst/>
          </a:prstGeom>
          <a:noFill/>
          <a:ln w="9525">
            <a:noFill/>
            <a:miter lim="800000"/>
            <a:headEnd/>
            <a:tailEnd/>
          </a:ln>
          <a:effectLst/>
        </p:spPr>
        <p:txBody>
          <a:bodyPr vert="horz" wrap="square" lIns="130609" tIns="65305" rIns="130609" bIns="65305" numCol="1" anchor="b" anchorCtr="0" compatLnSpc="1">
            <a:prstTxWarp prst="textNoShape">
              <a:avLst/>
            </a:prstTxWarp>
          </a:bodyPr>
          <a:lstStyle>
            <a:lvl1pPr algn="r">
              <a:defRPr sz="1083">
                <a:solidFill>
                  <a:schemeClr val="accent2"/>
                </a:solidFill>
              </a:defRPr>
            </a:lvl1pPr>
          </a:lstStyle>
          <a:p>
            <a:pPr defTabSz="761787" fontAlgn="base">
              <a:spcBef>
                <a:spcPct val="0"/>
              </a:spcBef>
              <a:spcAft>
                <a:spcPct val="0"/>
              </a:spcAft>
            </a:pPr>
            <a:fld id="{AB85412F-515C-45E8-9B24-66C60A9F504F}" type="slidenum">
              <a:rPr lang="en-US" smtClean="0">
                <a:solidFill>
                  <a:srgbClr val="11A7D5"/>
                </a:solidFill>
              </a:rPr>
              <a:pPr defTabSz="761787" fontAlgn="base">
                <a:spcBef>
                  <a:spcPct val="0"/>
                </a:spcBef>
                <a:spcAft>
                  <a:spcPct val="0"/>
                </a:spcAft>
              </a:pPr>
              <a:t>‹#›</a:t>
            </a:fld>
            <a:endParaRPr lang="en-US" dirty="0">
              <a:solidFill>
                <a:srgbClr val="11A7D5"/>
              </a:solidFill>
            </a:endParaRPr>
          </a:p>
        </p:txBody>
      </p:sp>
      <p:grpSp>
        <p:nvGrpSpPr>
          <p:cNvPr id="4103" name="Group 24"/>
          <p:cNvGrpSpPr>
            <a:grpSpLocks/>
          </p:cNvGrpSpPr>
          <p:nvPr userDrawn="1"/>
        </p:nvGrpSpPr>
        <p:grpSpPr bwMode="auto">
          <a:xfrm>
            <a:off x="0" y="5969000"/>
            <a:ext cx="888768" cy="889000"/>
            <a:chOff x="0" y="4608"/>
            <a:chExt cx="576" cy="576"/>
          </a:xfrm>
        </p:grpSpPr>
        <p:pic>
          <p:nvPicPr>
            <p:cNvPr id="4104" name="Picture 25" descr="windows-gray"/>
            <p:cNvPicPr>
              <a:picLocks noChangeAspect="1" noChangeArrowheads="1"/>
            </p:cNvPicPr>
            <p:nvPr userDrawn="1"/>
          </p:nvPicPr>
          <p:blipFill>
            <a:blip r:embed="rId13" cstate="print"/>
            <a:srcRect/>
            <a:stretch>
              <a:fillRect/>
            </a:stretch>
          </p:blipFill>
          <p:spPr bwMode="auto">
            <a:xfrm>
              <a:off x="0" y="4608"/>
              <a:ext cx="576" cy="576"/>
            </a:xfrm>
            <a:prstGeom prst="rect">
              <a:avLst/>
            </a:prstGeom>
            <a:noFill/>
            <a:ln w="9525">
              <a:noFill/>
              <a:miter lim="800000"/>
              <a:headEnd/>
              <a:tailEnd/>
            </a:ln>
          </p:spPr>
        </p:pic>
        <p:sp>
          <p:nvSpPr>
            <p:cNvPr id="1050" name="Oval 399"/>
            <p:cNvSpPr>
              <a:spLocks noChangeArrowheads="1"/>
            </p:cNvSpPr>
            <p:nvPr userDrawn="1"/>
          </p:nvSpPr>
          <p:spPr bwMode="auto">
            <a:xfrm>
              <a:off x="119" y="4727"/>
              <a:ext cx="338" cy="338"/>
            </a:xfrm>
            <a:prstGeom prst="ellipse">
              <a:avLst/>
            </a:prstGeom>
            <a:noFill/>
            <a:ln w="28575">
              <a:solidFill>
                <a:srgbClr val="F4F4F4"/>
              </a:solidFill>
              <a:round/>
              <a:headEnd/>
              <a:tailEnd/>
            </a:ln>
          </p:spPr>
          <p:txBody>
            <a:bodyPr/>
            <a:lstStyle/>
            <a:p>
              <a:pPr defTabSz="761787" fontAlgn="base">
                <a:spcBef>
                  <a:spcPct val="0"/>
                </a:spcBef>
                <a:spcAft>
                  <a:spcPct val="0"/>
                </a:spcAft>
                <a:defRPr/>
              </a:pPr>
              <a:endParaRPr lang="en-US" sz="1999" dirty="0">
                <a:solidFill>
                  <a:srgbClr val="000000"/>
                </a:solidFill>
              </a:endParaRPr>
            </a:p>
          </p:txBody>
        </p:sp>
      </p:grpSp>
    </p:spTree>
    <p:extLst>
      <p:ext uri="{BB962C8B-B14F-4D97-AF65-F5344CB8AC3E}">
        <p14:creationId xmlns:p14="http://schemas.microsoft.com/office/powerpoint/2010/main" val="220372055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hf hdr="0" ftr="0" dt="0"/>
  <p:txStyles>
    <p:titleStyle>
      <a:lvl1pPr algn="l" defTabSz="1088456" rtl="0" eaLnBrk="0" fontAlgn="base" hangingPunct="0">
        <a:spcBef>
          <a:spcPct val="0"/>
        </a:spcBef>
        <a:spcAft>
          <a:spcPct val="0"/>
        </a:spcAft>
        <a:defRPr sz="4249">
          <a:solidFill>
            <a:schemeClr val="accent2"/>
          </a:solidFill>
          <a:latin typeface="+mj-lt"/>
          <a:ea typeface="+mj-ea"/>
          <a:cs typeface="+mj-cs"/>
        </a:defRPr>
      </a:lvl1pPr>
      <a:lvl2pPr algn="l" defTabSz="1088456" rtl="0" eaLnBrk="0" fontAlgn="base" hangingPunct="0">
        <a:spcBef>
          <a:spcPct val="0"/>
        </a:spcBef>
        <a:spcAft>
          <a:spcPct val="0"/>
        </a:spcAft>
        <a:defRPr sz="4249">
          <a:solidFill>
            <a:schemeClr val="accent2"/>
          </a:solidFill>
          <a:latin typeface="Segoe UI" pitchFamily="34" charset="0"/>
          <a:cs typeface="Arial" charset="0"/>
        </a:defRPr>
      </a:lvl2pPr>
      <a:lvl3pPr algn="l" defTabSz="1088456" rtl="0" eaLnBrk="0" fontAlgn="base" hangingPunct="0">
        <a:spcBef>
          <a:spcPct val="0"/>
        </a:spcBef>
        <a:spcAft>
          <a:spcPct val="0"/>
        </a:spcAft>
        <a:defRPr sz="4249">
          <a:solidFill>
            <a:schemeClr val="accent2"/>
          </a:solidFill>
          <a:latin typeface="Segoe UI" pitchFamily="34" charset="0"/>
          <a:cs typeface="Arial" charset="0"/>
        </a:defRPr>
      </a:lvl3pPr>
      <a:lvl4pPr algn="l" defTabSz="1088456" rtl="0" eaLnBrk="0" fontAlgn="base" hangingPunct="0">
        <a:spcBef>
          <a:spcPct val="0"/>
        </a:spcBef>
        <a:spcAft>
          <a:spcPct val="0"/>
        </a:spcAft>
        <a:defRPr sz="4249">
          <a:solidFill>
            <a:schemeClr val="accent2"/>
          </a:solidFill>
          <a:latin typeface="Segoe UI" pitchFamily="34" charset="0"/>
          <a:cs typeface="Arial" charset="0"/>
        </a:defRPr>
      </a:lvl4pPr>
      <a:lvl5pPr algn="l" defTabSz="1088456" rtl="0" eaLnBrk="0" fontAlgn="base" hangingPunct="0">
        <a:spcBef>
          <a:spcPct val="0"/>
        </a:spcBef>
        <a:spcAft>
          <a:spcPct val="0"/>
        </a:spcAft>
        <a:defRPr sz="4249">
          <a:solidFill>
            <a:schemeClr val="accent2"/>
          </a:solidFill>
          <a:latin typeface="Segoe UI" pitchFamily="34" charset="0"/>
          <a:cs typeface="Arial" charset="0"/>
        </a:defRPr>
      </a:lvl5pPr>
      <a:lvl6pPr marL="380893" algn="l" defTabSz="1088456" rtl="0" fontAlgn="base">
        <a:spcBef>
          <a:spcPct val="0"/>
        </a:spcBef>
        <a:spcAft>
          <a:spcPct val="0"/>
        </a:spcAft>
        <a:defRPr sz="4249">
          <a:solidFill>
            <a:schemeClr val="accent2"/>
          </a:solidFill>
          <a:latin typeface="Segoe UI" pitchFamily="34" charset="0"/>
          <a:cs typeface="Arial" charset="0"/>
        </a:defRPr>
      </a:lvl6pPr>
      <a:lvl7pPr marL="761787" algn="l" defTabSz="1088456" rtl="0" fontAlgn="base">
        <a:spcBef>
          <a:spcPct val="0"/>
        </a:spcBef>
        <a:spcAft>
          <a:spcPct val="0"/>
        </a:spcAft>
        <a:defRPr sz="4249">
          <a:solidFill>
            <a:schemeClr val="accent2"/>
          </a:solidFill>
          <a:latin typeface="Segoe UI" pitchFamily="34" charset="0"/>
          <a:cs typeface="Arial" charset="0"/>
        </a:defRPr>
      </a:lvl7pPr>
      <a:lvl8pPr marL="1142680" algn="l" defTabSz="1088456" rtl="0" fontAlgn="base">
        <a:spcBef>
          <a:spcPct val="0"/>
        </a:spcBef>
        <a:spcAft>
          <a:spcPct val="0"/>
        </a:spcAft>
        <a:defRPr sz="4249">
          <a:solidFill>
            <a:schemeClr val="accent2"/>
          </a:solidFill>
          <a:latin typeface="Segoe UI" pitchFamily="34" charset="0"/>
          <a:cs typeface="Arial" charset="0"/>
        </a:defRPr>
      </a:lvl8pPr>
      <a:lvl9pPr marL="1523573" algn="l" defTabSz="1088456" rtl="0" fontAlgn="base">
        <a:spcBef>
          <a:spcPct val="0"/>
        </a:spcBef>
        <a:spcAft>
          <a:spcPct val="0"/>
        </a:spcAft>
        <a:defRPr sz="4249">
          <a:solidFill>
            <a:schemeClr val="accent2"/>
          </a:solidFill>
          <a:latin typeface="Segoe UI" pitchFamily="34" charset="0"/>
          <a:cs typeface="Arial" charset="0"/>
        </a:defRPr>
      </a:lvl9pPr>
    </p:titleStyle>
    <p:bodyStyle>
      <a:lvl1pPr marL="285670" indent="-285670" algn="l" defTabSz="1088456" rtl="0" eaLnBrk="0" fontAlgn="base" hangingPunct="0">
        <a:spcBef>
          <a:spcPct val="20000"/>
        </a:spcBef>
        <a:spcAft>
          <a:spcPct val="0"/>
        </a:spcAft>
        <a:buChar char="•"/>
        <a:defRPr sz="2999">
          <a:solidFill>
            <a:schemeClr val="tx1"/>
          </a:solidFill>
          <a:latin typeface="+mn-lt"/>
          <a:ea typeface="+mn-ea"/>
          <a:cs typeface="+mn-cs"/>
        </a:defRPr>
      </a:lvl1pPr>
      <a:lvl2pPr marL="543567" indent="-271122" algn="l" defTabSz="1088456" rtl="0" eaLnBrk="0" fontAlgn="base" hangingPunct="0">
        <a:spcBef>
          <a:spcPct val="20000"/>
        </a:spcBef>
        <a:spcAft>
          <a:spcPct val="0"/>
        </a:spcAft>
        <a:buClr>
          <a:schemeClr val="accent2"/>
        </a:buClr>
        <a:buChar char="•"/>
        <a:defRPr sz="2416">
          <a:solidFill>
            <a:schemeClr val="tx1"/>
          </a:solidFill>
          <a:latin typeface="+mn-lt"/>
          <a:cs typeface="+mn-cs"/>
        </a:defRPr>
      </a:lvl2pPr>
      <a:lvl3pPr marL="1088456" indent="-272445" algn="l" defTabSz="1088456" rtl="0" eaLnBrk="0" fontAlgn="base" hangingPunct="0">
        <a:spcBef>
          <a:spcPct val="20000"/>
        </a:spcBef>
        <a:spcAft>
          <a:spcPct val="0"/>
        </a:spcAft>
        <a:buClr>
          <a:schemeClr val="accent2"/>
        </a:buClr>
        <a:buFont typeface="Segoe UI" pitchFamily="34" charset="0"/>
        <a:buChar char="–"/>
        <a:defRPr sz="2166">
          <a:solidFill>
            <a:schemeClr val="tx1"/>
          </a:solidFill>
          <a:latin typeface="+mn-lt"/>
          <a:cs typeface="+mn-cs"/>
        </a:defRPr>
      </a:lvl3pPr>
      <a:lvl4pPr marL="1564573" indent="-203672" algn="l" defTabSz="1088456" rtl="0" eaLnBrk="0" fontAlgn="base" hangingPunct="0">
        <a:spcBef>
          <a:spcPct val="20000"/>
        </a:spcBef>
        <a:spcAft>
          <a:spcPct val="0"/>
        </a:spcAft>
        <a:buChar char="•"/>
        <a:defRPr sz="1916">
          <a:solidFill>
            <a:schemeClr val="tx1"/>
          </a:solidFill>
          <a:latin typeface="+mn-lt"/>
          <a:cs typeface="+mn-cs"/>
        </a:defRPr>
      </a:lvl4pPr>
      <a:lvl5pPr marL="1904467" indent="-136223" algn="l" defTabSz="1088456" rtl="0" eaLnBrk="0" fontAlgn="base" hangingPunct="0">
        <a:spcBef>
          <a:spcPct val="20000"/>
        </a:spcBef>
        <a:spcAft>
          <a:spcPct val="0"/>
        </a:spcAft>
        <a:buChar char="•"/>
        <a:defRPr sz="1916">
          <a:solidFill>
            <a:schemeClr val="tx1"/>
          </a:solidFill>
          <a:latin typeface="+mn-lt"/>
          <a:cs typeface="+mn-cs"/>
        </a:defRPr>
      </a:lvl5pPr>
      <a:lvl6pPr marL="2285360" indent="-136223" algn="l" defTabSz="1088456" rtl="0" fontAlgn="base">
        <a:spcBef>
          <a:spcPct val="20000"/>
        </a:spcBef>
        <a:spcAft>
          <a:spcPct val="0"/>
        </a:spcAft>
        <a:buChar char="•"/>
        <a:defRPr sz="1916">
          <a:solidFill>
            <a:schemeClr val="tx1"/>
          </a:solidFill>
          <a:latin typeface="+mn-lt"/>
          <a:cs typeface="+mn-cs"/>
        </a:defRPr>
      </a:lvl6pPr>
      <a:lvl7pPr marL="2666253" indent="-136223" algn="l" defTabSz="1088456" rtl="0" fontAlgn="base">
        <a:spcBef>
          <a:spcPct val="20000"/>
        </a:spcBef>
        <a:spcAft>
          <a:spcPct val="0"/>
        </a:spcAft>
        <a:buChar char="•"/>
        <a:defRPr sz="1916">
          <a:solidFill>
            <a:schemeClr val="tx1"/>
          </a:solidFill>
          <a:latin typeface="+mn-lt"/>
          <a:cs typeface="+mn-cs"/>
        </a:defRPr>
      </a:lvl7pPr>
      <a:lvl8pPr marL="3047147" indent="-136223" algn="l" defTabSz="1088456" rtl="0" fontAlgn="base">
        <a:spcBef>
          <a:spcPct val="20000"/>
        </a:spcBef>
        <a:spcAft>
          <a:spcPct val="0"/>
        </a:spcAft>
        <a:buChar char="•"/>
        <a:defRPr sz="1916">
          <a:solidFill>
            <a:schemeClr val="tx1"/>
          </a:solidFill>
          <a:latin typeface="+mn-lt"/>
          <a:cs typeface="+mn-cs"/>
        </a:defRPr>
      </a:lvl8pPr>
      <a:lvl9pPr marL="3428040" indent="-136223" algn="l" defTabSz="1088456" rtl="0" fontAlgn="base">
        <a:spcBef>
          <a:spcPct val="20000"/>
        </a:spcBef>
        <a:spcAft>
          <a:spcPct val="0"/>
        </a:spcAft>
        <a:buChar char="•"/>
        <a:defRPr sz="1916">
          <a:solidFill>
            <a:schemeClr val="tx1"/>
          </a:solidFill>
          <a:latin typeface="+mn-lt"/>
          <a:cs typeface="+mn-cs"/>
        </a:defRPr>
      </a:lvl9pPr>
    </p:bodyStyle>
    <p:otherStyle>
      <a:defPPr>
        <a:defRPr lang="en-US"/>
      </a:defPPr>
      <a:lvl1pPr marL="0" algn="l" defTabSz="761787" rtl="0" eaLnBrk="1" latinLnBrk="0" hangingPunct="1">
        <a:defRPr sz="1500" kern="1200">
          <a:solidFill>
            <a:schemeClr val="tx1"/>
          </a:solidFill>
          <a:latin typeface="+mn-lt"/>
          <a:ea typeface="+mn-ea"/>
          <a:cs typeface="+mn-cs"/>
        </a:defRPr>
      </a:lvl1pPr>
      <a:lvl2pPr marL="380893" algn="l" defTabSz="761787" rtl="0" eaLnBrk="1" latinLnBrk="0" hangingPunct="1">
        <a:defRPr sz="1500" kern="1200">
          <a:solidFill>
            <a:schemeClr val="tx1"/>
          </a:solidFill>
          <a:latin typeface="+mn-lt"/>
          <a:ea typeface="+mn-ea"/>
          <a:cs typeface="+mn-cs"/>
        </a:defRPr>
      </a:lvl2pPr>
      <a:lvl3pPr marL="761787" algn="l" defTabSz="761787" rtl="0" eaLnBrk="1" latinLnBrk="0" hangingPunct="1">
        <a:defRPr sz="1500" kern="1200">
          <a:solidFill>
            <a:schemeClr val="tx1"/>
          </a:solidFill>
          <a:latin typeface="+mn-lt"/>
          <a:ea typeface="+mn-ea"/>
          <a:cs typeface="+mn-cs"/>
        </a:defRPr>
      </a:lvl3pPr>
      <a:lvl4pPr marL="1142680" algn="l" defTabSz="761787" rtl="0" eaLnBrk="1" latinLnBrk="0" hangingPunct="1">
        <a:defRPr sz="1500" kern="1200">
          <a:solidFill>
            <a:schemeClr val="tx1"/>
          </a:solidFill>
          <a:latin typeface="+mn-lt"/>
          <a:ea typeface="+mn-ea"/>
          <a:cs typeface="+mn-cs"/>
        </a:defRPr>
      </a:lvl4pPr>
      <a:lvl5pPr marL="1523573" algn="l" defTabSz="761787" rtl="0" eaLnBrk="1" latinLnBrk="0" hangingPunct="1">
        <a:defRPr sz="1500" kern="1200">
          <a:solidFill>
            <a:schemeClr val="tx1"/>
          </a:solidFill>
          <a:latin typeface="+mn-lt"/>
          <a:ea typeface="+mn-ea"/>
          <a:cs typeface="+mn-cs"/>
        </a:defRPr>
      </a:lvl5pPr>
      <a:lvl6pPr marL="1904467" algn="l" defTabSz="761787" rtl="0" eaLnBrk="1" latinLnBrk="0" hangingPunct="1">
        <a:defRPr sz="1500" kern="1200">
          <a:solidFill>
            <a:schemeClr val="tx1"/>
          </a:solidFill>
          <a:latin typeface="+mn-lt"/>
          <a:ea typeface="+mn-ea"/>
          <a:cs typeface="+mn-cs"/>
        </a:defRPr>
      </a:lvl6pPr>
      <a:lvl7pPr marL="2285360" algn="l" defTabSz="761787" rtl="0" eaLnBrk="1" latinLnBrk="0" hangingPunct="1">
        <a:defRPr sz="1500" kern="1200">
          <a:solidFill>
            <a:schemeClr val="tx1"/>
          </a:solidFill>
          <a:latin typeface="+mn-lt"/>
          <a:ea typeface="+mn-ea"/>
          <a:cs typeface="+mn-cs"/>
        </a:defRPr>
      </a:lvl7pPr>
      <a:lvl8pPr marL="2666253" algn="l" defTabSz="761787" rtl="0" eaLnBrk="1" latinLnBrk="0" hangingPunct="1">
        <a:defRPr sz="1500" kern="1200">
          <a:solidFill>
            <a:schemeClr val="tx1"/>
          </a:solidFill>
          <a:latin typeface="+mn-lt"/>
          <a:ea typeface="+mn-ea"/>
          <a:cs typeface="+mn-cs"/>
        </a:defRPr>
      </a:lvl8pPr>
      <a:lvl9pPr marL="3047147" algn="l" defTabSz="761787"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31"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6" y="1905019"/>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2394"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2394"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123" indent="-7918" algn="l" defTabSz="912394"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0330" indent="-7918" algn="l" defTabSz="912394"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1655" indent="7918" algn="l" defTabSz="912394"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2980" indent="0" algn="l" defTabSz="912394"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09086" indent="-228097" algn="l" defTabSz="9123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86" indent="-228097" algn="l" defTabSz="9123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83" indent="-228097" algn="l" defTabSz="9123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83" indent="-228097" algn="l" defTabSz="9123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94" rtl="0" eaLnBrk="1" latinLnBrk="0" hangingPunct="1">
        <a:defRPr sz="1800" kern="1200">
          <a:solidFill>
            <a:schemeClr val="tx1"/>
          </a:solidFill>
          <a:latin typeface="+mn-lt"/>
          <a:ea typeface="+mn-ea"/>
          <a:cs typeface="+mn-cs"/>
        </a:defRPr>
      </a:lvl1pPr>
      <a:lvl2pPr marL="456199" algn="l" defTabSz="912394" rtl="0" eaLnBrk="1" latinLnBrk="0" hangingPunct="1">
        <a:defRPr sz="1800" kern="1200">
          <a:solidFill>
            <a:schemeClr val="tx1"/>
          </a:solidFill>
          <a:latin typeface="+mn-lt"/>
          <a:ea typeface="+mn-ea"/>
          <a:cs typeface="+mn-cs"/>
        </a:defRPr>
      </a:lvl2pPr>
      <a:lvl3pPr marL="912394" algn="l" defTabSz="912394" rtl="0" eaLnBrk="1" latinLnBrk="0" hangingPunct="1">
        <a:defRPr sz="1800" kern="1200">
          <a:solidFill>
            <a:schemeClr val="tx1"/>
          </a:solidFill>
          <a:latin typeface="+mn-lt"/>
          <a:ea typeface="+mn-ea"/>
          <a:cs typeface="+mn-cs"/>
        </a:defRPr>
      </a:lvl3pPr>
      <a:lvl4pPr marL="1368597" algn="l" defTabSz="912394" rtl="0" eaLnBrk="1" latinLnBrk="0" hangingPunct="1">
        <a:defRPr sz="1800" kern="1200">
          <a:solidFill>
            <a:schemeClr val="tx1"/>
          </a:solidFill>
          <a:latin typeface="+mn-lt"/>
          <a:ea typeface="+mn-ea"/>
          <a:cs typeface="+mn-cs"/>
        </a:defRPr>
      </a:lvl4pPr>
      <a:lvl5pPr marL="1824793" algn="l" defTabSz="912394" rtl="0" eaLnBrk="1" latinLnBrk="0" hangingPunct="1">
        <a:defRPr sz="1800" kern="1200">
          <a:solidFill>
            <a:schemeClr val="tx1"/>
          </a:solidFill>
          <a:latin typeface="+mn-lt"/>
          <a:ea typeface="+mn-ea"/>
          <a:cs typeface="+mn-cs"/>
        </a:defRPr>
      </a:lvl5pPr>
      <a:lvl6pPr marL="2280989" algn="l" defTabSz="912394" rtl="0" eaLnBrk="1" latinLnBrk="0" hangingPunct="1">
        <a:defRPr sz="1800" kern="1200">
          <a:solidFill>
            <a:schemeClr val="tx1"/>
          </a:solidFill>
          <a:latin typeface="+mn-lt"/>
          <a:ea typeface="+mn-ea"/>
          <a:cs typeface="+mn-cs"/>
        </a:defRPr>
      </a:lvl6pPr>
      <a:lvl7pPr marL="2737187" algn="l" defTabSz="912394" rtl="0" eaLnBrk="1" latinLnBrk="0" hangingPunct="1">
        <a:defRPr sz="1800" kern="1200">
          <a:solidFill>
            <a:schemeClr val="tx1"/>
          </a:solidFill>
          <a:latin typeface="+mn-lt"/>
          <a:ea typeface="+mn-ea"/>
          <a:cs typeface="+mn-cs"/>
        </a:defRPr>
      </a:lvl7pPr>
      <a:lvl8pPr marL="3193385" algn="l" defTabSz="912394" rtl="0" eaLnBrk="1" latinLnBrk="0" hangingPunct="1">
        <a:defRPr sz="1800" kern="1200">
          <a:solidFill>
            <a:schemeClr val="tx1"/>
          </a:solidFill>
          <a:latin typeface="+mn-lt"/>
          <a:ea typeface="+mn-ea"/>
          <a:cs typeface="+mn-cs"/>
        </a:defRPr>
      </a:lvl8pPr>
      <a:lvl9pPr marL="3649581" algn="l" defTabSz="91239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1903" y="436563"/>
            <a:ext cx="11399249"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421903" y="1198563"/>
            <a:ext cx="113992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8651193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transition>
    <p:fade/>
  </p:transition>
  <p:timing>
    <p:tnLst>
      <p:par>
        <p:cTn id="1" dur="indefinite" restart="never" nodeType="tmRoot"/>
      </p:par>
    </p:tnLst>
  </p:timing>
  <p:hf hdr="0" ftr="0" dt="0"/>
  <p:txStyles>
    <p:titleStyle>
      <a:lvl1pPr algn="l" defTabSz="911913" rtl="0" fontAlgn="base">
        <a:lnSpc>
          <a:spcPct val="90000"/>
        </a:lnSpc>
        <a:spcBef>
          <a:spcPct val="0"/>
        </a:spcBef>
        <a:spcAft>
          <a:spcPct val="0"/>
        </a:spcAft>
        <a:defRPr lang="en-US" sz="3500" kern="1200" dirty="0">
          <a:ln w="3175">
            <a:noFill/>
          </a:ln>
          <a:solidFill>
            <a:srgbClr val="595959"/>
          </a:solidFill>
          <a:latin typeface="Segoe UI Light" pitchFamily="34" charset="0"/>
          <a:ea typeface="ＭＳ Ｐゴシック" pitchFamily="-65" charset="-128"/>
          <a:cs typeface="Arial" charset="0"/>
        </a:defRPr>
      </a:lvl1pPr>
      <a:lvl2pPr algn="l" defTabSz="911913"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2pPr>
      <a:lvl3pPr algn="l" defTabSz="911913"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3pPr>
      <a:lvl4pPr algn="l" defTabSz="911913"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4pPr>
      <a:lvl5pPr algn="l" defTabSz="911913"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5pPr>
      <a:lvl6pPr marL="380075" algn="l" defTabSz="911913"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6pPr>
      <a:lvl7pPr marL="760148" algn="l" defTabSz="911913"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7pPr>
      <a:lvl8pPr marL="1140216" algn="l" defTabSz="911913"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8pPr>
      <a:lvl9pPr marL="1520294" algn="l" defTabSz="911913"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9pPr>
    </p:titleStyle>
    <p:bodyStyle>
      <a:lvl1pPr algn="l" defTabSz="911913" rtl="0" fontAlgn="base">
        <a:lnSpc>
          <a:spcPts val="2498"/>
        </a:lnSpc>
        <a:spcBef>
          <a:spcPct val="0"/>
        </a:spcBef>
        <a:spcAft>
          <a:spcPct val="0"/>
        </a:spcAft>
        <a:buClr>
          <a:srgbClr val="FE5815"/>
        </a:buClr>
        <a:buSzPct val="90000"/>
        <a:buFont typeface="Arial" charset="0"/>
        <a:defRPr sz="2000" kern="1200">
          <a:solidFill>
            <a:srgbClr val="595959"/>
          </a:solidFill>
          <a:latin typeface="+mn-lt"/>
          <a:ea typeface="ＭＳ Ｐゴシック" pitchFamily="-65" charset="-128"/>
          <a:cs typeface="ＭＳ Ｐゴシック" pitchFamily="-65" charset="-128"/>
        </a:defRPr>
      </a:lvl1pPr>
      <a:lvl2pPr algn="l" defTabSz="911913" rtl="0" fontAlgn="base">
        <a:lnSpc>
          <a:spcPts val="2498"/>
        </a:lnSpc>
        <a:spcBef>
          <a:spcPct val="0"/>
        </a:spcBef>
        <a:spcAft>
          <a:spcPct val="0"/>
        </a:spcAft>
        <a:buClr>
          <a:srgbClr val="FE5815"/>
        </a:buClr>
        <a:buSzPct val="90000"/>
        <a:buFont typeface="Arial" charset="0"/>
        <a:defRPr sz="1800" kern="1200">
          <a:solidFill>
            <a:srgbClr val="595959"/>
          </a:solidFill>
          <a:latin typeface="+mn-lt"/>
          <a:ea typeface="ＭＳ Ｐゴシック" pitchFamily="-65" charset="-128"/>
          <a:cs typeface="+mn-cs"/>
        </a:defRPr>
      </a:lvl2pPr>
      <a:lvl3pPr algn="l" defTabSz="911913" rtl="0" fontAlgn="base">
        <a:lnSpc>
          <a:spcPts val="2498"/>
        </a:lnSpc>
        <a:spcBef>
          <a:spcPct val="0"/>
        </a:spcBef>
        <a:spcAft>
          <a:spcPct val="0"/>
        </a:spcAft>
        <a:buClr>
          <a:srgbClr val="FE5815"/>
        </a:buClr>
        <a:buSzPct val="90000"/>
        <a:buFont typeface="Arial" charset="0"/>
        <a:defRPr sz="1600" kern="1200">
          <a:solidFill>
            <a:srgbClr val="595959"/>
          </a:solidFill>
          <a:latin typeface="+mn-lt"/>
          <a:ea typeface="ＭＳ Ｐゴシック" pitchFamily="-65" charset="-128"/>
          <a:cs typeface="+mn-cs"/>
        </a:defRPr>
      </a:lvl3pPr>
      <a:lvl4pPr algn="l" defTabSz="911913" rtl="0" fontAlgn="base">
        <a:lnSpc>
          <a:spcPts val="2498"/>
        </a:lnSpc>
        <a:spcBef>
          <a:spcPct val="0"/>
        </a:spcBef>
        <a:spcAft>
          <a:spcPct val="0"/>
        </a:spcAft>
        <a:buClr>
          <a:srgbClr val="FE5815"/>
        </a:buClr>
        <a:buSzPct val="90000"/>
        <a:buFont typeface="Arial" charset="0"/>
        <a:defRPr sz="1400" kern="1200">
          <a:solidFill>
            <a:srgbClr val="595959"/>
          </a:solidFill>
          <a:latin typeface="+mn-lt"/>
          <a:ea typeface="ＭＳ Ｐゴシック" pitchFamily="-65" charset="-128"/>
          <a:cs typeface="+mn-cs"/>
        </a:defRPr>
      </a:lvl4pPr>
      <a:lvl5pPr algn="l" defTabSz="911913" rtl="0" fontAlgn="base">
        <a:lnSpc>
          <a:spcPts val="2498"/>
        </a:lnSpc>
        <a:spcBef>
          <a:spcPct val="0"/>
        </a:spcBef>
        <a:spcAft>
          <a:spcPct val="0"/>
        </a:spcAft>
        <a:buClr>
          <a:srgbClr val="FE5815"/>
        </a:buClr>
        <a:buSzPct val="90000"/>
        <a:buFont typeface="Arial" charset="0"/>
        <a:defRPr sz="1400" kern="1200">
          <a:solidFill>
            <a:srgbClr val="595959"/>
          </a:solidFill>
          <a:latin typeface="+mn-lt"/>
          <a:ea typeface="ＭＳ Ｐゴシック" pitchFamily="-65" charset="-128"/>
          <a:cs typeface="+mn-cs"/>
        </a:defRPr>
      </a:lvl5pPr>
      <a:lvl6pPr marL="2508802" indent="-228071" algn="l" defTabSz="912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950" indent="-228071" algn="l" defTabSz="912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095" indent="-228071" algn="l" defTabSz="912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243" indent="-228071" algn="l" defTabSz="912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290" rtl="0" eaLnBrk="1" latinLnBrk="0" hangingPunct="1">
        <a:defRPr sz="1800" kern="1200">
          <a:solidFill>
            <a:schemeClr val="tx1"/>
          </a:solidFill>
          <a:latin typeface="+mn-lt"/>
          <a:ea typeface="+mn-ea"/>
          <a:cs typeface="+mn-cs"/>
        </a:defRPr>
      </a:lvl1pPr>
      <a:lvl2pPr marL="456147" algn="l" defTabSz="912290" rtl="0" eaLnBrk="1" latinLnBrk="0" hangingPunct="1">
        <a:defRPr sz="1800" kern="1200">
          <a:solidFill>
            <a:schemeClr val="tx1"/>
          </a:solidFill>
          <a:latin typeface="+mn-lt"/>
          <a:ea typeface="+mn-ea"/>
          <a:cs typeface="+mn-cs"/>
        </a:defRPr>
      </a:lvl2pPr>
      <a:lvl3pPr marL="912290" algn="l" defTabSz="912290" rtl="0" eaLnBrk="1" latinLnBrk="0" hangingPunct="1">
        <a:defRPr sz="1800" kern="1200">
          <a:solidFill>
            <a:schemeClr val="tx1"/>
          </a:solidFill>
          <a:latin typeface="+mn-lt"/>
          <a:ea typeface="+mn-ea"/>
          <a:cs typeface="+mn-cs"/>
        </a:defRPr>
      </a:lvl3pPr>
      <a:lvl4pPr marL="1368442" algn="l" defTabSz="912290" rtl="0" eaLnBrk="1" latinLnBrk="0" hangingPunct="1">
        <a:defRPr sz="1800" kern="1200">
          <a:solidFill>
            <a:schemeClr val="tx1"/>
          </a:solidFill>
          <a:latin typeface="+mn-lt"/>
          <a:ea typeface="+mn-ea"/>
          <a:cs typeface="+mn-cs"/>
        </a:defRPr>
      </a:lvl4pPr>
      <a:lvl5pPr marL="1824586" algn="l" defTabSz="912290" rtl="0" eaLnBrk="1" latinLnBrk="0" hangingPunct="1">
        <a:defRPr sz="1800" kern="1200">
          <a:solidFill>
            <a:schemeClr val="tx1"/>
          </a:solidFill>
          <a:latin typeface="+mn-lt"/>
          <a:ea typeface="+mn-ea"/>
          <a:cs typeface="+mn-cs"/>
        </a:defRPr>
      </a:lvl5pPr>
      <a:lvl6pPr marL="2280730" algn="l" defTabSz="912290" rtl="0" eaLnBrk="1" latinLnBrk="0" hangingPunct="1">
        <a:defRPr sz="1800" kern="1200">
          <a:solidFill>
            <a:schemeClr val="tx1"/>
          </a:solidFill>
          <a:latin typeface="+mn-lt"/>
          <a:ea typeface="+mn-ea"/>
          <a:cs typeface="+mn-cs"/>
        </a:defRPr>
      </a:lvl6pPr>
      <a:lvl7pPr marL="2736877" algn="l" defTabSz="912290" rtl="0" eaLnBrk="1" latinLnBrk="0" hangingPunct="1">
        <a:defRPr sz="1800" kern="1200">
          <a:solidFill>
            <a:schemeClr val="tx1"/>
          </a:solidFill>
          <a:latin typeface="+mn-lt"/>
          <a:ea typeface="+mn-ea"/>
          <a:cs typeface="+mn-cs"/>
        </a:defRPr>
      </a:lvl7pPr>
      <a:lvl8pPr marL="3193023" algn="l" defTabSz="912290" rtl="0" eaLnBrk="1" latinLnBrk="0" hangingPunct="1">
        <a:defRPr sz="1800" kern="1200">
          <a:solidFill>
            <a:schemeClr val="tx1"/>
          </a:solidFill>
          <a:latin typeface="+mn-lt"/>
          <a:ea typeface="+mn-ea"/>
          <a:cs typeface="+mn-cs"/>
        </a:defRPr>
      </a:lvl8pPr>
      <a:lvl9pPr marL="3649167" algn="l" defTabSz="91229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1903" y="436563"/>
            <a:ext cx="11399249"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421903" y="1198563"/>
            <a:ext cx="113992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0713401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transition>
    <p:fade/>
  </p:transition>
  <p:timing>
    <p:tnLst>
      <p:par>
        <p:cTn id="1" dur="indefinite" restart="never" nodeType="tmRoot"/>
      </p:par>
    </p:tnLst>
  </p:timing>
  <p:hf hdr="0" ftr="0" dt="0"/>
  <p:txStyles>
    <p:titleStyle>
      <a:lvl1pPr algn="l" defTabSz="912016" rtl="0" fontAlgn="base">
        <a:lnSpc>
          <a:spcPct val="90000"/>
        </a:lnSpc>
        <a:spcBef>
          <a:spcPct val="0"/>
        </a:spcBef>
        <a:spcAft>
          <a:spcPct val="0"/>
        </a:spcAft>
        <a:defRPr lang="en-US" sz="3500" kern="1200" dirty="0">
          <a:ln w="3175">
            <a:noFill/>
          </a:ln>
          <a:solidFill>
            <a:srgbClr val="595959"/>
          </a:solidFill>
          <a:latin typeface="Segoe UI Light" pitchFamily="34" charset="0"/>
          <a:ea typeface="ＭＳ Ｐゴシック" pitchFamily="-65" charset="-128"/>
          <a:cs typeface="Arial" charset="0"/>
        </a:defRPr>
      </a:lvl1pPr>
      <a:lvl2pPr algn="l" defTabSz="912016"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2pPr>
      <a:lvl3pPr algn="l" defTabSz="912016"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3pPr>
      <a:lvl4pPr algn="l" defTabSz="912016"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4pPr>
      <a:lvl5pPr algn="l" defTabSz="912016"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5pPr>
      <a:lvl6pPr marL="380118" algn="l" defTabSz="912016"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6pPr>
      <a:lvl7pPr marL="760234" algn="l" defTabSz="912016"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7pPr>
      <a:lvl8pPr marL="1140346" algn="l" defTabSz="912016"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8pPr>
      <a:lvl9pPr marL="1520467" algn="l" defTabSz="912016"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9pPr>
    </p:titleStyle>
    <p:bodyStyle>
      <a:lvl1pPr algn="l" defTabSz="912016" rtl="0" fontAlgn="base">
        <a:lnSpc>
          <a:spcPts val="2498"/>
        </a:lnSpc>
        <a:spcBef>
          <a:spcPct val="0"/>
        </a:spcBef>
        <a:spcAft>
          <a:spcPct val="0"/>
        </a:spcAft>
        <a:buClr>
          <a:srgbClr val="FE5815"/>
        </a:buClr>
        <a:buSzPct val="90000"/>
        <a:buFont typeface="Arial" charset="0"/>
        <a:defRPr sz="2000" kern="1200">
          <a:solidFill>
            <a:srgbClr val="595959"/>
          </a:solidFill>
          <a:latin typeface="+mn-lt"/>
          <a:ea typeface="ＭＳ Ｐゴシック" pitchFamily="-65" charset="-128"/>
          <a:cs typeface="ＭＳ Ｐゴシック" pitchFamily="-65" charset="-128"/>
        </a:defRPr>
      </a:lvl1pPr>
      <a:lvl2pPr algn="l" defTabSz="912016" rtl="0" fontAlgn="base">
        <a:lnSpc>
          <a:spcPts val="2498"/>
        </a:lnSpc>
        <a:spcBef>
          <a:spcPct val="0"/>
        </a:spcBef>
        <a:spcAft>
          <a:spcPct val="0"/>
        </a:spcAft>
        <a:buClr>
          <a:srgbClr val="FE5815"/>
        </a:buClr>
        <a:buSzPct val="90000"/>
        <a:buFont typeface="Arial" charset="0"/>
        <a:defRPr sz="1800" kern="1200">
          <a:solidFill>
            <a:srgbClr val="595959"/>
          </a:solidFill>
          <a:latin typeface="+mn-lt"/>
          <a:ea typeface="ＭＳ Ｐゴシック" pitchFamily="-65" charset="-128"/>
          <a:cs typeface="+mn-cs"/>
        </a:defRPr>
      </a:lvl2pPr>
      <a:lvl3pPr algn="l" defTabSz="912016" rtl="0" fontAlgn="base">
        <a:lnSpc>
          <a:spcPts val="2498"/>
        </a:lnSpc>
        <a:spcBef>
          <a:spcPct val="0"/>
        </a:spcBef>
        <a:spcAft>
          <a:spcPct val="0"/>
        </a:spcAft>
        <a:buClr>
          <a:srgbClr val="FE5815"/>
        </a:buClr>
        <a:buSzPct val="90000"/>
        <a:buFont typeface="Arial" charset="0"/>
        <a:defRPr sz="1600" kern="1200">
          <a:solidFill>
            <a:srgbClr val="595959"/>
          </a:solidFill>
          <a:latin typeface="+mn-lt"/>
          <a:ea typeface="ＭＳ Ｐゴシック" pitchFamily="-65" charset="-128"/>
          <a:cs typeface="+mn-cs"/>
        </a:defRPr>
      </a:lvl3pPr>
      <a:lvl4pPr algn="l" defTabSz="912016" rtl="0" fontAlgn="base">
        <a:lnSpc>
          <a:spcPts val="2498"/>
        </a:lnSpc>
        <a:spcBef>
          <a:spcPct val="0"/>
        </a:spcBef>
        <a:spcAft>
          <a:spcPct val="0"/>
        </a:spcAft>
        <a:buClr>
          <a:srgbClr val="FE5815"/>
        </a:buClr>
        <a:buSzPct val="90000"/>
        <a:buFont typeface="Arial" charset="0"/>
        <a:defRPr sz="1400" kern="1200">
          <a:solidFill>
            <a:srgbClr val="595959"/>
          </a:solidFill>
          <a:latin typeface="+mn-lt"/>
          <a:ea typeface="ＭＳ Ｐゴシック" pitchFamily="-65" charset="-128"/>
          <a:cs typeface="+mn-cs"/>
        </a:defRPr>
      </a:lvl4pPr>
      <a:lvl5pPr algn="l" defTabSz="912016" rtl="0" fontAlgn="base">
        <a:lnSpc>
          <a:spcPts val="2498"/>
        </a:lnSpc>
        <a:spcBef>
          <a:spcPct val="0"/>
        </a:spcBef>
        <a:spcAft>
          <a:spcPct val="0"/>
        </a:spcAft>
        <a:buClr>
          <a:srgbClr val="FE5815"/>
        </a:buClr>
        <a:buSzPct val="90000"/>
        <a:buFont typeface="Arial" charset="0"/>
        <a:defRPr sz="1400" kern="1200">
          <a:solidFill>
            <a:srgbClr val="595959"/>
          </a:solidFill>
          <a:latin typeface="+mn-lt"/>
          <a:ea typeface="ＭＳ Ｐゴシック" pitchFamily="-65" charset="-128"/>
          <a:cs typeface="+mn-cs"/>
        </a:defRPr>
      </a:lvl5pPr>
      <a:lvl6pPr marL="2509086" indent="-228097" algn="l" defTabSz="9123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86" indent="-228097" algn="l" defTabSz="9123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83" indent="-228097" algn="l" defTabSz="9123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83" indent="-228097" algn="l" defTabSz="9123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94" rtl="0" eaLnBrk="1" latinLnBrk="0" hangingPunct="1">
        <a:defRPr sz="1800" kern="1200">
          <a:solidFill>
            <a:schemeClr val="tx1"/>
          </a:solidFill>
          <a:latin typeface="+mn-lt"/>
          <a:ea typeface="+mn-ea"/>
          <a:cs typeface="+mn-cs"/>
        </a:defRPr>
      </a:lvl1pPr>
      <a:lvl2pPr marL="456199" algn="l" defTabSz="912394" rtl="0" eaLnBrk="1" latinLnBrk="0" hangingPunct="1">
        <a:defRPr sz="1800" kern="1200">
          <a:solidFill>
            <a:schemeClr val="tx1"/>
          </a:solidFill>
          <a:latin typeface="+mn-lt"/>
          <a:ea typeface="+mn-ea"/>
          <a:cs typeface="+mn-cs"/>
        </a:defRPr>
      </a:lvl2pPr>
      <a:lvl3pPr marL="912394" algn="l" defTabSz="912394" rtl="0" eaLnBrk="1" latinLnBrk="0" hangingPunct="1">
        <a:defRPr sz="1800" kern="1200">
          <a:solidFill>
            <a:schemeClr val="tx1"/>
          </a:solidFill>
          <a:latin typeface="+mn-lt"/>
          <a:ea typeface="+mn-ea"/>
          <a:cs typeface="+mn-cs"/>
        </a:defRPr>
      </a:lvl3pPr>
      <a:lvl4pPr marL="1368597" algn="l" defTabSz="912394" rtl="0" eaLnBrk="1" latinLnBrk="0" hangingPunct="1">
        <a:defRPr sz="1800" kern="1200">
          <a:solidFill>
            <a:schemeClr val="tx1"/>
          </a:solidFill>
          <a:latin typeface="+mn-lt"/>
          <a:ea typeface="+mn-ea"/>
          <a:cs typeface="+mn-cs"/>
        </a:defRPr>
      </a:lvl4pPr>
      <a:lvl5pPr marL="1824793" algn="l" defTabSz="912394" rtl="0" eaLnBrk="1" latinLnBrk="0" hangingPunct="1">
        <a:defRPr sz="1800" kern="1200">
          <a:solidFill>
            <a:schemeClr val="tx1"/>
          </a:solidFill>
          <a:latin typeface="+mn-lt"/>
          <a:ea typeface="+mn-ea"/>
          <a:cs typeface="+mn-cs"/>
        </a:defRPr>
      </a:lvl5pPr>
      <a:lvl6pPr marL="2280989" algn="l" defTabSz="912394" rtl="0" eaLnBrk="1" latinLnBrk="0" hangingPunct="1">
        <a:defRPr sz="1800" kern="1200">
          <a:solidFill>
            <a:schemeClr val="tx1"/>
          </a:solidFill>
          <a:latin typeface="+mn-lt"/>
          <a:ea typeface="+mn-ea"/>
          <a:cs typeface="+mn-cs"/>
        </a:defRPr>
      </a:lvl6pPr>
      <a:lvl7pPr marL="2737187" algn="l" defTabSz="912394" rtl="0" eaLnBrk="1" latinLnBrk="0" hangingPunct="1">
        <a:defRPr sz="1800" kern="1200">
          <a:solidFill>
            <a:schemeClr val="tx1"/>
          </a:solidFill>
          <a:latin typeface="+mn-lt"/>
          <a:ea typeface="+mn-ea"/>
          <a:cs typeface="+mn-cs"/>
        </a:defRPr>
      </a:lvl7pPr>
      <a:lvl8pPr marL="3193385" algn="l" defTabSz="912394" rtl="0" eaLnBrk="1" latinLnBrk="0" hangingPunct="1">
        <a:defRPr sz="1800" kern="1200">
          <a:solidFill>
            <a:schemeClr val="tx1"/>
          </a:solidFill>
          <a:latin typeface="+mn-lt"/>
          <a:ea typeface="+mn-ea"/>
          <a:cs typeface="+mn-cs"/>
        </a:defRPr>
      </a:lvl8pPr>
      <a:lvl9pPr marL="3649581" algn="l" defTabSz="91239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1903" y="436563"/>
            <a:ext cx="11399249"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421903" y="1198563"/>
            <a:ext cx="113992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19677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transition>
    <p:fade/>
  </p:transition>
  <p:timing>
    <p:tnLst>
      <p:par>
        <p:cTn id="1" dur="indefinite" restart="never" nodeType="tmRoot"/>
      </p:par>
    </p:tnLst>
  </p:timing>
  <p:hf hdr="0" ftr="0" dt="0"/>
  <p:txStyles>
    <p:titleStyle>
      <a:lvl1pPr algn="l" defTabSz="912326" rtl="0" fontAlgn="base">
        <a:lnSpc>
          <a:spcPct val="90000"/>
        </a:lnSpc>
        <a:spcBef>
          <a:spcPct val="0"/>
        </a:spcBef>
        <a:spcAft>
          <a:spcPct val="0"/>
        </a:spcAft>
        <a:defRPr lang="en-US" sz="3500" kern="1200" dirty="0">
          <a:ln w="3175">
            <a:noFill/>
          </a:ln>
          <a:solidFill>
            <a:srgbClr val="595959"/>
          </a:solidFill>
          <a:latin typeface="Segoe UI Light" pitchFamily="34" charset="0"/>
          <a:ea typeface="ＭＳ Ｐゴシック" pitchFamily="-65" charset="-128"/>
          <a:cs typeface="Arial" charset="0"/>
        </a:defRPr>
      </a:lvl1pPr>
      <a:lvl2pPr algn="l" defTabSz="912326"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2pPr>
      <a:lvl3pPr algn="l" defTabSz="912326"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3pPr>
      <a:lvl4pPr algn="l" defTabSz="912326"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4pPr>
      <a:lvl5pPr algn="l" defTabSz="912326"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5pPr>
      <a:lvl6pPr marL="380247" algn="l" defTabSz="912326"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6pPr>
      <a:lvl7pPr marL="760493" algn="l" defTabSz="912326"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7pPr>
      <a:lvl8pPr marL="1140736" algn="l" defTabSz="912326"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8pPr>
      <a:lvl9pPr marL="1520985" algn="l" defTabSz="912326"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9pPr>
    </p:titleStyle>
    <p:bodyStyle>
      <a:lvl1pPr algn="l" defTabSz="912326" rtl="0" fontAlgn="base">
        <a:lnSpc>
          <a:spcPts val="2498"/>
        </a:lnSpc>
        <a:spcBef>
          <a:spcPct val="0"/>
        </a:spcBef>
        <a:spcAft>
          <a:spcPct val="0"/>
        </a:spcAft>
        <a:buClr>
          <a:srgbClr val="FE5815"/>
        </a:buClr>
        <a:buSzPct val="90000"/>
        <a:buFont typeface="Arial" charset="0"/>
        <a:defRPr sz="2000" kern="1200">
          <a:solidFill>
            <a:srgbClr val="595959"/>
          </a:solidFill>
          <a:latin typeface="+mn-lt"/>
          <a:ea typeface="ＭＳ Ｐゴシック" pitchFamily="-65" charset="-128"/>
          <a:cs typeface="ＭＳ Ｐゴシック" pitchFamily="-65" charset="-128"/>
        </a:defRPr>
      </a:lvl1pPr>
      <a:lvl2pPr algn="l" defTabSz="912326" rtl="0" fontAlgn="base">
        <a:lnSpc>
          <a:spcPts val="2498"/>
        </a:lnSpc>
        <a:spcBef>
          <a:spcPct val="0"/>
        </a:spcBef>
        <a:spcAft>
          <a:spcPct val="0"/>
        </a:spcAft>
        <a:buClr>
          <a:srgbClr val="FE5815"/>
        </a:buClr>
        <a:buSzPct val="90000"/>
        <a:buFont typeface="Arial" charset="0"/>
        <a:defRPr sz="1800" kern="1200">
          <a:solidFill>
            <a:srgbClr val="595959"/>
          </a:solidFill>
          <a:latin typeface="+mn-lt"/>
          <a:ea typeface="ＭＳ Ｐゴシック" pitchFamily="-65" charset="-128"/>
          <a:cs typeface="+mn-cs"/>
        </a:defRPr>
      </a:lvl2pPr>
      <a:lvl3pPr algn="l" defTabSz="912326" rtl="0" fontAlgn="base">
        <a:lnSpc>
          <a:spcPts val="2498"/>
        </a:lnSpc>
        <a:spcBef>
          <a:spcPct val="0"/>
        </a:spcBef>
        <a:spcAft>
          <a:spcPct val="0"/>
        </a:spcAft>
        <a:buClr>
          <a:srgbClr val="FE5815"/>
        </a:buClr>
        <a:buSzPct val="90000"/>
        <a:buFont typeface="Arial" charset="0"/>
        <a:defRPr sz="1600" kern="1200">
          <a:solidFill>
            <a:srgbClr val="595959"/>
          </a:solidFill>
          <a:latin typeface="+mn-lt"/>
          <a:ea typeface="ＭＳ Ｐゴシック" pitchFamily="-65" charset="-128"/>
          <a:cs typeface="+mn-cs"/>
        </a:defRPr>
      </a:lvl3pPr>
      <a:lvl4pPr algn="l" defTabSz="912326" rtl="0" fontAlgn="base">
        <a:lnSpc>
          <a:spcPts val="2498"/>
        </a:lnSpc>
        <a:spcBef>
          <a:spcPct val="0"/>
        </a:spcBef>
        <a:spcAft>
          <a:spcPct val="0"/>
        </a:spcAft>
        <a:buClr>
          <a:srgbClr val="FE5815"/>
        </a:buClr>
        <a:buSzPct val="90000"/>
        <a:buFont typeface="Arial" charset="0"/>
        <a:defRPr sz="1400" kern="1200">
          <a:solidFill>
            <a:srgbClr val="595959"/>
          </a:solidFill>
          <a:latin typeface="+mn-lt"/>
          <a:ea typeface="ＭＳ Ｐゴシック" pitchFamily="-65" charset="-128"/>
          <a:cs typeface="+mn-cs"/>
        </a:defRPr>
      </a:lvl4pPr>
      <a:lvl5pPr algn="l" defTabSz="912326" rtl="0" fontAlgn="base">
        <a:lnSpc>
          <a:spcPts val="2498"/>
        </a:lnSpc>
        <a:spcBef>
          <a:spcPct val="0"/>
        </a:spcBef>
        <a:spcAft>
          <a:spcPct val="0"/>
        </a:spcAft>
        <a:buClr>
          <a:srgbClr val="FE5815"/>
        </a:buClr>
        <a:buSzPct val="90000"/>
        <a:buFont typeface="Arial" charset="0"/>
        <a:defRPr sz="1400" kern="1200">
          <a:solidFill>
            <a:srgbClr val="595959"/>
          </a:solidFill>
          <a:latin typeface="+mn-lt"/>
          <a:ea typeface="ＭＳ Ｐゴシック" pitchFamily="-65" charset="-128"/>
          <a:cs typeface="+mn-cs"/>
        </a:defRPr>
      </a:lvl5pPr>
      <a:lvl6pPr marL="2509940" indent="-228175" algn="l" defTabSz="91270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295" indent="-228175" algn="l" defTabSz="91270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647" indent="-228175" algn="l" defTabSz="91270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003" indent="-228175" algn="l" defTabSz="91270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04" rtl="0" eaLnBrk="1" latinLnBrk="0" hangingPunct="1">
        <a:defRPr sz="1800" kern="1200">
          <a:solidFill>
            <a:schemeClr val="tx1"/>
          </a:solidFill>
          <a:latin typeface="+mn-lt"/>
          <a:ea typeface="+mn-ea"/>
          <a:cs typeface="+mn-cs"/>
        </a:defRPr>
      </a:lvl1pPr>
      <a:lvl2pPr marL="456354" algn="l" defTabSz="912704" rtl="0" eaLnBrk="1" latinLnBrk="0" hangingPunct="1">
        <a:defRPr sz="1800" kern="1200">
          <a:solidFill>
            <a:schemeClr val="tx1"/>
          </a:solidFill>
          <a:latin typeface="+mn-lt"/>
          <a:ea typeface="+mn-ea"/>
          <a:cs typeface="+mn-cs"/>
        </a:defRPr>
      </a:lvl2pPr>
      <a:lvl3pPr marL="912704" algn="l" defTabSz="912704" rtl="0" eaLnBrk="1" latinLnBrk="0" hangingPunct="1">
        <a:defRPr sz="1800" kern="1200">
          <a:solidFill>
            <a:schemeClr val="tx1"/>
          </a:solidFill>
          <a:latin typeface="+mn-lt"/>
          <a:ea typeface="+mn-ea"/>
          <a:cs typeface="+mn-cs"/>
        </a:defRPr>
      </a:lvl3pPr>
      <a:lvl4pPr marL="1369062" algn="l" defTabSz="912704" rtl="0" eaLnBrk="1" latinLnBrk="0" hangingPunct="1">
        <a:defRPr sz="1800" kern="1200">
          <a:solidFill>
            <a:schemeClr val="tx1"/>
          </a:solidFill>
          <a:latin typeface="+mn-lt"/>
          <a:ea typeface="+mn-ea"/>
          <a:cs typeface="+mn-cs"/>
        </a:defRPr>
      </a:lvl4pPr>
      <a:lvl5pPr marL="1825414" algn="l" defTabSz="912704" rtl="0" eaLnBrk="1" latinLnBrk="0" hangingPunct="1">
        <a:defRPr sz="1800" kern="1200">
          <a:solidFill>
            <a:schemeClr val="tx1"/>
          </a:solidFill>
          <a:latin typeface="+mn-lt"/>
          <a:ea typeface="+mn-ea"/>
          <a:cs typeface="+mn-cs"/>
        </a:defRPr>
      </a:lvl5pPr>
      <a:lvl6pPr marL="2281765" algn="l" defTabSz="912704" rtl="0" eaLnBrk="1" latinLnBrk="0" hangingPunct="1">
        <a:defRPr sz="1800" kern="1200">
          <a:solidFill>
            <a:schemeClr val="tx1"/>
          </a:solidFill>
          <a:latin typeface="+mn-lt"/>
          <a:ea typeface="+mn-ea"/>
          <a:cs typeface="+mn-cs"/>
        </a:defRPr>
      </a:lvl6pPr>
      <a:lvl7pPr marL="2738118" algn="l" defTabSz="912704" rtl="0" eaLnBrk="1" latinLnBrk="0" hangingPunct="1">
        <a:defRPr sz="1800" kern="1200">
          <a:solidFill>
            <a:schemeClr val="tx1"/>
          </a:solidFill>
          <a:latin typeface="+mn-lt"/>
          <a:ea typeface="+mn-ea"/>
          <a:cs typeface="+mn-cs"/>
        </a:defRPr>
      </a:lvl7pPr>
      <a:lvl8pPr marL="3194471" algn="l" defTabSz="912704" rtl="0" eaLnBrk="1" latinLnBrk="0" hangingPunct="1">
        <a:defRPr sz="1800" kern="1200">
          <a:solidFill>
            <a:schemeClr val="tx1"/>
          </a:solidFill>
          <a:latin typeface="+mn-lt"/>
          <a:ea typeface="+mn-ea"/>
          <a:cs typeface="+mn-cs"/>
        </a:defRPr>
      </a:lvl8pPr>
      <a:lvl9pPr marL="3650823" algn="l" defTabSz="91270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1903" y="436563"/>
            <a:ext cx="11399249"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421903" y="1198563"/>
            <a:ext cx="113992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93893769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Lst>
  <p:transition>
    <p:fade/>
  </p:transition>
  <p:timing>
    <p:tnLst>
      <p:par>
        <p:cTn id="1" dur="indefinite" restart="never" nodeType="tmRoot"/>
      </p:par>
    </p:tnLst>
  </p:timing>
  <p:hf hdr="0" ftr="0" dt="0"/>
  <p:txStyles>
    <p:titleStyle>
      <a:lvl1pPr algn="l" defTabSz="912740" rtl="0" fontAlgn="base">
        <a:lnSpc>
          <a:spcPct val="90000"/>
        </a:lnSpc>
        <a:spcBef>
          <a:spcPct val="0"/>
        </a:spcBef>
        <a:spcAft>
          <a:spcPct val="0"/>
        </a:spcAft>
        <a:defRPr lang="en-US" sz="3500" kern="1200" dirty="0">
          <a:ln w="3175">
            <a:noFill/>
          </a:ln>
          <a:solidFill>
            <a:srgbClr val="595959"/>
          </a:solidFill>
          <a:latin typeface="Segoe UI Light" pitchFamily="34" charset="0"/>
          <a:ea typeface="ＭＳ Ｐゴシック" pitchFamily="-65" charset="-128"/>
          <a:cs typeface="Arial" charset="0"/>
        </a:defRPr>
      </a:lvl1pPr>
      <a:lvl2pPr algn="l" defTabSz="912740"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2pPr>
      <a:lvl3pPr algn="l" defTabSz="912740"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3pPr>
      <a:lvl4pPr algn="l" defTabSz="912740"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4pPr>
      <a:lvl5pPr algn="l" defTabSz="912740"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5pPr>
      <a:lvl6pPr marL="380420" algn="l" defTabSz="912740"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6pPr>
      <a:lvl7pPr marL="760838" algn="l" defTabSz="912740"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7pPr>
      <a:lvl8pPr marL="1141255" algn="l" defTabSz="912740"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8pPr>
      <a:lvl9pPr marL="1521675" algn="l" defTabSz="912740"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9pPr>
    </p:titleStyle>
    <p:bodyStyle>
      <a:lvl1pPr algn="l" defTabSz="912740" rtl="0" fontAlgn="base">
        <a:lnSpc>
          <a:spcPts val="2498"/>
        </a:lnSpc>
        <a:spcBef>
          <a:spcPct val="0"/>
        </a:spcBef>
        <a:spcAft>
          <a:spcPct val="0"/>
        </a:spcAft>
        <a:buClr>
          <a:srgbClr val="FE5815"/>
        </a:buClr>
        <a:buSzPct val="90000"/>
        <a:buFont typeface="Arial" charset="0"/>
        <a:defRPr sz="2000" kern="1200">
          <a:solidFill>
            <a:srgbClr val="595959"/>
          </a:solidFill>
          <a:latin typeface="+mn-lt"/>
          <a:ea typeface="ＭＳ Ｐゴシック" pitchFamily="-65" charset="-128"/>
          <a:cs typeface="ＭＳ Ｐゴシック" pitchFamily="-65" charset="-128"/>
        </a:defRPr>
      </a:lvl1pPr>
      <a:lvl2pPr algn="l" defTabSz="912740" rtl="0" fontAlgn="base">
        <a:lnSpc>
          <a:spcPts val="2498"/>
        </a:lnSpc>
        <a:spcBef>
          <a:spcPct val="0"/>
        </a:spcBef>
        <a:spcAft>
          <a:spcPct val="0"/>
        </a:spcAft>
        <a:buClr>
          <a:srgbClr val="FE5815"/>
        </a:buClr>
        <a:buSzPct val="90000"/>
        <a:buFont typeface="Arial" charset="0"/>
        <a:defRPr sz="1800" kern="1200">
          <a:solidFill>
            <a:srgbClr val="595959"/>
          </a:solidFill>
          <a:latin typeface="+mn-lt"/>
          <a:ea typeface="ＭＳ Ｐゴシック" pitchFamily="-65" charset="-128"/>
          <a:cs typeface="+mn-cs"/>
        </a:defRPr>
      </a:lvl2pPr>
      <a:lvl3pPr algn="l" defTabSz="912740" rtl="0" fontAlgn="base">
        <a:lnSpc>
          <a:spcPts val="2498"/>
        </a:lnSpc>
        <a:spcBef>
          <a:spcPct val="0"/>
        </a:spcBef>
        <a:spcAft>
          <a:spcPct val="0"/>
        </a:spcAft>
        <a:buClr>
          <a:srgbClr val="FE5815"/>
        </a:buClr>
        <a:buSzPct val="90000"/>
        <a:buFont typeface="Arial" charset="0"/>
        <a:defRPr sz="1600" kern="1200">
          <a:solidFill>
            <a:srgbClr val="595959"/>
          </a:solidFill>
          <a:latin typeface="+mn-lt"/>
          <a:ea typeface="ＭＳ Ｐゴシック" pitchFamily="-65" charset="-128"/>
          <a:cs typeface="+mn-cs"/>
        </a:defRPr>
      </a:lvl3pPr>
      <a:lvl4pPr algn="l" defTabSz="912740" rtl="0" fontAlgn="base">
        <a:lnSpc>
          <a:spcPts val="2498"/>
        </a:lnSpc>
        <a:spcBef>
          <a:spcPct val="0"/>
        </a:spcBef>
        <a:spcAft>
          <a:spcPct val="0"/>
        </a:spcAft>
        <a:buClr>
          <a:srgbClr val="FE5815"/>
        </a:buClr>
        <a:buSzPct val="90000"/>
        <a:buFont typeface="Arial" charset="0"/>
        <a:defRPr sz="1400" kern="1200">
          <a:solidFill>
            <a:srgbClr val="595959"/>
          </a:solidFill>
          <a:latin typeface="+mn-lt"/>
          <a:ea typeface="ＭＳ Ｐゴシック" pitchFamily="-65" charset="-128"/>
          <a:cs typeface="+mn-cs"/>
        </a:defRPr>
      </a:lvl4pPr>
      <a:lvl5pPr algn="l" defTabSz="912740" rtl="0" fontAlgn="base">
        <a:lnSpc>
          <a:spcPts val="2498"/>
        </a:lnSpc>
        <a:spcBef>
          <a:spcPct val="0"/>
        </a:spcBef>
        <a:spcAft>
          <a:spcPct val="0"/>
        </a:spcAft>
        <a:buClr>
          <a:srgbClr val="FE5815"/>
        </a:buClr>
        <a:buSzPct val="90000"/>
        <a:buFont typeface="Arial" charset="0"/>
        <a:defRPr sz="1400" kern="1200">
          <a:solidFill>
            <a:srgbClr val="595959"/>
          </a:solidFill>
          <a:latin typeface="+mn-lt"/>
          <a:ea typeface="ＭＳ Ｐゴシック" pitchFamily="-65" charset="-128"/>
          <a:cs typeface="+mn-cs"/>
        </a:defRPr>
      </a:lvl5pPr>
      <a:lvl6pPr marL="2511079" indent="-228279" algn="l" defTabSz="913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640" indent="-228279" algn="l" defTabSz="913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200" indent="-228279" algn="l" defTabSz="913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763" indent="-228279" algn="l" defTabSz="913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18" rtl="0" eaLnBrk="1" latinLnBrk="0" hangingPunct="1">
        <a:defRPr sz="1800" kern="1200">
          <a:solidFill>
            <a:schemeClr val="tx1"/>
          </a:solidFill>
          <a:latin typeface="+mn-lt"/>
          <a:ea typeface="+mn-ea"/>
          <a:cs typeface="+mn-cs"/>
        </a:defRPr>
      </a:lvl1pPr>
      <a:lvl2pPr marL="456561" algn="l" defTabSz="913118" rtl="0" eaLnBrk="1" latinLnBrk="0" hangingPunct="1">
        <a:defRPr sz="1800" kern="1200">
          <a:solidFill>
            <a:schemeClr val="tx1"/>
          </a:solidFill>
          <a:latin typeface="+mn-lt"/>
          <a:ea typeface="+mn-ea"/>
          <a:cs typeface="+mn-cs"/>
        </a:defRPr>
      </a:lvl2pPr>
      <a:lvl3pPr marL="913118" algn="l" defTabSz="913118" rtl="0" eaLnBrk="1" latinLnBrk="0" hangingPunct="1">
        <a:defRPr sz="1800" kern="1200">
          <a:solidFill>
            <a:schemeClr val="tx1"/>
          </a:solidFill>
          <a:latin typeface="+mn-lt"/>
          <a:ea typeface="+mn-ea"/>
          <a:cs typeface="+mn-cs"/>
        </a:defRPr>
      </a:lvl3pPr>
      <a:lvl4pPr marL="1369683" algn="l" defTabSz="913118" rtl="0" eaLnBrk="1" latinLnBrk="0" hangingPunct="1">
        <a:defRPr sz="1800" kern="1200">
          <a:solidFill>
            <a:schemeClr val="tx1"/>
          </a:solidFill>
          <a:latin typeface="+mn-lt"/>
          <a:ea typeface="+mn-ea"/>
          <a:cs typeface="+mn-cs"/>
        </a:defRPr>
      </a:lvl4pPr>
      <a:lvl5pPr marL="1826242" algn="l" defTabSz="913118" rtl="0" eaLnBrk="1" latinLnBrk="0" hangingPunct="1">
        <a:defRPr sz="1800" kern="1200">
          <a:solidFill>
            <a:schemeClr val="tx1"/>
          </a:solidFill>
          <a:latin typeface="+mn-lt"/>
          <a:ea typeface="+mn-ea"/>
          <a:cs typeface="+mn-cs"/>
        </a:defRPr>
      </a:lvl5pPr>
      <a:lvl6pPr marL="2282801" algn="l" defTabSz="913118" rtl="0" eaLnBrk="1" latinLnBrk="0" hangingPunct="1">
        <a:defRPr sz="1800" kern="1200">
          <a:solidFill>
            <a:schemeClr val="tx1"/>
          </a:solidFill>
          <a:latin typeface="+mn-lt"/>
          <a:ea typeface="+mn-ea"/>
          <a:cs typeface="+mn-cs"/>
        </a:defRPr>
      </a:lvl6pPr>
      <a:lvl7pPr marL="2739359" algn="l" defTabSz="913118" rtl="0" eaLnBrk="1" latinLnBrk="0" hangingPunct="1">
        <a:defRPr sz="1800" kern="1200">
          <a:solidFill>
            <a:schemeClr val="tx1"/>
          </a:solidFill>
          <a:latin typeface="+mn-lt"/>
          <a:ea typeface="+mn-ea"/>
          <a:cs typeface="+mn-cs"/>
        </a:defRPr>
      </a:lvl7pPr>
      <a:lvl8pPr marL="3195920" algn="l" defTabSz="913118" rtl="0" eaLnBrk="1" latinLnBrk="0" hangingPunct="1">
        <a:defRPr sz="1800" kern="1200">
          <a:solidFill>
            <a:schemeClr val="tx1"/>
          </a:solidFill>
          <a:latin typeface="+mn-lt"/>
          <a:ea typeface="+mn-ea"/>
          <a:cs typeface="+mn-cs"/>
        </a:defRPr>
      </a:lvl8pPr>
      <a:lvl9pPr marL="3652480" algn="l" defTabSz="91311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1903" y="436563"/>
            <a:ext cx="11399249"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421903" y="1198563"/>
            <a:ext cx="113992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9732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Lst>
  <p:transition>
    <p:fade/>
  </p:transition>
  <p:timing>
    <p:tnLst>
      <p:par>
        <p:cTn id="1" dur="indefinite" restart="never" nodeType="tmRoot"/>
      </p:par>
    </p:tnLst>
  </p:timing>
  <p:hf hdr="0" ftr="0" dt="0"/>
  <p:txStyles>
    <p:titleStyle>
      <a:lvl1pPr algn="l" defTabSz="913259" rtl="0" fontAlgn="base">
        <a:lnSpc>
          <a:spcPct val="90000"/>
        </a:lnSpc>
        <a:spcBef>
          <a:spcPct val="0"/>
        </a:spcBef>
        <a:spcAft>
          <a:spcPct val="0"/>
        </a:spcAft>
        <a:defRPr lang="en-US" sz="3500" kern="1200" dirty="0">
          <a:ln w="3175">
            <a:noFill/>
          </a:ln>
          <a:solidFill>
            <a:srgbClr val="595959"/>
          </a:solidFill>
          <a:latin typeface="Segoe UI Light" pitchFamily="34" charset="0"/>
          <a:ea typeface="ＭＳ Ｐゴシック" pitchFamily="-65" charset="-128"/>
          <a:cs typeface="Arial" charset="0"/>
        </a:defRPr>
      </a:lvl1pPr>
      <a:lvl2pPr algn="l" defTabSz="913259"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2pPr>
      <a:lvl3pPr algn="l" defTabSz="913259"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3pPr>
      <a:lvl4pPr algn="l" defTabSz="913259"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4pPr>
      <a:lvl5pPr algn="l" defTabSz="913259"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5pPr>
      <a:lvl6pPr marL="380635" algn="l" defTabSz="913259"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6pPr>
      <a:lvl7pPr marL="761269" algn="l" defTabSz="913259"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7pPr>
      <a:lvl8pPr marL="1141904" algn="l" defTabSz="913259"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8pPr>
      <a:lvl9pPr marL="1522538" algn="l" defTabSz="913259"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9pPr>
    </p:titleStyle>
    <p:bodyStyle>
      <a:lvl1pPr algn="l" defTabSz="913259" rtl="0" fontAlgn="base">
        <a:lnSpc>
          <a:spcPts val="2498"/>
        </a:lnSpc>
        <a:spcBef>
          <a:spcPct val="0"/>
        </a:spcBef>
        <a:spcAft>
          <a:spcPct val="0"/>
        </a:spcAft>
        <a:buClr>
          <a:srgbClr val="FE5815"/>
        </a:buClr>
        <a:buSzPct val="90000"/>
        <a:buFont typeface="Arial" charset="0"/>
        <a:defRPr sz="2000" kern="1200">
          <a:solidFill>
            <a:srgbClr val="595959"/>
          </a:solidFill>
          <a:latin typeface="+mn-lt"/>
          <a:ea typeface="ＭＳ Ｐゴシック" pitchFamily="-65" charset="-128"/>
          <a:cs typeface="ＭＳ Ｐゴシック" pitchFamily="-65" charset="-128"/>
        </a:defRPr>
      </a:lvl1pPr>
      <a:lvl2pPr algn="l" defTabSz="913259" rtl="0" fontAlgn="base">
        <a:lnSpc>
          <a:spcPts val="2498"/>
        </a:lnSpc>
        <a:spcBef>
          <a:spcPct val="0"/>
        </a:spcBef>
        <a:spcAft>
          <a:spcPct val="0"/>
        </a:spcAft>
        <a:buClr>
          <a:srgbClr val="FE5815"/>
        </a:buClr>
        <a:buSzPct val="90000"/>
        <a:buFont typeface="Arial" charset="0"/>
        <a:defRPr sz="1800" kern="1200">
          <a:solidFill>
            <a:srgbClr val="595959"/>
          </a:solidFill>
          <a:latin typeface="+mn-lt"/>
          <a:ea typeface="ＭＳ Ｐゴシック" pitchFamily="-65" charset="-128"/>
          <a:cs typeface="+mn-cs"/>
        </a:defRPr>
      </a:lvl2pPr>
      <a:lvl3pPr algn="l" defTabSz="913259" rtl="0" fontAlgn="base">
        <a:lnSpc>
          <a:spcPts val="2498"/>
        </a:lnSpc>
        <a:spcBef>
          <a:spcPct val="0"/>
        </a:spcBef>
        <a:spcAft>
          <a:spcPct val="0"/>
        </a:spcAft>
        <a:buClr>
          <a:srgbClr val="FE5815"/>
        </a:buClr>
        <a:buSzPct val="90000"/>
        <a:buFont typeface="Arial" charset="0"/>
        <a:defRPr sz="1600" kern="1200">
          <a:solidFill>
            <a:srgbClr val="595959"/>
          </a:solidFill>
          <a:latin typeface="+mn-lt"/>
          <a:ea typeface="ＭＳ Ｐゴシック" pitchFamily="-65" charset="-128"/>
          <a:cs typeface="+mn-cs"/>
        </a:defRPr>
      </a:lvl3pPr>
      <a:lvl4pPr algn="l" defTabSz="913259" rtl="0" fontAlgn="base">
        <a:lnSpc>
          <a:spcPts val="2498"/>
        </a:lnSpc>
        <a:spcBef>
          <a:spcPct val="0"/>
        </a:spcBef>
        <a:spcAft>
          <a:spcPct val="0"/>
        </a:spcAft>
        <a:buClr>
          <a:srgbClr val="FE5815"/>
        </a:buClr>
        <a:buSzPct val="90000"/>
        <a:buFont typeface="Arial" charset="0"/>
        <a:defRPr sz="1400" kern="1200">
          <a:solidFill>
            <a:srgbClr val="595959"/>
          </a:solidFill>
          <a:latin typeface="+mn-lt"/>
          <a:ea typeface="ＭＳ Ｐゴシック" pitchFamily="-65" charset="-128"/>
          <a:cs typeface="+mn-cs"/>
        </a:defRPr>
      </a:lvl4pPr>
      <a:lvl5pPr algn="l" defTabSz="913259" rtl="0" fontAlgn="base">
        <a:lnSpc>
          <a:spcPts val="2498"/>
        </a:lnSpc>
        <a:spcBef>
          <a:spcPct val="0"/>
        </a:spcBef>
        <a:spcAft>
          <a:spcPct val="0"/>
        </a:spcAft>
        <a:buClr>
          <a:srgbClr val="FE5815"/>
        </a:buClr>
        <a:buSzPct val="90000"/>
        <a:buFont typeface="Arial" charset="0"/>
        <a:defRPr sz="1400" kern="1200">
          <a:solidFill>
            <a:srgbClr val="595959"/>
          </a:solidFill>
          <a:latin typeface="+mn-lt"/>
          <a:ea typeface="ＭＳ Ｐゴシック" pitchFamily="-65" charset="-128"/>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37" rtl="0" eaLnBrk="1" latinLnBrk="0" hangingPunct="1">
        <a:defRPr sz="1800" kern="1200">
          <a:solidFill>
            <a:schemeClr val="tx1"/>
          </a:solidFill>
          <a:latin typeface="+mn-lt"/>
          <a:ea typeface="+mn-ea"/>
          <a:cs typeface="+mn-cs"/>
        </a:defRPr>
      </a:lvl1pPr>
      <a:lvl2pPr marL="456820" algn="l" defTabSz="913637" rtl="0" eaLnBrk="1" latinLnBrk="0" hangingPunct="1">
        <a:defRPr sz="1800" kern="1200">
          <a:solidFill>
            <a:schemeClr val="tx1"/>
          </a:solidFill>
          <a:latin typeface="+mn-lt"/>
          <a:ea typeface="+mn-ea"/>
          <a:cs typeface="+mn-cs"/>
        </a:defRPr>
      </a:lvl2pPr>
      <a:lvl3pPr marL="913637" algn="l" defTabSz="913637" rtl="0" eaLnBrk="1" latinLnBrk="0" hangingPunct="1">
        <a:defRPr sz="1800" kern="1200">
          <a:solidFill>
            <a:schemeClr val="tx1"/>
          </a:solidFill>
          <a:latin typeface="+mn-lt"/>
          <a:ea typeface="+mn-ea"/>
          <a:cs typeface="+mn-cs"/>
        </a:defRPr>
      </a:lvl3pPr>
      <a:lvl4pPr marL="1370458" algn="l" defTabSz="913637" rtl="0" eaLnBrk="1" latinLnBrk="0" hangingPunct="1">
        <a:defRPr sz="1800" kern="1200">
          <a:solidFill>
            <a:schemeClr val="tx1"/>
          </a:solidFill>
          <a:latin typeface="+mn-lt"/>
          <a:ea typeface="+mn-ea"/>
          <a:cs typeface="+mn-cs"/>
        </a:defRPr>
      </a:lvl4pPr>
      <a:lvl5pPr marL="1827277" algn="l" defTabSz="913637" rtl="0" eaLnBrk="1" latinLnBrk="0" hangingPunct="1">
        <a:defRPr sz="1800" kern="1200">
          <a:solidFill>
            <a:schemeClr val="tx1"/>
          </a:solidFill>
          <a:latin typeface="+mn-lt"/>
          <a:ea typeface="+mn-ea"/>
          <a:cs typeface="+mn-cs"/>
        </a:defRPr>
      </a:lvl5pPr>
      <a:lvl6pPr marL="2284096" algn="l" defTabSz="913637" rtl="0" eaLnBrk="1" latinLnBrk="0" hangingPunct="1">
        <a:defRPr sz="1800" kern="1200">
          <a:solidFill>
            <a:schemeClr val="tx1"/>
          </a:solidFill>
          <a:latin typeface="+mn-lt"/>
          <a:ea typeface="+mn-ea"/>
          <a:cs typeface="+mn-cs"/>
        </a:defRPr>
      </a:lvl6pPr>
      <a:lvl7pPr marL="2740913" algn="l" defTabSz="913637" rtl="0" eaLnBrk="1" latinLnBrk="0" hangingPunct="1">
        <a:defRPr sz="1800" kern="1200">
          <a:solidFill>
            <a:schemeClr val="tx1"/>
          </a:solidFill>
          <a:latin typeface="+mn-lt"/>
          <a:ea typeface="+mn-ea"/>
          <a:cs typeface="+mn-cs"/>
        </a:defRPr>
      </a:lvl7pPr>
      <a:lvl8pPr marL="3197733" algn="l" defTabSz="913637" rtl="0" eaLnBrk="1" latinLnBrk="0" hangingPunct="1">
        <a:defRPr sz="1800" kern="1200">
          <a:solidFill>
            <a:schemeClr val="tx1"/>
          </a:solidFill>
          <a:latin typeface="+mn-lt"/>
          <a:ea typeface="+mn-ea"/>
          <a:cs typeface="+mn-cs"/>
        </a:defRPr>
      </a:lvl8pPr>
      <a:lvl9pPr marL="3654551" algn="l" defTabSz="91363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1901" y="436563"/>
            <a:ext cx="11399249"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421901" y="1198563"/>
            <a:ext cx="113992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59553243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transition>
    <p:fade/>
  </p:transition>
  <p:timing>
    <p:tnLst>
      <p:par>
        <p:cTn id="1" dur="indefinite" restart="never" nodeType="tmRoot"/>
      </p:par>
    </p:tnLst>
  </p:timing>
  <p:hf hdr="0" ftr="0" dt="0"/>
  <p:txStyles>
    <p:titleStyle>
      <a:lvl1pPr algn="l" defTabSz="913880" rtl="0" fontAlgn="base">
        <a:lnSpc>
          <a:spcPct val="90000"/>
        </a:lnSpc>
        <a:spcBef>
          <a:spcPct val="0"/>
        </a:spcBef>
        <a:spcAft>
          <a:spcPct val="0"/>
        </a:spcAft>
        <a:defRPr lang="en-US" sz="3500" kern="1200" dirty="0">
          <a:ln w="3175">
            <a:noFill/>
          </a:ln>
          <a:solidFill>
            <a:srgbClr val="595959"/>
          </a:solidFill>
          <a:latin typeface="Segoe UI Light" pitchFamily="34" charset="0"/>
          <a:ea typeface="ＭＳ Ｐゴシック" pitchFamily="-65" charset="-128"/>
          <a:cs typeface="Arial" charset="0"/>
        </a:defRPr>
      </a:lvl1pPr>
      <a:lvl2pPr algn="l" defTabSz="913880"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2pPr>
      <a:lvl3pPr algn="l" defTabSz="913880"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3pPr>
      <a:lvl4pPr algn="l" defTabSz="913880"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4pPr>
      <a:lvl5pPr algn="l" defTabSz="913880" rtl="0" fontAlgn="base">
        <a:lnSpc>
          <a:spcPct val="90000"/>
        </a:lnSpc>
        <a:spcBef>
          <a:spcPct val="0"/>
        </a:spcBef>
        <a:spcAft>
          <a:spcPct val="0"/>
        </a:spcAft>
        <a:defRPr sz="3500">
          <a:solidFill>
            <a:srgbClr val="595959"/>
          </a:solidFill>
          <a:latin typeface="Segoe UI Light" pitchFamily="-65" charset="0"/>
          <a:ea typeface="ＭＳ Ｐゴシック" pitchFamily="-65" charset="-128"/>
          <a:cs typeface="Arial" pitchFamily="-65" charset="0"/>
        </a:defRPr>
      </a:lvl5pPr>
      <a:lvl6pPr marL="380893" algn="l" defTabSz="913880"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6pPr>
      <a:lvl7pPr marL="761787" algn="l" defTabSz="913880"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7pPr>
      <a:lvl8pPr marL="1142680" algn="l" defTabSz="913880"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8pPr>
      <a:lvl9pPr marL="1523573" algn="l" defTabSz="913880" rtl="0" eaLnBrk="1" fontAlgn="base" hangingPunct="1">
        <a:lnSpc>
          <a:spcPct val="90000"/>
        </a:lnSpc>
        <a:spcBef>
          <a:spcPct val="0"/>
        </a:spcBef>
        <a:spcAft>
          <a:spcPct val="0"/>
        </a:spcAft>
        <a:defRPr sz="3200">
          <a:solidFill>
            <a:srgbClr val="EE7816"/>
          </a:solidFill>
          <a:latin typeface="Segoe UI" pitchFamily="-65" charset="-52"/>
          <a:ea typeface="ＭＳ Ｐゴシック" pitchFamily="-65" charset="-128"/>
        </a:defRPr>
      </a:lvl9pPr>
    </p:titleStyle>
    <p:bodyStyle>
      <a:lvl1pPr algn="l" defTabSz="913880" rtl="0" fontAlgn="base">
        <a:lnSpc>
          <a:spcPts val="2499"/>
        </a:lnSpc>
        <a:spcBef>
          <a:spcPct val="0"/>
        </a:spcBef>
        <a:spcAft>
          <a:spcPct val="0"/>
        </a:spcAft>
        <a:buClr>
          <a:srgbClr val="FE5815"/>
        </a:buClr>
        <a:buSzPct val="90000"/>
        <a:buFont typeface="Arial" charset="0"/>
        <a:defRPr sz="2000" kern="1200">
          <a:solidFill>
            <a:srgbClr val="595959"/>
          </a:solidFill>
          <a:latin typeface="+mn-lt"/>
          <a:ea typeface="ＭＳ Ｐゴシック" pitchFamily="-65" charset="-128"/>
          <a:cs typeface="ＭＳ Ｐゴシック" pitchFamily="-65" charset="-128"/>
        </a:defRPr>
      </a:lvl1pPr>
      <a:lvl2pPr algn="l" defTabSz="913880" rtl="0" fontAlgn="base">
        <a:lnSpc>
          <a:spcPts val="2499"/>
        </a:lnSpc>
        <a:spcBef>
          <a:spcPct val="0"/>
        </a:spcBef>
        <a:spcAft>
          <a:spcPct val="0"/>
        </a:spcAft>
        <a:buClr>
          <a:srgbClr val="FE5815"/>
        </a:buClr>
        <a:buSzPct val="90000"/>
        <a:buFont typeface="Arial" charset="0"/>
        <a:defRPr sz="1800" kern="1200">
          <a:solidFill>
            <a:srgbClr val="595959"/>
          </a:solidFill>
          <a:latin typeface="+mn-lt"/>
          <a:ea typeface="ＭＳ Ｐゴシック" pitchFamily="-65" charset="-128"/>
          <a:cs typeface="+mn-cs"/>
        </a:defRPr>
      </a:lvl2pPr>
      <a:lvl3pPr algn="l" defTabSz="913880" rtl="0" fontAlgn="base">
        <a:lnSpc>
          <a:spcPts val="2499"/>
        </a:lnSpc>
        <a:spcBef>
          <a:spcPct val="0"/>
        </a:spcBef>
        <a:spcAft>
          <a:spcPct val="0"/>
        </a:spcAft>
        <a:buClr>
          <a:srgbClr val="FE5815"/>
        </a:buClr>
        <a:buSzPct val="90000"/>
        <a:buFont typeface="Arial" charset="0"/>
        <a:defRPr sz="1600" kern="1200">
          <a:solidFill>
            <a:srgbClr val="595959"/>
          </a:solidFill>
          <a:latin typeface="+mn-lt"/>
          <a:ea typeface="ＭＳ Ｐゴシック" pitchFamily="-65" charset="-128"/>
          <a:cs typeface="+mn-cs"/>
        </a:defRPr>
      </a:lvl3pPr>
      <a:lvl4pPr algn="l" defTabSz="913880" rtl="0" fontAlgn="base">
        <a:lnSpc>
          <a:spcPts val="2499"/>
        </a:lnSpc>
        <a:spcBef>
          <a:spcPct val="0"/>
        </a:spcBef>
        <a:spcAft>
          <a:spcPct val="0"/>
        </a:spcAft>
        <a:buClr>
          <a:srgbClr val="FE5815"/>
        </a:buClr>
        <a:buSzPct val="90000"/>
        <a:buFont typeface="Arial" charset="0"/>
        <a:defRPr sz="1400" kern="1200">
          <a:solidFill>
            <a:srgbClr val="595959"/>
          </a:solidFill>
          <a:latin typeface="+mn-lt"/>
          <a:ea typeface="ＭＳ Ｐゴシック" pitchFamily="-65" charset="-128"/>
          <a:cs typeface="+mn-cs"/>
        </a:defRPr>
      </a:lvl4pPr>
      <a:lvl5pPr algn="l" defTabSz="913880" rtl="0" fontAlgn="base">
        <a:lnSpc>
          <a:spcPts val="2499"/>
        </a:lnSpc>
        <a:spcBef>
          <a:spcPct val="0"/>
        </a:spcBef>
        <a:spcAft>
          <a:spcPct val="0"/>
        </a:spcAft>
        <a:buClr>
          <a:srgbClr val="FE5815"/>
        </a:buClr>
        <a:buSzPct val="90000"/>
        <a:buFont typeface="Arial" charset="0"/>
        <a:defRPr sz="1400" kern="1200">
          <a:solidFill>
            <a:srgbClr val="595959"/>
          </a:solidFill>
          <a:latin typeface="+mn-lt"/>
          <a:ea typeface="ＭＳ Ｐゴシック" pitchFamily="-65" charset="-128"/>
          <a:cs typeface="+mn-cs"/>
        </a:defRPr>
      </a:lvl5pPr>
      <a:lvl6pPr marL="251421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9" algn="l" defTabSz="914259" rtl="0" eaLnBrk="1" latinLnBrk="0" hangingPunct="1">
        <a:defRPr sz="1800" kern="1200">
          <a:solidFill>
            <a:schemeClr val="tx1"/>
          </a:solidFill>
          <a:latin typeface="+mn-lt"/>
          <a:ea typeface="+mn-ea"/>
          <a:cs typeface="+mn-cs"/>
        </a:defRPr>
      </a:lvl4pPr>
      <a:lvl5pPr marL="1828520" algn="l" defTabSz="914259" rtl="0" eaLnBrk="1" latinLnBrk="0" hangingPunct="1">
        <a:defRPr sz="1800" kern="1200">
          <a:solidFill>
            <a:schemeClr val="tx1"/>
          </a:solidFill>
          <a:latin typeface="+mn-lt"/>
          <a:ea typeface="+mn-ea"/>
          <a:cs typeface="+mn-cs"/>
        </a:defRPr>
      </a:lvl5pPr>
      <a:lvl6pPr marL="2285650" algn="l" defTabSz="914259" rtl="0" eaLnBrk="1" latinLnBrk="0" hangingPunct="1">
        <a:defRPr sz="1800" kern="1200">
          <a:solidFill>
            <a:schemeClr val="tx1"/>
          </a:solidFill>
          <a:latin typeface="+mn-lt"/>
          <a:ea typeface="+mn-ea"/>
          <a:cs typeface="+mn-cs"/>
        </a:defRPr>
      </a:lvl6pPr>
      <a:lvl7pPr marL="2742779" algn="l" defTabSz="914259" rtl="0" eaLnBrk="1" latinLnBrk="0" hangingPunct="1">
        <a:defRPr sz="1800" kern="1200">
          <a:solidFill>
            <a:schemeClr val="tx1"/>
          </a:solidFill>
          <a:latin typeface="+mn-lt"/>
          <a:ea typeface="+mn-ea"/>
          <a:cs typeface="+mn-cs"/>
        </a:defRPr>
      </a:lvl7pPr>
      <a:lvl8pPr marL="3199909"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1901" y="436563"/>
            <a:ext cx="11399249"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421901" y="1198563"/>
            <a:ext cx="113992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7491773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Lst>
  <p:transition>
    <p:fade/>
  </p:transition>
  <p:timing>
    <p:tnLst>
      <p:par>
        <p:cTn id="1" dur="indefinite" restart="never" nodeType="tmRoot"/>
      </p:par>
    </p:tnLst>
  </p:timing>
  <p:hf hdr="0" ftr="0" dt="0"/>
  <p:txStyles>
    <p:titleStyle>
      <a:lvl1pPr algn="l" defTabSz="913880" rtl="0" fontAlgn="base">
        <a:lnSpc>
          <a:spcPct val="90000"/>
        </a:lnSpc>
        <a:spcBef>
          <a:spcPct val="0"/>
        </a:spcBef>
        <a:spcAft>
          <a:spcPct val="0"/>
        </a:spcAft>
        <a:defRPr lang="en-US" sz="3499" kern="1200" dirty="0">
          <a:ln w="3175">
            <a:noFill/>
          </a:ln>
          <a:solidFill>
            <a:srgbClr val="595959"/>
          </a:solidFill>
          <a:latin typeface="Segoe UI Light" pitchFamily="34" charset="0"/>
          <a:ea typeface="ＭＳ Ｐゴシック" pitchFamily="-65" charset="-128"/>
          <a:cs typeface="Arial" charset="0"/>
        </a:defRPr>
      </a:lvl1pPr>
      <a:lvl2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2pPr>
      <a:lvl3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3pPr>
      <a:lvl4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4pPr>
      <a:lvl5pPr algn="l" defTabSz="913880" rtl="0" fontAlgn="base">
        <a:lnSpc>
          <a:spcPct val="90000"/>
        </a:lnSpc>
        <a:spcBef>
          <a:spcPct val="0"/>
        </a:spcBef>
        <a:spcAft>
          <a:spcPct val="0"/>
        </a:spcAft>
        <a:defRPr sz="3499">
          <a:solidFill>
            <a:srgbClr val="595959"/>
          </a:solidFill>
          <a:latin typeface="Segoe UI Light" pitchFamily="-65" charset="0"/>
          <a:ea typeface="ＭＳ Ｐゴシック" pitchFamily="-65" charset="-128"/>
          <a:cs typeface="Arial" pitchFamily="-65" charset="0"/>
        </a:defRPr>
      </a:lvl5pPr>
      <a:lvl6pPr marL="380893"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6pPr>
      <a:lvl7pPr marL="761787"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7pPr>
      <a:lvl8pPr marL="1142680"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8pPr>
      <a:lvl9pPr marL="1523573" algn="l" defTabSz="913880" rtl="0" eaLnBrk="1" fontAlgn="base" hangingPunct="1">
        <a:lnSpc>
          <a:spcPct val="90000"/>
        </a:lnSpc>
        <a:spcBef>
          <a:spcPct val="0"/>
        </a:spcBef>
        <a:spcAft>
          <a:spcPct val="0"/>
        </a:spcAft>
        <a:defRPr sz="3166">
          <a:solidFill>
            <a:srgbClr val="EE7816"/>
          </a:solidFill>
          <a:latin typeface="Segoe UI" pitchFamily="-65" charset="-52"/>
          <a:ea typeface="ＭＳ Ｐゴシック" pitchFamily="-65" charset="-128"/>
        </a:defRPr>
      </a:lvl9pPr>
    </p:titleStyle>
    <p:bodyStyle>
      <a:lvl1pPr algn="l" defTabSz="913880" rtl="0" fontAlgn="base">
        <a:lnSpc>
          <a:spcPts val="2499"/>
        </a:lnSpc>
        <a:spcBef>
          <a:spcPct val="0"/>
        </a:spcBef>
        <a:spcAft>
          <a:spcPct val="0"/>
        </a:spcAft>
        <a:buClr>
          <a:srgbClr val="FE5815"/>
        </a:buClr>
        <a:buSzPct val="90000"/>
        <a:buFont typeface="Arial" charset="0"/>
        <a:defRPr sz="1999" kern="1200">
          <a:solidFill>
            <a:srgbClr val="595959"/>
          </a:solidFill>
          <a:latin typeface="+mn-lt"/>
          <a:ea typeface="ＭＳ Ｐゴシック" pitchFamily="-65" charset="-128"/>
          <a:cs typeface="ＭＳ Ｐゴシック" pitchFamily="-65" charset="-128"/>
        </a:defRPr>
      </a:lvl1pPr>
      <a:lvl2pPr algn="l" defTabSz="913880" rtl="0" fontAlgn="base">
        <a:lnSpc>
          <a:spcPts val="2499"/>
        </a:lnSpc>
        <a:spcBef>
          <a:spcPct val="0"/>
        </a:spcBef>
        <a:spcAft>
          <a:spcPct val="0"/>
        </a:spcAft>
        <a:buClr>
          <a:srgbClr val="FE5815"/>
        </a:buClr>
        <a:buSzPct val="90000"/>
        <a:buFont typeface="Arial" charset="0"/>
        <a:defRPr sz="1833" kern="1200">
          <a:solidFill>
            <a:srgbClr val="595959"/>
          </a:solidFill>
          <a:latin typeface="+mn-lt"/>
          <a:ea typeface="ＭＳ Ｐゴシック" pitchFamily="-65" charset="-128"/>
          <a:cs typeface="+mn-cs"/>
        </a:defRPr>
      </a:lvl2pPr>
      <a:lvl3pPr algn="l" defTabSz="913880" rtl="0" fontAlgn="base">
        <a:lnSpc>
          <a:spcPts val="2499"/>
        </a:lnSpc>
        <a:spcBef>
          <a:spcPct val="0"/>
        </a:spcBef>
        <a:spcAft>
          <a:spcPct val="0"/>
        </a:spcAft>
        <a:buClr>
          <a:srgbClr val="FE5815"/>
        </a:buClr>
        <a:buSzPct val="90000"/>
        <a:buFont typeface="Arial" charset="0"/>
        <a:defRPr sz="1583" kern="1200">
          <a:solidFill>
            <a:srgbClr val="595959"/>
          </a:solidFill>
          <a:latin typeface="+mn-lt"/>
          <a:ea typeface="ＭＳ Ｐゴシック" pitchFamily="-65" charset="-128"/>
          <a:cs typeface="+mn-cs"/>
        </a:defRPr>
      </a:lvl3pPr>
      <a:lvl4pPr algn="l" defTabSz="913880" rtl="0" fontAlgn="base">
        <a:lnSpc>
          <a:spcPts val="2499"/>
        </a:lnSpc>
        <a:spcBef>
          <a:spcPct val="0"/>
        </a:spcBef>
        <a:spcAft>
          <a:spcPct val="0"/>
        </a:spcAft>
        <a:buClr>
          <a:srgbClr val="FE5815"/>
        </a:buClr>
        <a:buSzPct val="90000"/>
        <a:buFont typeface="Arial" charset="0"/>
        <a:defRPr sz="1416" kern="1200">
          <a:solidFill>
            <a:srgbClr val="595959"/>
          </a:solidFill>
          <a:latin typeface="+mn-lt"/>
          <a:ea typeface="ＭＳ Ｐゴシック" pitchFamily="-65" charset="-128"/>
          <a:cs typeface="+mn-cs"/>
        </a:defRPr>
      </a:lvl4pPr>
      <a:lvl5pPr algn="l" defTabSz="913880" rtl="0" fontAlgn="base">
        <a:lnSpc>
          <a:spcPts val="2499"/>
        </a:lnSpc>
        <a:spcBef>
          <a:spcPct val="0"/>
        </a:spcBef>
        <a:spcAft>
          <a:spcPct val="0"/>
        </a:spcAft>
        <a:buClr>
          <a:srgbClr val="FE5815"/>
        </a:buClr>
        <a:buSzPct val="90000"/>
        <a:buFont typeface="Arial" charset="0"/>
        <a:defRPr sz="1416" kern="1200">
          <a:solidFill>
            <a:srgbClr val="595959"/>
          </a:solidFill>
          <a:latin typeface="+mn-lt"/>
          <a:ea typeface="ＭＳ Ｐゴシック" pitchFamily="-65" charset="-128"/>
          <a:cs typeface="+mn-cs"/>
        </a:defRPr>
      </a:lvl5pPr>
      <a:lvl6pPr marL="251421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134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847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604" indent="-228565" algn="l" defTabSz="914259"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259" rtl="0" eaLnBrk="1" latinLnBrk="0" hangingPunct="1">
        <a:defRPr sz="1833" kern="1200">
          <a:solidFill>
            <a:schemeClr val="tx1"/>
          </a:solidFill>
          <a:latin typeface="+mn-lt"/>
          <a:ea typeface="+mn-ea"/>
          <a:cs typeface="+mn-cs"/>
        </a:defRPr>
      </a:lvl1pPr>
      <a:lvl2pPr marL="457130" algn="l" defTabSz="914259" rtl="0" eaLnBrk="1" latinLnBrk="0" hangingPunct="1">
        <a:defRPr sz="1833" kern="1200">
          <a:solidFill>
            <a:schemeClr val="tx1"/>
          </a:solidFill>
          <a:latin typeface="+mn-lt"/>
          <a:ea typeface="+mn-ea"/>
          <a:cs typeface="+mn-cs"/>
        </a:defRPr>
      </a:lvl2pPr>
      <a:lvl3pPr marL="914259" algn="l" defTabSz="914259" rtl="0" eaLnBrk="1" latinLnBrk="0" hangingPunct="1">
        <a:defRPr sz="1833" kern="1200">
          <a:solidFill>
            <a:schemeClr val="tx1"/>
          </a:solidFill>
          <a:latin typeface="+mn-lt"/>
          <a:ea typeface="+mn-ea"/>
          <a:cs typeface="+mn-cs"/>
        </a:defRPr>
      </a:lvl3pPr>
      <a:lvl4pPr marL="1371389" algn="l" defTabSz="914259" rtl="0" eaLnBrk="1" latinLnBrk="0" hangingPunct="1">
        <a:defRPr sz="1833" kern="1200">
          <a:solidFill>
            <a:schemeClr val="tx1"/>
          </a:solidFill>
          <a:latin typeface="+mn-lt"/>
          <a:ea typeface="+mn-ea"/>
          <a:cs typeface="+mn-cs"/>
        </a:defRPr>
      </a:lvl4pPr>
      <a:lvl5pPr marL="1828520" algn="l" defTabSz="914259" rtl="0" eaLnBrk="1" latinLnBrk="0" hangingPunct="1">
        <a:defRPr sz="1833" kern="1200">
          <a:solidFill>
            <a:schemeClr val="tx1"/>
          </a:solidFill>
          <a:latin typeface="+mn-lt"/>
          <a:ea typeface="+mn-ea"/>
          <a:cs typeface="+mn-cs"/>
        </a:defRPr>
      </a:lvl5pPr>
      <a:lvl6pPr marL="2285650" algn="l" defTabSz="914259" rtl="0" eaLnBrk="1" latinLnBrk="0" hangingPunct="1">
        <a:defRPr sz="1833" kern="1200">
          <a:solidFill>
            <a:schemeClr val="tx1"/>
          </a:solidFill>
          <a:latin typeface="+mn-lt"/>
          <a:ea typeface="+mn-ea"/>
          <a:cs typeface="+mn-cs"/>
        </a:defRPr>
      </a:lvl6pPr>
      <a:lvl7pPr marL="2742779" algn="l" defTabSz="914259" rtl="0" eaLnBrk="1" latinLnBrk="0" hangingPunct="1">
        <a:defRPr sz="1833" kern="1200">
          <a:solidFill>
            <a:schemeClr val="tx1"/>
          </a:solidFill>
          <a:latin typeface="+mn-lt"/>
          <a:ea typeface="+mn-ea"/>
          <a:cs typeface="+mn-cs"/>
        </a:defRPr>
      </a:lvl7pPr>
      <a:lvl8pPr marL="3199909" algn="l" defTabSz="914259" rtl="0" eaLnBrk="1" latinLnBrk="0" hangingPunct="1">
        <a:defRPr sz="1833" kern="1200">
          <a:solidFill>
            <a:schemeClr val="tx1"/>
          </a:solidFill>
          <a:latin typeface="+mn-lt"/>
          <a:ea typeface="+mn-ea"/>
          <a:cs typeface="+mn-cs"/>
        </a:defRPr>
      </a:lvl8pPr>
      <a:lvl9pPr marL="3657039" algn="l" defTabSz="914259" rtl="0" eaLnBrk="1" latinLnBrk="0" hangingPunct="1">
        <a:defRPr sz="18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virtg.com/" TargetMode="External"/><Relationship Id="rId3" Type="http://schemas.openxmlformats.org/officeDocument/2006/relationships/image" Target="../media/image10.png"/><Relationship Id="rId7" Type="http://schemas.openxmlformats.org/officeDocument/2006/relationships/hyperlink" Target="http://www.lakevillepack14.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www.bostonusergroups.org/" TargetMode="External"/><Relationship Id="rId5" Type="http://schemas.openxmlformats.org/officeDocument/2006/relationships/hyperlink" Target="http://www.baystatetechnology.com/" TargetMode="External"/><Relationship Id="rId4" Type="http://schemas.openxmlformats.org/officeDocument/2006/relationships/image" Target="../media/image11.png"/><Relationship Id="rId9" Type="http://schemas.openxmlformats.org/officeDocument/2006/relationships/hyperlink" Target="http://www.microsoft.com/sqlserverlab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3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mailto:Bob.Familiar@microsoft.com"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hyperlink" Target="http://itproguru.com/" TargetMode="External"/><Relationship Id="rId4" Type="http://schemas.openxmlformats.org/officeDocument/2006/relationships/hyperlink" Target="mailto:mhester@microsoft.co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aka.ms/guruMVA" TargetMode="External"/><Relationship Id="rId3" Type="http://schemas.openxmlformats.org/officeDocument/2006/relationships/notesSlide" Target="../notesSlides/notesSlide17.xml"/><Relationship Id="rId7" Type="http://schemas.openxmlformats.org/officeDocument/2006/relationships/hyperlink" Target="http://aka.ms/iaas" TargetMode="Externa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5.png"/><Relationship Id="rId5" Type="http://schemas.openxmlformats.org/officeDocument/2006/relationships/hyperlink" Target="http://www.microsoft.com/sqlserverlabs" TargetMode="Externa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openxmlformats.org/officeDocument/2006/relationships/hyperlink" Target="http://itproguru.com/resources" TargetMode="External"/><Relationship Id="rId3" Type="http://schemas.openxmlformats.org/officeDocument/2006/relationships/hyperlink" Target="http://aka.ms/Hyperv2012" TargetMode="External"/><Relationship Id="rId7" Type="http://schemas.openxmlformats.org/officeDocument/2006/relationships/hyperlink" Target="http://aka.ms/guruwin8" TargetMode="External"/><Relationship Id="rId2" Type="http://schemas.openxmlformats.org/officeDocument/2006/relationships/hyperlink" Target="http://aka.ms/getwin2012" TargetMode="External"/><Relationship Id="rId1" Type="http://schemas.openxmlformats.org/officeDocument/2006/relationships/slideLayout" Target="../slideLayouts/slideLayout18.xml"/><Relationship Id="rId6" Type="http://schemas.openxmlformats.org/officeDocument/2006/relationships/hyperlink" Target="http://aka.ms/iaas" TargetMode="External"/><Relationship Id="rId5" Type="http://schemas.openxmlformats.org/officeDocument/2006/relationships/hyperlink" Target="http://aka.ms/getsc2012sp1" TargetMode="External"/><Relationship Id="rId4" Type="http://schemas.openxmlformats.org/officeDocument/2006/relationships/hyperlink" Target="http://aka.ms/SC2012Eva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5745" y="2514617"/>
            <a:ext cx="5741817" cy="2388899"/>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121626" tIns="60811" rIns="121626" bIns="60811" rtlCol="0" anchor="b" anchorCtr="0"/>
          <a:lstStyle/>
          <a:p>
            <a:pPr marL="456137" indent="-456137"/>
            <a:r>
              <a:rPr lang="en-US" sz="28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Dan Stolts</a:t>
            </a:r>
            <a:r>
              <a:rPr lang="en-US" sz="2000" spc="-67" dirty="0">
                <a:solidFill>
                  <a:srgbClr val="FFFF00"/>
                </a:solidFill>
                <a:latin typeface="Segoe UI" pitchFamily="34" charset="0"/>
                <a:ea typeface="Segoe UI" pitchFamily="34" charset="0"/>
                <a:cs typeface="Segoe UI" pitchFamily="34" charset="0"/>
              </a:rPr>
              <a:t>, MCT, MCSA, MCITP, MCSE…</a:t>
            </a:r>
            <a:endParaRPr lang="en-US" sz="2800" dirty="0">
              <a:solidFill>
                <a:srgbClr val="FFFF00"/>
              </a:solidFill>
            </a:endParaRPr>
          </a:p>
          <a:p>
            <a:pPr marL="456137" indent="-456137"/>
            <a:r>
              <a:rPr lang="en-US" sz="2100" dirty="0"/>
              <a:t>http://ITProGuru.com</a:t>
            </a:r>
          </a:p>
          <a:p>
            <a:pPr marL="456137" indent="-456137"/>
            <a:r>
              <a:rPr lang="en-US" sz="2100" dirty="0"/>
              <a:t>http://blogs.technet.com/DanStolts</a:t>
            </a:r>
          </a:p>
          <a:p>
            <a:pPr marL="456137" indent="-456137"/>
            <a:r>
              <a:rPr lang="en-US" sz="2400" dirty="0">
                <a:solidFill>
                  <a:schemeClr val="tx1"/>
                </a:solidFill>
                <a:latin typeface="Segoe UI" pitchFamily="34" charset="0"/>
                <a:ea typeface="Segoe UI" pitchFamily="34" charset="0"/>
                <a:cs typeface="Segoe UI" pitchFamily="34" charset="0"/>
              </a:rPr>
              <a:t>@</a:t>
            </a:r>
            <a:r>
              <a:rPr lang="en-US" sz="2400" b="1" dirty="0" err="1">
                <a:solidFill>
                  <a:schemeClr val="tx1"/>
                </a:solidFill>
                <a:latin typeface="Segoe UI" pitchFamily="34" charset="0"/>
                <a:ea typeface="Segoe UI" pitchFamily="34" charset="0"/>
                <a:cs typeface="Segoe UI" pitchFamily="34" charset="0"/>
              </a:rPr>
              <a:t>itproguru</a:t>
            </a:r>
            <a:endParaRPr lang="en-US" sz="2400" b="1" dirty="0">
              <a:solidFill>
                <a:schemeClr val="tx1"/>
              </a:solidFill>
              <a:latin typeface="Segoe UI" pitchFamily="34" charset="0"/>
              <a:ea typeface="Segoe UI" pitchFamily="34" charset="0"/>
              <a:cs typeface="Segoe UI" pitchFamily="34" charset="0"/>
            </a:endParaRPr>
          </a:p>
          <a:p>
            <a:pPr marL="456137" indent="-456137"/>
            <a:r>
              <a:rPr lang="en-US" dirty="0" smtClean="0">
                <a:solidFill>
                  <a:schemeClr val="tx1"/>
                </a:solidFill>
                <a:latin typeface="Segoe UI" pitchFamily="34" charset="0"/>
                <a:ea typeface="Segoe UI" pitchFamily="34" charset="0"/>
                <a:cs typeface="Segoe UI" pitchFamily="34" charset="0"/>
              </a:rPr>
              <a:t>CT, MA, ME, NH, VT, NY (upstate)</a:t>
            </a:r>
          </a:p>
        </p:txBody>
      </p:sp>
      <p:sp>
        <p:nvSpPr>
          <p:cNvPr id="5" name="Rectangle 4"/>
          <p:cNvSpPr/>
          <p:nvPr/>
        </p:nvSpPr>
        <p:spPr bwMode="auto">
          <a:xfrm>
            <a:off x="991364" y="2514616"/>
            <a:ext cx="2603768" cy="2388899"/>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638" tIns="60816" rIns="60816" bIns="121638" numCol="1" spcCol="0" rtlCol="0" fromWordArt="0" anchor="b" anchorCtr="0" forceAA="0" compatLnSpc="1">
            <a:prstTxWarp prst="textNoShape">
              <a:avLst/>
            </a:prstTxWarp>
            <a:noAutofit/>
          </a:bodyPr>
          <a:lstStyle/>
          <a:p>
            <a:pPr defTabSz="1215962" fontAlgn="base">
              <a:spcBef>
                <a:spcPct val="0"/>
              </a:spcBef>
              <a:spcAft>
                <a:spcPct val="0"/>
              </a:spcAft>
            </a:pPr>
            <a:r>
              <a:rPr lang="en-US" sz="20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Virtualization</a:t>
            </a:r>
          </a:p>
          <a:p>
            <a:pPr defTabSz="1215962" fontAlgn="base">
              <a:spcBef>
                <a:spcPct val="0"/>
              </a:spcBef>
              <a:spcAft>
                <a:spcPct val="0"/>
              </a:spcAft>
            </a:pPr>
            <a:r>
              <a:rPr lang="en-US" sz="20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Cloud</a:t>
            </a:r>
          </a:p>
          <a:p>
            <a:pPr defTabSz="1215962" fontAlgn="base">
              <a:spcBef>
                <a:spcPct val="0"/>
              </a:spcBef>
              <a:spcAft>
                <a:spcPct val="0"/>
              </a:spcAft>
            </a:pPr>
            <a:r>
              <a:rPr lang="en-US" sz="20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System Center</a:t>
            </a:r>
          </a:p>
          <a:p>
            <a:pPr defTabSz="1215962" fontAlgn="base">
              <a:spcBef>
                <a:spcPct val="0"/>
              </a:spcBef>
              <a:spcAft>
                <a:spcPct val="0"/>
              </a:spcAft>
            </a:pPr>
            <a:r>
              <a:rPr lang="en-US" sz="20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Management</a:t>
            </a:r>
          </a:p>
          <a:p>
            <a:pPr defTabSz="1215962" fontAlgn="base">
              <a:spcBef>
                <a:spcPct val="0"/>
              </a:spcBef>
              <a:spcAft>
                <a:spcPct val="0"/>
              </a:spcAft>
            </a:pPr>
            <a:r>
              <a:rPr lang="en-US" sz="20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Infrastructure</a:t>
            </a:r>
          </a:p>
          <a:p>
            <a:pPr defTabSz="1215962" fontAlgn="base">
              <a:spcBef>
                <a:spcPct val="0"/>
              </a:spcBef>
              <a:spcAft>
                <a:spcPct val="0"/>
              </a:spcAft>
            </a:pPr>
            <a:r>
              <a:rPr lang="en-US" sz="20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Security</a:t>
            </a:r>
          </a:p>
        </p:txBody>
      </p:sp>
      <p:sp>
        <p:nvSpPr>
          <p:cNvPr id="6" name="Rectangle 5"/>
          <p:cNvSpPr/>
          <p:nvPr/>
        </p:nvSpPr>
        <p:spPr bwMode="auto">
          <a:xfrm>
            <a:off x="9504785" y="2514617"/>
            <a:ext cx="1846596" cy="2388899"/>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638" tIns="60816" rIns="60816" bIns="121638" numCol="1" spcCol="0" rtlCol="0" fromWordArt="0" anchor="b" anchorCtr="0" forceAA="0" compatLnSpc="1">
            <a:prstTxWarp prst="textNoShape">
              <a:avLst/>
            </a:prstTxWarp>
            <a:noAutofit/>
          </a:bodyPr>
          <a:lstStyle/>
          <a:p>
            <a:pPr defTabSz="1215962" fontAlgn="base">
              <a:spcBef>
                <a:spcPct val="0"/>
              </a:spcBef>
              <a:spcAft>
                <a:spcPct val="0"/>
              </a:spcAft>
            </a:pPr>
            <a:endParaRPr lang="en-US" spc="-67"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1031396" y="665367"/>
            <a:ext cx="2563736" cy="1709477"/>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638" tIns="60816" rIns="60816" bIns="121638" numCol="1" spcCol="0" rtlCol="0" fromWordArt="0" anchor="b" anchorCtr="0" forceAA="0" compatLnSpc="1">
            <a:prstTxWarp prst="textNoShape">
              <a:avLst/>
            </a:prstTxWarp>
            <a:noAutofit/>
          </a:bodyPr>
          <a:lstStyle/>
          <a:p>
            <a:pPr defTabSz="1215962" fontAlgn="base">
              <a:spcBef>
                <a:spcPct val="0"/>
              </a:spcBef>
              <a:spcAft>
                <a:spcPct val="0"/>
              </a:spcAft>
            </a:pPr>
            <a:endParaRPr lang="en-US" spc="-67"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3705745" y="665367"/>
            <a:ext cx="7585495" cy="1709477"/>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638" tIns="60816" rIns="60816" bIns="121638" numCol="1" spcCol="0" rtlCol="0" fromWordArt="0" anchor="b" anchorCtr="0" forceAA="0" compatLnSpc="1">
            <a:prstTxWarp prst="textNoShape">
              <a:avLst/>
            </a:prstTxWarp>
            <a:noAutofit/>
          </a:bodyPr>
          <a:lstStyle/>
          <a:p>
            <a:pPr defTabSz="1215962" fontAlgn="base">
              <a:spcBef>
                <a:spcPct val="0"/>
              </a:spcBef>
              <a:spcAft>
                <a:spcPct val="0"/>
              </a:spcAft>
            </a:pPr>
            <a:endParaRPr lang="en-US" sz="2400" spc="-67"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544" y="2872455"/>
            <a:ext cx="2026908" cy="2031059"/>
          </a:xfrm>
          <a:prstGeom prst="rect">
            <a:avLst/>
          </a:prstGeom>
        </p:spPr>
      </p:pic>
      <p:sp>
        <p:nvSpPr>
          <p:cNvPr id="2" name="TextBox 1"/>
          <p:cNvSpPr txBox="1"/>
          <p:nvPr/>
        </p:nvSpPr>
        <p:spPr>
          <a:xfrm>
            <a:off x="3934327" y="1018675"/>
            <a:ext cx="7112252" cy="1181862"/>
          </a:xfrm>
          <a:prstGeom prst="rect">
            <a:avLst/>
          </a:prstGeom>
          <a:noFill/>
        </p:spPr>
        <p:txBody>
          <a:bodyPr wrap="square" lIns="91249" tIns="91249" rIns="91249" bIns="91249" rtlCol="0">
            <a:spAutoFit/>
          </a:bodyPr>
          <a:lstStyle/>
          <a:p>
            <a:pPr>
              <a:lnSpc>
                <a:spcPct val="90000"/>
              </a:lnSpc>
              <a:spcBef>
                <a:spcPct val="20000"/>
              </a:spcBef>
              <a:buSzPct val="90000"/>
            </a:pPr>
            <a:r>
              <a:rPr lang="en-US" sz="3600" b="1" dirty="0">
                <a:solidFill>
                  <a:schemeClr val="tx1">
                    <a:alpha val="99000"/>
                  </a:schemeClr>
                </a:solidFill>
              </a:rPr>
              <a:t>Windows Server 2012 with Hyper-V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328" y="769082"/>
            <a:ext cx="1828649" cy="1584829"/>
          </a:xfrm>
          <a:prstGeom prst="rect">
            <a:avLst/>
          </a:prstGeom>
        </p:spPr>
      </p:pic>
      <p:sp>
        <p:nvSpPr>
          <p:cNvPr id="11" name="Rectangle 10"/>
          <p:cNvSpPr/>
          <p:nvPr/>
        </p:nvSpPr>
        <p:spPr bwMode="auto">
          <a:xfrm>
            <a:off x="966837" y="5059905"/>
            <a:ext cx="8480706" cy="164592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638" tIns="60816" rIns="60816" bIns="121638" numCol="1" spcCol="0" rtlCol="0" fromWordArt="0" anchor="b" anchorCtr="0" forceAA="0" compatLnSpc="1">
            <a:prstTxWarp prst="textNoShape">
              <a:avLst/>
            </a:prstTxWarp>
            <a:noAutofit/>
          </a:bodyPr>
          <a:lstStyle/>
          <a:p>
            <a:pPr lvl="1"/>
            <a:endParaRPr lang="en-US" sz="1600" dirty="0"/>
          </a:p>
        </p:txBody>
      </p:sp>
      <p:sp>
        <p:nvSpPr>
          <p:cNvPr id="13" name="TextBox 12"/>
          <p:cNvSpPr txBox="1"/>
          <p:nvPr/>
        </p:nvSpPr>
        <p:spPr>
          <a:xfrm>
            <a:off x="1076827" y="5105807"/>
            <a:ext cx="8370716" cy="1711238"/>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2800" dirty="0"/>
              <a:t>  </a:t>
            </a:r>
            <a:r>
              <a:rPr lang="en-US" sz="2000" b="1" dirty="0"/>
              <a:t>More Jobs </a:t>
            </a:r>
            <a:r>
              <a:rPr lang="en-US" sz="2000" b="1" dirty="0">
                <a:sym typeface="Wingdings" pitchFamily="2" charset="2"/>
              </a:rPr>
              <a:t> </a:t>
            </a:r>
          </a:p>
          <a:p>
            <a:pPr lvl="1"/>
            <a:r>
              <a:rPr lang="en-US" dirty="0" smtClean="0"/>
              <a:t>Owner </a:t>
            </a:r>
            <a:r>
              <a:rPr lang="en-US" dirty="0"/>
              <a:t>- Bay State Integrated Technology, Inc.  </a:t>
            </a:r>
            <a:r>
              <a:rPr lang="en-US" dirty="0" smtClean="0"/>
              <a:t>(</a:t>
            </a:r>
            <a:r>
              <a:rPr lang="en-US" u="sng" dirty="0" smtClean="0">
                <a:solidFill>
                  <a:srgbClr val="0070C0"/>
                </a:solidFill>
                <a:hlinkClick r:id="rId5"/>
              </a:rPr>
              <a:t>www.BayStateTechnology.com</a:t>
            </a:r>
            <a:r>
              <a:rPr lang="en-US" u="sng" dirty="0" smtClean="0"/>
              <a:t>)</a:t>
            </a:r>
            <a:endParaRPr lang="en-US" dirty="0"/>
          </a:p>
          <a:p>
            <a:pPr lvl="1"/>
            <a:r>
              <a:rPr lang="en-US" dirty="0"/>
              <a:t>President - Boston User Groups (</a:t>
            </a:r>
            <a:r>
              <a:rPr lang="en-US" u="sng" dirty="0">
                <a:hlinkClick r:id="rId6"/>
              </a:rPr>
              <a:t>www.BostonUserGroups.org</a:t>
            </a:r>
            <a:r>
              <a:rPr lang="en-US" dirty="0"/>
              <a:t>)</a:t>
            </a:r>
            <a:endParaRPr lang="en-US" sz="2800" dirty="0"/>
          </a:p>
          <a:p>
            <a:pPr lvl="1"/>
            <a:r>
              <a:rPr lang="en-US" dirty="0" smtClean="0"/>
              <a:t>Cubmaster – </a:t>
            </a:r>
            <a:r>
              <a:rPr lang="en-US" dirty="0"/>
              <a:t>Cub Scouts Pack 14, Lakeville, </a:t>
            </a:r>
            <a:r>
              <a:rPr lang="en-US" dirty="0" smtClean="0"/>
              <a:t>MA {</a:t>
            </a:r>
            <a:r>
              <a:rPr lang="en-US" dirty="0" smtClean="0">
                <a:hlinkClick r:id="rId7"/>
              </a:rPr>
              <a:t>LakevillePack14.com</a:t>
            </a:r>
            <a:r>
              <a:rPr lang="en-US" dirty="0" smtClean="0"/>
              <a:t>)</a:t>
            </a:r>
            <a:endParaRPr lang="en-US" dirty="0"/>
          </a:p>
          <a:p>
            <a:pPr lvl="1"/>
            <a:r>
              <a:rPr lang="en-US" dirty="0" smtClean="0"/>
              <a:t>Founder/Chairman </a:t>
            </a:r>
            <a:r>
              <a:rPr lang="en-US" dirty="0"/>
              <a:t>- Virtualization Group Boston (</a:t>
            </a:r>
            <a:r>
              <a:rPr lang="en-US" u="sng" dirty="0">
                <a:hlinkClick r:id="rId8"/>
              </a:rPr>
              <a:t>www.VirtG.com</a:t>
            </a:r>
            <a:r>
              <a:rPr lang="en-US" dirty="0"/>
              <a:t>)</a:t>
            </a:r>
            <a:endParaRPr lang="en-US" sz="2800" dirty="0"/>
          </a:p>
          <a:p>
            <a:pPr lvl="1"/>
            <a:endParaRPr lang="en-US" sz="1400" dirty="0"/>
          </a:p>
        </p:txBody>
      </p:sp>
      <p:sp>
        <p:nvSpPr>
          <p:cNvPr id="14" name="Rectangle 13">
            <a:hlinkClick r:id="rId9"/>
          </p:cNvPr>
          <p:cNvSpPr/>
          <p:nvPr/>
        </p:nvSpPr>
        <p:spPr bwMode="auto">
          <a:xfrm>
            <a:off x="9559330" y="5059905"/>
            <a:ext cx="1846596" cy="16459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25" tIns="45625" rIns="45625" bIns="45625" numCol="1" spcCol="0" rtlCol="0" fromWordArt="0" anchor="b" anchorCtr="0" forceAA="0" compatLnSpc="1">
            <a:prstTxWarp prst="textNoShape">
              <a:avLst/>
            </a:prstTxWarp>
            <a:noAutofit/>
          </a:bodyPr>
          <a:lstStyle/>
          <a:p>
            <a:pPr defTabSz="684193" fontAlgn="base">
              <a:spcBef>
                <a:spcPct val="0"/>
              </a:spcBef>
              <a:spcAft>
                <a:spcPct val="0"/>
              </a:spcAft>
            </a:pPr>
            <a:endParaRPr lang="en-US" sz="1200" dirty="0">
              <a:solidFill>
                <a:srgbClr val="072B60"/>
              </a:solidFill>
              <a:latin typeface="Segoe UI" pitchFamily="34" charset="0"/>
              <a:ea typeface="Segoe UI" pitchFamily="34" charset="0"/>
              <a:cs typeface="Segoe UI" pitchFamily="34" charset="0"/>
            </a:endParaRPr>
          </a:p>
          <a:p>
            <a:pPr algn="ctr" defTabSz="684193" fontAlgn="base">
              <a:spcBef>
                <a:spcPct val="0"/>
              </a:spcBef>
              <a:spcAft>
                <a:spcPct val="0"/>
              </a:spcAft>
            </a:pPr>
            <a:r>
              <a:rPr lang="en-US" sz="1600" dirty="0">
                <a:solidFill>
                  <a:schemeClr val="tx1"/>
                </a:solidFill>
                <a:latin typeface="Segoe UI" pitchFamily="34" charset="0"/>
                <a:ea typeface="Segoe UI" pitchFamily="34" charset="0"/>
                <a:cs typeface="Segoe UI" pitchFamily="34" charset="0"/>
              </a:rPr>
              <a:t>@</a:t>
            </a:r>
            <a:r>
              <a:rPr lang="en-US" sz="1600" dirty="0" err="1">
                <a:solidFill>
                  <a:schemeClr val="tx1"/>
                </a:solidFill>
                <a:latin typeface="Segoe UI" pitchFamily="34" charset="0"/>
                <a:ea typeface="Segoe UI" pitchFamily="34" charset="0"/>
                <a:cs typeface="Segoe UI" pitchFamily="34" charset="0"/>
              </a:rPr>
              <a:t>ITProGuru</a:t>
            </a:r>
            <a:endParaRPr lang="en-US" sz="1600" dirty="0">
              <a:solidFill>
                <a:schemeClr val="tx1"/>
              </a:solidFill>
              <a:latin typeface="Segoe UI" pitchFamily="34" charset="0"/>
              <a:ea typeface="Segoe UI" pitchFamily="34" charset="0"/>
              <a:cs typeface="Segoe UI" pitchFamily="34" charset="0"/>
            </a:endParaRPr>
          </a:p>
        </p:txBody>
      </p:sp>
      <p:sp>
        <p:nvSpPr>
          <p:cNvPr id="15" name="Freeform 13"/>
          <p:cNvSpPr>
            <a:spLocks noEditPoints="1"/>
          </p:cNvSpPr>
          <p:nvPr/>
        </p:nvSpPr>
        <p:spPr bwMode="black">
          <a:xfrm>
            <a:off x="10017142" y="5269832"/>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115" tIns="41056" rIns="82115" bIns="41056" numCol="1" rtlCol="0" anchor="ctr" anchorCtr="0" compatLnSpc="1">
            <a:prstTxWarp prst="textNoShape">
              <a:avLst/>
            </a:prstTxWarp>
          </a:bodyPr>
          <a:lstStyle/>
          <a:p>
            <a:pPr defTabSz="739145"/>
            <a:endParaRPr lang="en-US" sz="1400" spc="-122" dirty="0">
              <a:solidFill>
                <a:schemeClr val="tx1"/>
              </a:solidFill>
              <a:latin typeface="Segoe Light" pitchFamily="34" charset="0"/>
            </a:endParaRPr>
          </a:p>
        </p:txBody>
      </p:sp>
    </p:spTree>
    <p:extLst>
      <p:ext uri="{BB962C8B-B14F-4D97-AF65-F5344CB8AC3E}">
        <p14:creationId xmlns:p14="http://schemas.microsoft.com/office/powerpoint/2010/main" val="1325929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1" grpId="0" animBg="1"/>
      <p:bldP spid="13" grpId="0"/>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3046951"/>
          <p:cNvPicPr>
            <a:picLocks noChangeAspect="1" noChangeArrowheads="1"/>
          </p:cNvPicPr>
          <p:nvPr/>
        </p:nvPicPr>
        <p:blipFill>
          <a:blip r:embed="rId3" cstate="email"/>
          <a:srcRect/>
          <a:stretch>
            <a:fillRect/>
          </a:stretch>
        </p:blipFill>
        <p:spPr bwMode="auto">
          <a:xfrm>
            <a:off x="-1" y="893"/>
            <a:ext cx="12188825" cy="6856214"/>
          </a:xfrm>
          <a:prstGeom prst="rect">
            <a:avLst/>
          </a:prstGeom>
          <a:noFill/>
        </p:spPr>
      </p:pic>
      <p:sp>
        <p:nvSpPr>
          <p:cNvPr id="2" name="Slide Number Placeholder 1"/>
          <p:cNvSpPr>
            <a:spLocks noGrp="1"/>
          </p:cNvSpPr>
          <p:nvPr>
            <p:ph type="sldNum" sz="quarter" idx="12"/>
          </p:nvPr>
        </p:nvSpPr>
        <p:spPr/>
        <p:txBody>
          <a:bodyPr/>
          <a:lstStyle/>
          <a:p>
            <a:fld id="{356340C1-1CFC-4579-A3D5-6BEF466C48DA}" type="slidenum">
              <a:rPr lang="en-US" smtClean="0">
                <a:solidFill>
                  <a:srgbClr val="11A7D5"/>
                </a:solidFill>
              </a:rPr>
              <a:pPr/>
              <a:t>10</a:t>
            </a:fld>
            <a:endParaRPr lang="en-US" dirty="0">
              <a:solidFill>
                <a:srgbClr val="11A7D5"/>
              </a:solidFill>
            </a:endParaRPr>
          </a:p>
        </p:txBody>
      </p:sp>
      <p:pic>
        <p:nvPicPr>
          <p:cNvPr id="3" name="Picture 14" descr="00914382_SizeFull"/>
          <p:cNvPicPr>
            <a:picLocks noChangeAspect="1" noChangeArrowheads="1"/>
          </p:cNvPicPr>
          <p:nvPr/>
        </p:nvPicPr>
        <p:blipFill rotWithShape="1">
          <a:blip r:embed="rId4" cstate="email"/>
          <a:srcRect l="14543" r="9834"/>
          <a:stretch/>
        </p:blipFill>
        <p:spPr bwMode="auto">
          <a:xfrm>
            <a:off x="0" y="893"/>
            <a:ext cx="3648629" cy="6876053"/>
          </a:xfrm>
          <a:prstGeom prst="rect">
            <a:avLst/>
          </a:prstGeom>
          <a:noFill/>
          <a:ln w="9525">
            <a:noFill/>
            <a:miter lim="800000"/>
            <a:headEnd/>
            <a:tailEnd/>
          </a:ln>
        </p:spPr>
      </p:pic>
      <p:sp>
        <p:nvSpPr>
          <p:cNvPr id="4" name="Rectangle 3"/>
          <p:cNvSpPr>
            <a:spLocks noChangeArrowheads="1"/>
          </p:cNvSpPr>
          <p:nvPr/>
        </p:nvSpPr>
        <p:spPr bwMode="auto">
          <a:xfrm>
            <a:off x="3648628" y="893"/>
            <a:ext cx="8540196" cy="1650570"/>
          </a:xfrm>
          <a:prstGeom prst="rect">
            <a:avLst/>
          </a:prstGeom>
          <a:solidFill>
            <a:schemeClr val="accent2">
              <a:alpha val="79999"/>
            </a:schemeClr>
          </a:solidFill>
          <a:ln w="9525">
            <a:noFill/>
            <a:miter lim="800000"/>
            <a:headEnd/>
            <a:tailEnd/>
          </a:ln>
        </p:spPr>
        <p:txBody>
          <a:bodyPr wrap="none" lIns="380901" anchor="ctr"/>
          <a:lstStyle/>
          <a:p>
            <a:pPr defTabSz="761787" fontAlgn="base">
              <a:spcBef>
                <a:spcPct val="0"/>
              </a:spcBef>
              <a:spcAft>
                <a:spcPct val="0"/>
              </a:spcAft>
            </a:pPr>
            <a:r>
              <a:rPr lang="en-US" sz="4249" dirty="0" smtClean="0">
                <a:solidFill>
                  <a:srgbClr val="FFFFFF"/>
                </a:solidFill>
              </a:rPr>
              <a:t>Comparison</a:t>
            </a:r>
            <a:endParaRPr lang="en-US" sz="4249" dirty="0">
              <a:solidFill>
                <a:srgbClr val="FFFFFF"/>
              </a:solidFill>
            </a:endParaRPr>
          </a:p>
        </p:txBody>
      </p:sp>
      <p:sp>
        <p:nvSpPr>
          <p:cNvPr id="7" name="Rectangle 40"/>
          <p:cNvSpPr>
            <a:spLocks noChangeArrowheads="1"/>
          </p:cNvSpPr>
          <p:nvPr/>
        </p:nvSpPr>
        <p:spPr bwMode="auto">
          <a:xfrm>
            <a:off x="3648627" y="1651463"/>
            <a:ext cx="8540196" cy="5205645"/>
          </a:xfrm>
          <a:prstGeom prst="rect">
            <a:avLst/>
          </a:prstGeom>
          <a:solidFill>
            <a:schemeClr val="accent1">
              <a:alpha val="90000"/>
            </a:schemeClr>
          </a:solidFill>
          <a:ln w="9525">
            <a:noFill/>
            <a:miter lim="800000"/>
            <a:headEnd/>
            <a:tailEnd/>
          </a:ln>
        </p:spPr>
        <p:txBody>
          <a:bodyPr lIns="228540" tIns="38088" rIns="152353" bIns="38088" anchor="ctr"/>
          <a:lstStyle/>
          <a:p>
            <a:pPr defTabSz="1088456" fontAlgn="base">
              <a:spcBef>
                <a:spcPct val="0"/>
              </a:spcBef>
              <a:spcAft>
                <a:spcPct val="0"/>
              </a:spcAft>
            </a:pPr>
            <a:endParaRPr lang="en-US" sz="2333" dirty="0">
              <a:solidFill>
                <a:srgbClr val="FFFFFF"/>
              </a:solidFill>
            </a:endParaRPr>
          </a:p>
        </p:txBody>
      </p:sp>
      <p:graphicFrame>
        <p:nvGraphicFramePr>
          <p:cNvPr id="9" name="Table 8"/>
          <p:cNvGraphicFramePr>
            <a:graphicFrameLocks noGrp="1"/>
          </p:cNvGraphicFramePr>
          <p:nvPr>
            <p:extLst/>
          </p:nvPr>
        </p:nvGraphicFramePr>
        <p:xfrm>
          <a:off x="3872491" y="1906287"/>
          <a:ext cx="8125883" cy="3111047"/>
        </p:xfrm>
        <a:graphic>
          <a:graphicData uri="http://schemas.openxmlformats.org/drawingml/2006/table">
            <a:tbl>
              <a:tblPr firstRow="1">
                <a:noFill/>
                <a:tableStyleId>{5C22544A-7EE6-4342-B048-85BDC9FD1C3A}</a:tableStyleId>
              </a:tblPr>
              <a:tblGrid>
                <a:gridCol w="897770"/>
                <a:gridCol w="2021049"/>
                <a:gridCol w="1735688"/>
                <a:gridCol w="1735688"/>
                <a:gridCol w="1735688"/>
              </a:tblGrid>
              <a:tr h="482474">
                <a:tc>
                  <a:txBody>
                    <a:bodyPr/>
                    <a:lstStyle/>
                    <a:p>
                      <a:r>
                        <a:rPr lang="en-US" sz="1300" dirty="0" smtClean="0"/>
                        <a:t>System</a:t>
                      </a:r>
                      <a:endParaRPr lang="en-US" sz="1300" dirty="0"/>
                    </a:p>
                  </a:txBody>
                  <a:tcPr marL="76180" marR="76180" marT="38090" marB="38090" anchor="ctr"/>
                </a:tc>
                <a:tc>
                  <a:txBody>
                    <a:bodyPr/>
                    <a:lstStyle/>
                    <a:p>
                      <a:r>
                        <a:rPr lang="en-US" sz="1300" dirty="0" smtClean="0"/>
                        <a:t>Resource</a:t>
                      </a:r>
                      <a:endParaRPr lang="en-US" sz="1300" dirty="0"/>
                    </a:p>
                  </a:txBody>
                  <a:tcPr marL="76180" marR="76180" marT="38090" marB="38090" anchor="ctr"/>
                </a:tc>
                <a:tc>
                  <a:txBody>
                    <a:bodyPr/>
                    <a:lstStyle/>
                    <a:p>
                      <a:pPr algn="ctr"/>
                      <a:r>
                        <a:rPr lang="en-US" sz="1300" dirty="0" smtClean="0"/>
                        <a:t>Windows Server 2012 RC Hyper-V</a:t>
                      </a:r>
                      <a:r>
                        <a:rPr lang="en-US" sz="1300" baseline="0" dirty="0" smtClean="0"/>
                        <a:t> </a:t>
                      </a:r>
                      <a:endParaRPr lang="en-US" sz="1300" dirty="0"/>
                    </a:p>
                  </a:txBody>
                  <a:tcPr marL="76180" marR="76180" marT="38090" marB="38090" anchor="ctr"/>
                </a:tc>
                <a:tc>
                  <a:txBody>
                    <a:bodyPr/>
                    <a:lstStyle/>
                    <a:p>
                      <a:pPr algn="ctr"/>
                      <a:r>
                        <a:rPr lang="en-US" sz="1300" dirty="0" smtClean="0"/>
                        <a:t>VMware</a:t>
                      </a:r>
                      <a:br>
                        <a:rPr lang="en-US" sz="1300" dirty="0" smtClean="0"/>
                      </a:br>
                      <a:r>
                        <a:rPr lang="en-US" sz="1300" dirty="0" smtClean="0"/>
                        <a:t>ESXi 5.0</a:t>
                      </a:r>
                      <a:endParaRPr lang="en-US" sz="1300" dirty="0"/>
                    </a:p>
                  </a:txBody>
                  <a:tcPr marL="76180" marR="76180" marT="38090" marB="38090" anchor="ctr"/>
                </a:tc>
                <a:tc>
                  <a:txBody>
                    <a:bodyPr/>
                    <a:lstStyle/>
                    <a:p>
                      <a:pPr algn="ctr"/>
                      <a:r>
                        <a:rPr lang="en-US" sz="1300" dirty="0" smtClean="0"/>
                        <a:t>VMware vSphere 5.0 Enterprise</a:t>
                      </a:r>
                      <a:r>
                        <a:rPr lang="en-US" sz="1300" baseline="0" dirty="0" smtClean="0"/>
                        <a:t> Plus</a:t>
                      </a:r>
                      <a:endParaRPr lang="en-US" sz="1300" dirty="0"/>
                    </a:p>
                  </a:txBody>
                  <a:tcPr marL="76180" marR="76180" marT="38090" marB="38090" anchor="ctr"/>
                </a:tc>
              </a:tr>
              <a:tr h="266631">
                <a:tc rowSpan="3">
                  <a:txBody>
                    <a:bodyPr/>
                    <a:lstStyle/>
                    <a:p>
                      <a:pPr algn="l"/>
                      <a:r>
                        <a:rPr lang="en-US" sz="1200" b="1" dirty="0" smtClean="0"/>
                        <a:t>Host</a:t>
                      </a:r>
                      <a:endParaRPr lang="en-US" sz="1200" b="1" dirty="0"/>
                    </a:p>
                  </a:txBody>
                  <a:tcPr marL="76180" marR="76180" marT="38090" marB="38090" anchor="ctr">
                    <a:solidFill>
                      <a:schemeClr val="bg2">
                        <a:lumMod val="90000"/>
                      </a:schemeClr>
                    </a:solidFill>
                  </a:tcPr>
                </a:tc>
                <a:tc>
                  <a:txBody>
                    <a:bodyPr/>
                    <a:lstStyle/>
                    <a:p>
                      <a:r>
                        <a:rPr lang="en-US" sz="1200" dirty="0" smtClean="0"/>
                        <a:t>Logical Processors</a:t>
                      </a:r>
                      <a:endParaRPr lang="en-US" sz="1200" dirty="0"/>
                    </a:p>
                  </a:txBody>
                  <a:tcPr marL="76180" marR="76180" marT="38090" marB="38090" anchor="ctr"/>
                </a:tc>
                <a:tc>
                  <a:txBody>
                    <a:bodyPr/>
                    <a:lstStyle/>
                    <a:p>
                      <a:pPr algn="ctr"/>
                      <a:r>
                        <a:rPr lang="en-US" sz="1200" b="1" dirty="0" smtClean="0"/>
                        <a:t>320</a:t>
                      </a:r>
                      <a:endParaRPr lang="en-US" sz="1200" b="1" dirty="0"/>
                    </a:p>
                  </a:txBody>
                  <a:tcPr marL="76180" marR="76180" marT="38090" marB="38090" anchor="ctr"/>
                </a:tc>
                <a:tc>
                  <a:txBody>
                    <a:bodyPr/>
                    <a:lstStyle/>
                    <a:p>
                      <a:pPr algn="ctr"/>
                      <a:r>
                        <a:rPr lang="en-US" sz="1200" dirty="0" smtClean="0"/>
                        <a:t>160</a:t>
                      </a:r>
                      <a:endParaRPr lang="en-US" sz="1200" dirty="0"/>
                    </a:p>
                  </a:txBody>
                  <a:tcPr marL="76180" marR="76180" marT="38090" marB="38090" anchor="ctr"/>
                </a:tc>
                <a:tc>
                  <a:txBody>
                    <a:bodyPr/>
                    <a:lstStyle/>
                    <a:p>
                      <a:pPr algn="ctr"/>
                      <a:r>
                        <a:rPr lang="en-US" sz="1200" dirty="0" smtClean="0"/>
                        <a:t>160</a:t>
                      </a:r>
                      <a:endParaRPr lang="en-US" sz="1200" dirty="0"/>
                    </a:p>
                  </a:txBody>
                  <a:tcPr marL="76180" marR="76180" marT="38090" marB="38090" anchor="ctr"/>
                </a:tc>
              </a:tr>
              <a:tr h="304721">
                <a:tc vMerge="1">
                  <a:txBody>
                    <a:bodyPr/>
                    <a:lstStyle/>
                    <a:p>
                      <a:endParaRPr lang="en-US" dirty="0"/>
                    </a:p>
                  </a:txBody>
                  <a:tcPr/>
                </a:tc>
                <a:tc>
                  <a:txBody>
                    <a:bodyPr/>
                    <a:lstStyle/>
                    <a:p>
                      <a:r>
                        <a:rPr lang="en-US" sz="1200" dirty="0" smtClean="0"/>
                        <a:t>Physical</a:t>
                      </a:r>
                      <a:r>
                        <a:rPr lang="en-US" sz="1200" baseline="0" dirty="0" smtClean="0"/>
                        <a:t> Memory</a:t>
                      </a:r>
                      <a:endParaRPr lang="en-US" sz="1200" dirty="0"/>
                    </a:p>
                  </a:txBody>
                  <a:tcPr marL="76180" marR="76180" marT="38090" marB="38090" anchor="ctr"/>
                </a:tc>
                <a:tc>
                  <a:txBody>
                    <a:bodyPr/>
                    <a:lstStyle/>
                    <a:p>
                      <a:pPr algn="ctr"/>
                      <a:r>
                        <a:rPr lang="en-US" sz="1200" b="1" dirty="0" smtClean="0"/>
                        <a:t>4TB</a:t>
                      </a:r>
                      <a:endParaRPr lang="en-US" sz="1200" b="1" dirty="0"/>
                    </a:p>
                  </a:txBody>
                  <a:tcPr marL="76180" marR="76180" marT="38090" marB="38090" anchor="ctr"/>
                </a:tc>
                <a:tc>
                  <a:txBody>
                    <a:bodyPr/>
                    <a:lstStyle/>
                    <a:p>
                      <a:pPr algn="ctr"/>
                      <a:r>
                        <a:rPr lang="en-US" sz="1500" kern="1200" dirty="0" smtClean="0">
                          <a:solidFill>
                            <a:schemeClr val="dk1"/>
                          </a:solidFill>
                          <a:effectLst/>
                          <a:latin typeface="+mn-lt"/>
                          <a:ea typeface="+mn-ea"/>
                          <a:cs typeface="+mn-cs"/>
                        </a:rPr>
                        <a:t>32GB</a:t>
                      </a:r>
                      <a:r>
                        <a:rPr lang="en-US" sz="1500" kern="1200" baseline="30000" dirty="0" smtClean="0">
                          <a:solidFill>
                            <a:schemeClr val="dk1"/>
                          </a:solidFill>
                          <a:effectLst/>
                          <a:latin typeface="+mn-lt"/>
                          <a:ea typeface="+mn-ea"/>
                          <a:cs typeface="+mn-cs"/>
                        </a:rPr>
                        <a:t>1</a:t>
                      </a:r>
                      <a:endParaRPr lang="en-US" sz="1500" kern="1200" dirty="0">
                        <a:solidFill>
                          <a:schemeClr val="dk1"/>
                        </a:solidFill>
                        <a:effectLst/>
                        <a:latin typeface="+mn-lt"/>
                        <a:ea typeface="+mn-ea"/>
                        <a:cs typeface="+mn-cs"/>
                      </a:endParaRPr>
                    </a:p>
                  </a:txBody>
                  <a:tcPr marL="76180" marR="76180" marT="38090" marB="38090" anchor="ctr"/>
                </a:tc>
                <a:tc>
                  <a:txBody>
                    <a:bodyPr/>
                    <a:lstStyle/>
                    <a:p>
                      <a:pPr algn="ctr"/>
                      <a:r>
                        <a:rPr lang="en-US" sz="1200" dirty="0" smtClean="0"/>
                        <a:t>2TB</a:t>
                      </a:r>
                      <a:endParaRPr lang="en-US" sz="1200" dirty="0"/>
                    </a:p>
                  </a:txBody>
                  <a:tcPr marL="76180" marR="76180" marT="38090" marB="38090" anchor="ctr"/>
                </a:tc>
              </a:tr>
              <a:tr h="266631">
                <a:tc vMerge="1">
                  <a:txBody>
                    <a:bodyPr/>
                    <a:lstStyle/>
                    <a:p>
                      <a:endParaRPr lang="en-US" dirty="0"/>
                    </a:p>
                  </a:txBody>
                  <a:tcPr/>
                </a:tc>
                <a:tc>
                  <a:txBody>
                    <a:bodyPr/>
                    <a:lstStyle/>
                    <a:p>
                      <a:r>
                        <a:rPr lang="en-US" sz="1200" dirty="0" smtClean="0"/>
                        <a:t>Virtual CPUs per Host</a:t>
                      </a:r>
                      <a:endParaRPr lang="en-US" sz="1200" dirty="0"/>
                    </a:p>
                  </a:txBody>
                  <a:tcPr marL="76180" marR="76180" marT="38090" marB="38090" anchor="ctr"/>
                </a:tc>
                <a:tc>
                  <a:txBody>
                    <a:bodyPr/>
                    <a:lstStyle/>
                    <a:p>
                      <a:pPr algn="ctr"/>
                      <a:r>
                        <a:rPr lang="en-US" sz="1200" b="1" dirty="0" smtClean="0"/>
                        <a:t>2,048</a:t>
                      </a:r>
                      <a:endParaRPr lang="en-US" sz="1200" b="1" dirty="0"/>
                    </a:p>
                  </a:txBody>
                  <a:tcPr marL="76180" marR="76180" marT="38090" marB="38090" anchor="ctr"/>
                </a:tc>
                <a:tc>
                  <a:txBody>
                    <a:bodyPr/>
                    <a:lstStyle/>
                    <a:p>
                      <a:pPr algn="ctr"/>
                      <a:r>
                        <a:rPr lang="en-US" sz="1200" dirty="0" smtClean="0"/>
                        <a:t>2,048</a:t>
                      </a:r>
                      <a:endParaRPr lang="en-US" sz="1200" dirty="0"/>
                    </a:p>
                  </a:txBody>
                  <a:tcPr marL="76180" marR="76180" marT="38090" marB="38090" anchor="ctr"/>
                </a:tc>
                <a:tc>
                  <a:txBody>
                    <a:bodyPr/>
                    <a:lstStyle/>
                    <a:p>
                      <a:pPr algn="ctr"/>
                      <a:r>
                        <a:rPr lang="en-US" sz="1200" dirty="0" smtClean="0"/>
                        <a:t>2,048</a:t>
                      </a:r>
                      <a:endParaRPr lang="en-US" sz="1200" dirty="0"/>
                    </a:p>
                  </a:txBody>
                  <a:tcPr marL="76180" marR="76180" marT="38090" marB="38090" anchor="ctr"/>
                </a:tc>
              </a:tr>
              <a:tr h="304721">
                <a:tc rowSpan="4">
                  <a:txBody>
                    <a:bodyPr/>
                    <a:lstStyle/>
                    <a:p>
                      <a:pPr algn="l"/>
                      <a:r>
                        <a:rPr lang="en-US" sz="1200" b="1" dirty="0" smtClean="0"/>
                        <a:t>VM</a:t>
                      </a:r>
                      <a:endParaRPr lang="en-US" sz="1200" b="1" dirty="0"/>
                    </a:p>
                  </a:txBody>
                  <a:tcPr marL="76180" marR="76180" marT="38090" marB="38090" anchor="ctr">
                    <a:solidFill>
                      <a:schemeClr val="bg2">
                        <a:lumMod val="90000"/>
                      </a:schemeClr>
                    </a:solidFill>
                  </a:tcPr>
                </a:tc>
                <a:tc>
                  <a:txBody>
                    <a:bodyPr/>
                    <a:lstStyle/>
                    <a:p>
                      <a:r>
                        <a:rPr lang="en-US" sz="1200" dirty="0" smtClean="0"/>
                        <a:t>Virtual CPUs per VM</a:t>
                      </a:r>
                      <a:endParaRPr lang="en-US" sz="1200" dirty="0"/>
                    </a:p>
                  </a:txBody>
                  <a:tcPr marL="76180" marR="76180" marT="38090" marB="38090" anchor="ctr"/>
                </a:tc>
                <a:tc>
                  <a:txBody>
                    <a:bodyPr/>
                    <a:lstStyle/>
                    <a:p>
                      <a:pPr algn="ctr"/>
                      <a:r>
                        <a:rPr lang="en-US" sz="1200" b="1" dirty="0" smtClean="0"/>
                        <a:t>64</a:t>
                      </a:r>
                      <a:endParaRPr lang="en-US" sz="1200" b="1" dirty="0"/>
                    </a:p>
                  </a:txBody>
                  <a:tcPr marL="76180" marR="76180" marT="38090" marB="38090" anchor="ctr"/>
                </a:tc>
                <a:tc>
                  <a:txBody>
                    <a:bodyPr/>
                    <a:lstStyle/>
                    <a:p>
                      <a:pPr algn="ctr"/>
                      <a:r>
                        <a:rPr lang="en-US" sz="1200" dirty="0" smtClean="0"/>
                        <a:t>8</a:t>
                      </a:r>
                      <a:endParaRPr lang="en-US" sz="1200" dirty="0"/>
                    </a:p>
                  </a:txBody>
                  <a:tcPr marL="76180" marR="76180" marT="38090" marB="38090" anchor="ctr"/>
                </a:tc>
                <a:tc>
                  <a:txBody>
                    <a:bodyPr/>
                    <a:lstStyle/>
                    <a:p>
                      <a:pPr algn="ctr"/>
                      <a:r>
                        <a:rPr lang="en-US" sz="1200" dirty="0" smtClean="0"/>
                        <a:t>32</a:t>
                      </a:r>
                      <a:r>
                        <a:rPr lang="en-US" sz="1500" kern="1200" baseline="30000" dirty="0" smtClean="0">
                          <a:solidFill>
                            <a:schemeClr val="dk1"/>
                          </a:solidFill>
                          <a:effectLst/>
                          <a:latin typeface="+mn-lt"/>
                          <a:ea typeface="+mn-ea"/>
                          <a:cs typeface="+mn-cs"/>
                        </a:rPr>
                        <a:t>2</a:t>
                      </a:r>
                      <a:endParaRPr lang="en-US" sz="1200" dirty="0"/>
                    </a:p>
                  </a:txBody>
                  <a:tcPr marL="76180" marR="76180" marT="38090" marB="38090" anchor="ctr"/>
                </a:tc>
              </a:tr>
              <a:tr h="304721">
                <a:tc vMerge="1">
                  <a:txBody>
                    <a:bodyPr/>
                    <a:lstStyle/>
                    <a:p>
                      <a:endParaRPr lang="en-US" dirty="0"/>
                    </a:p>
                  </a:txBody>
                  <a:tcPr/>
                </a:tc>
                <a:tc>
                  <a:txBody>
                    <a:bodyPr/>
                    <a:lstStyle/>
                    <a:p>
                      <a:r>
                        <a:rPr lang="en-US" sz="1200" dirty="0" smtClean="0"/>
                        <a:t>Memory per VM</a:t>
                      </a:r>
                      <a:endParaRPr lang="en-US" sz="1200" dirty="0"/>
                    </a:p>
                  </a:txBody>
                  <a:tcPr marL="76180" marR="76180" marT="38090" marB="38090" anchor="ctr"/>
                </a:tc>
                <a:tc>
                  <a:txBody>
                    <a:bodyPr/>
                    <a:lstStyle/>
                    <a:p>
                      <a:pPr algn="ctr"/>
                      <a:r>
                        <a:rPr lang="en-US" sz="1200" b="1" dirty="0" smtClean="0"/>
                        <a:t>1TB</a:t>
                      </a:r>
                      <a:endParaRPr lang="en-US" sz="1200" b="1" dirty="0"/>
                    </a:p>
                  </a:txBody>
                  <a:tcPr marL="76180" marR="76180" marT="38090" marB="38090" anchor="ctr"/>
                </a:tc>
                <a:tc>
                  <a:txBody>
                    <a:bodyPr/>
                    <a:lstStyle/>
                    <a:p>
                      <a:pPr algn="ctr"/>
                      <a:r>
                        <a:rPr lang="en-US" sz="1500" kern="1200" dirty="0" smtClean="0">
                          <a:solidFill>
                            <a:schemeClr val="dk1"/>
                          </a:solidFill>
                          <a:effectLst/>
                          <a:latin typeface="+mn-lt"/>
                          <a:ea typeface="+mn-ea"/>
                          <a:cs typeface="+mn-cs"/>
                        </a:rPr>
                        <a:t>32GB</a:t>
                      </a:r>
                      <a:r>
                        <a:rPr lang="en-US" sz="1500" kern="1200" baseline="30000" dirty="0" smtClean="0">
                          <a:solidFill>
                            <a:schemeClr val="dk1"/>
                          </a:solidFill>
                          <a:effectLst/>
                          <a:latin typeface="+mn-lt"/>
                          <a:ea typeface="+mn-ea"/>
                          <a:cs typeface="+mn-cs"/>
                        </a:rPr>
                        <a:t>1</a:t>
                      </a:r>
                      <a:endParaRPr lang="en-US" sz="1500" kern="1200" dirty="0">
                        <a:solidFill>
                          <a:schemeClr val="dk1"/>
                        </a:solidFill>
                        <a:effectLst/>
                        <a:latin typeface="+mn-lt"/>
                        <a:ea typeface="+mn-ea"/>
                        <a:cs typeface="+mn-cs"/>
                      </a:endParaRPr>
                    </a:p>
                  </a:txBody>
                  <a:tcPr marL="76180" marR="76180" marT="38090" marB="38090" anchor="ctr"/>
                </a:tc>
                <a:tc>
                  <a:txBody>
                    <a:bodyPr/>
                    <a:lstStyle/>
                    <a:p>
                      <a:pPr algn="ctr"/>
                      <a:r>
                        <a:rPr lang="en-US" sz="1200" dirty="0" smtClean="0"/>
                        <a:t>1TB</a:t>
                      </a:r>
                      <a:endParaRPr lang="en-US" sz="1200" dirty="0"/>
                    </a:p>
                  </a:txBody>
                  <a:tcPr marL="76180" marR="76180" marT="38090" marB="38090" anchor="ctr"/>
                </a:tc>
              </a:tr>
              <a:tr h="266631">
                <a:tc vMerge="1">
                  <a:txBody>
                    <a:bodyPr/>
                    <a:lstStyle/>
                    <a:p>
                      <a:endParaRPr lang="en-US" dirty="0"/>
                    </a:p>
                  </a:txBody>
                  <a:tcPr/>
                </a:tc>
                <a:tc>
                  <a:txBody>
                    <a:bodyPr/>
                    <a:lstStyle/>
                    <a:p>
                      <a:r>
                        <a:rPr lang="en-US" sz="1200" dirty="0" smtClean="0"/>
                        <a:t>Active VMs per Host</a:t>
                      </a:r>
                      <a:endParaRPr lang="en-US" sz="1200" dirty="0"/>
                    </a:p>
                  </a:txBody>
                  <a:tcPr marL="76180" marR="76180" marT="38090" marB="38090" anchor="ctr"/>
                </a:tc>
                <a:tc>
                  <a:txBody>
                    <a:bodyPr/>
                    <a:lstStyle/>
                    <a:p>
                      <a:pPr algn="ctr"/>
                      <a:r>
                        <a:rPr lang="en-US" sz="1200" b="1" dirty="0" smtClean="0"/>
                        <a:t>1,024</a:t>
                      </a:r>
                      <a:endParaRPr lang="en-US" sz="1200" b="1" dirty="0"/>
                    </a:p>
                  </a:txBody>
                  <a:tcPr marL="76180" marR="76180" marT="38090" marB="38090" anchor="ctr"/>
                </a:tc>
                <a:tc>
                  <a:txBody>
                    <a:bodyPr/>
                    <a:lstStyle/>
                    <a:p>
                      <a:pPr algn="ctr"/>
                      <a:r>
                        <a:rPr lang="en-US" sz="1200" dirty="0" smtClean="0"/>
                        <a:t>512</a:t>
                      </a:r>
                      <a:endParaRPr lang="en-US" sz="1200" dirty="0"/>
                    </a:p>
                  </a:txBody>
                  <a:tcPr marL="76180" marR="76180" marT="38090" marB="38090" anchor="ctr"/>
                </a:tc>
                <a:tc>
                  <a:txBody>
                    <a:bodyPr/>
                    <a:lstStyle/>
                    <a:p>
                      <a:pPr algn="ctr"/>
                      <a:r>
                        <a:rPr lang="en-US" sz="1200" dirty="0" smtClean="0"/>
                        <a:t>512</a:t>
                      </a:r>
                      <a:endParaRPr lang="en-US" sz="1200" dirty="0"/>
                    </a:p>
                  </a:txBody>
                  <a:tcPr marL="76180" marR="76180" marT="38090" marB="38090" anchor="ctr"/>
                </a:tc>
              </a:tr>
              <a:tr h="304721">
                <a:tc vMerge="1">
                  <a:txBody>
                    <a:bodyPr/>
                    <a:lstStyle/>
                    <a:p>
                      <a:pPr algn="l"/>
                      <a:endParaRPr lang="en-US" b="1" dirty="0"/>
                    </a:p>
                  </a:txBody>
                  <a:tcPr anchor="ctr">
                    <a:solidFill>
                      <a:schemeClr val="bg2">
                        <a:lumMod val="90000"/>
                      </a:schemeClr>
                    </a:solidFill>
                  </a:tcPr>
                </a:tc>
                <a:tc>
                  <a:txBody>
                    <a:bodyPr/>
                    <a:lstStyle/>
                    <a:p>
                      <a:r>
                        <a:rPr lang="en-US" sz="1200" dirty="0" smtClean="0"/>
                        <a:t>Guest NUMA</a:t>
                      </a:r>
                      <a:endParaRPr lang="en-US" sz="1200" dirty="0"/>
                    </a:p>
                  </a:txBody>
                  <a:tcPr marL="76180" marR="76180" marT="38090" marB="38090" anchor="ctr"/>
                </a:tc>
                <a:tc>
                  <a:txBody>
                    <a:bodyPr/>
                    <a:lstStyle/>
                    <a:p>
                      <a:pPr algn="ctr"/>
                      <a:r>
                        <a:rPr lang="en-US" sz="1200" b="1" dirty="0" smtClean="0"/>
                        <a:t>Yes</a:t>
                      </a:r>
                      <a:endParaRPr lang="en-US" sz="1200" b="1" dirty="0"/>
                    </a:p>
                  </a:txBody>
                  <a:tcPr marL="76180" marR="76180" marT="38090" marB="38090" anchor="ctr"/>
                </a:tc>
                <a:tc>
                  <a:txBody>
                    <a:bodyPr/>
                    <a:lstStyle/>
                    <a:p>
                      <a:pPr algn="ctr"/>
                      <a:r>
                        <a:rPr lang="en-US" sz="1500" kern="1200" dirty="0" smtClean="0">
                          <a:solidFill>
                            <a:schemeClr val="dk1"/>
                          </a:solidFill>
                          <a:effectLst/>
                          <a:latin typeface="+mn-lt"/>
                          <a:ea typeface="+mn-ea"/>
                          <a:cs typeface="+mn-cs"/>
                        </a:rPr>
                        <a:t>Yes</a:t>
                      </a:r>
                      <a:endParaRPr lang="en-US" sz="1500" kern="1200" dirty="0">
                        <a:solidFill>
                          <a:schemeClr val="dk1"/>
                        </a:solidFill>
                        <a:effectLst/>
                        <a:latin typeface="+mn-lt"/>
                        <a:ea typeface="+mn-ea"/>
                        <a:cs typeface="+mn-cs"/>
                      </a:endParaRPr>
                    </a:p>
                  </a:txBody>
                  <a:tcPr marL="76180" marR="76180" marT="38090" marB="38090" anchor="ctr"/>
                </a:tc>
                <a:tc>
                  <a:txBody>
                    <a:bodyPr/>
                    <a:lstStyle/>
                    <a:p>
                      <a:pPr algn="ctr"/>
                      <a:r>
                        <a:rPr lang="en-US" sz="1200" dirty="0" smtClean="0"/>
                        <a:t>Yes</a:t>
                      </a:r>
                      <a:endParaRPr lang="en-US" sz="1200" dirty="0"/>
                    </a:p>
                  </a:txBody>
                  <a:tcPr marL="76180" marR="76180" marT="38090" marB="38090" anchor="ctr"/>
                </a:tc>
              </a:tr>
              <a:tr h="304721">
                <a:tc rowSpan="2">
                  <a:txBody>
                    <a:bodyPr/>
                    <a:lstStyle/>
                    <a:p>
                      <a:pPr algn="l"/>
                      <a:r>
                        <a:rPr lang="en-US" sz="1200" b="1" dirty="0" smtClean="0"/>
                        <a:t>Cluster</a:t>
                      </a:r>
                      <a:endParaRPr lang="en-US" sz="1200" b="1" dirty="0"/>
                    </a:p>
                  </a:txBody>
                  <a:tcPr marL="76180" marR="76180" marT="38090" marB="38090" anchor="ctr">
                    <a:solidFill>
                      <a:schemeClr val="bg2">
                        <a:lumMod val="90000"/>
                      </a:schemeClr>
                    </a:solidFill>
                  </a:tcPr>
                </a:tc>
                <a:tc>
                  <a:txBody>
                    <a:bodyPr/>
                    <a:lstStyle/>
                    <a:p>
                      <a:r>
                        <a:rPr lang="en-US" sz="1200" dirty="0" smtClean="0"/>
                        <a:t>Maximum Nodes</a:t>
                      </a:r>
                      <a:endParaRPr lang="en-US" sz="1200" dirty="0"/>
                    </a:p>
                  </a:txBody>
                  <a:tcPr marL="76180" marR="76180" marT="38090" marB="38090" anchor="ctr"/>
                </a:tc>
                <a:tc>
                  <a:txBody>
                    <a:bodyPr/>
                    <a:lstStyle/>
                    <a:p>
                      <a:pPr algn="ctr"/>
                      <a:r>
                        <a:rPr lang="en-US" sz="1200" b="1" dirty="0" smtClean="0"/>
                        <a:t>64</a:t>
                      </a:r>
                      <a:endParaRPr lang="en-US" sz="1200" b="1" dirty="0"/>
                    </a:p>
                  </a:txBody>
                  <a:tcPr marL="76180" marR="76180" marT="38090" marB="38090" anchor="ctr"/>
                </a:tc>
                <a:tc>
                  <a:txBody>
                    <a:bodyPr/>
                    <a:lstStyle/>
                    <a:p>
                      <a:pPr algn="ctr"/>
                      <a:r>
                        <a:rPr lang="en-US" sz="1500" kern="1200" dirty="0" smtClean="0">
                          <a:solidFill>
                            <a:schemeClr val="dk1"/>
                          </a:solidFill>
                          <a:effectLst/>
                          <a:latin typeface="+mn-lt"/>
                          <a:ea typeface="+mn-ea"/>
                          <a:cs typeface="+mn-cs"/>
                        </a:rPr>
                        <a:t>N/A</a:t>
                      </a:r>
                      <a:r>
                        <a:rPr lang="en-US" sz="1500" kern="1200" baseline="30000" dirty="0" smtClean="0">
                          <a:solidFill>
                            <a:schemeClr val="dk1"/>
                          </a:solidFill>
                          <a:effectLst/>
                          <a:latin typeface="+mn-lt"/>
                          <a:ea typeface="+mn-ea"/>
                          <a:cs typeface="+mn-cs"/>
                        </a:rPr>
                        <a:t>3</a:t>
                      </a:r>
                      <a:endParaRPr lang="en-US" sz="1500" kern="1200" dirty="0">
                        <a:solidFill>
                          <a:schemeClr val="dk1"/>
                        </a:solidFill>
                        <a:effectLst/>
                        <a:latin typeface="+mn-lt"/>
                        <a:ea typeface="+mn-ea"/>
                        <a:cs typeface="+mn-cs"/>
                      </a:endParaRPr>
                    </a:p>
                  </a:txBody>
                  <a:tcPr marL="76180" marR="76180" marT="38090" marB="38090" anchor="ctr"/>
                </a:tc>
                <a:tc>
                  <a:txBody>
                    <a:bodyPr/>
                    <a:lstStyle/>
                    <a:p>
                      <a:pPr algn="ctr"/>
                      <a:r>
                        <a:rPr lang="en-US" sz="1200" dirty="0" smtClean="0"/>
                        <a:t>32</a:t>
                      </a:r>
                      <a:endParaRPr lang="en-US" sz="1200" dirty="0"/>
                    </a:p>
                  </a:txBody>
                  <a:tcPr marL="76180" marR="76180" marT="38090" marB="38090" anchor="ctr"/>
                </a:tc>
              </a:tr>
              <a:tr h="304721">
                <a:tc vMerge="1">
                  <a:txBody>
                    <a:bodyPr/>
                    <a:lstStyle/>
                    <a:p>
                      <a:endParaRPr lang="en-US" dirty="0"/>
                    </a:p>
                  </a:txBody>
                  <a:tcPr/>
                </a:tc>
                <a:tc>
                  <a:txBody>
                    <a:bodyPr/>
                    <a:lstStyle/>
                    <a:p>
                      <a:r>
                        <a:rPr lang="en-US" sz="1200" dirty="0" smtClean="0"/>
                        <a:t>Maximum VMs</a:t>
                      </a:r>
                      <a:endParaRPr lang="en-US" sz="1200" dirty="0"/>
                    </a:p>
                  </a:txBody>
                  <a:tcPr marL="76180" marR="76180" marT="38090" marB="38090" anchor="ctr"/>
                </a:tc>
                <a:tc>
                  <a:txBody>
                    <a:bodyPr/>
                    <a:lstStyle/>
                    <a:p>
                      <a:pPr algn="ctr"/>
                      <a:r>
                        <a:rPr lang="en-US" sz="1200" b="1" dirty="0" smtClean="0"/>
                        <a:t>4,000</a:t>
                      </a:r>
                      <a:endParaRPr lang="en-US" sz="1200" b="1" dirty="0"/>
                    </a:p>
                  </a:txBody>
                  <a:tcPr marL="76180" marR="76180" marT="38090" marB="38090" anchor="ctr"/>
                </a:tc>
                <a:tc>
                  <a:txBody>
                    <a:bodyPr/>
                    <a:lstStyle/>
                    <a:p>
                      <a:pPr algn="ctr"/>
                      <a:r>
                        <a:rPr lang="en-US" sz="1500" kern="1200" dirty="0" smtClean="0">
                          <a:solidFill>
                            <a:schemeClr val="dk1"/>
                          </a:solidFill>
                          <a:effectLst/>
                          <a:latin typeface="+mn-lt"/>
                          <a:ea typeface="+mn-ea"/>
                          <a:cs typeface="+mn-cs"/>
                        </a:rPr>
                        <a:t>N/A</a:t>
                      </a:r>
                      <a:r>
                        <a:rPr lang="en-US" sz="1500" kern="1200" baseline="30000" dirty="0" smtClean="0">
                          <a:solidFill>
                            <a:schemeClr val="dk1"/>
                          </a:solidFill>
                          <a:effectLst/>
                          <a:latin typeface="+mn-lt"/>
                          <a:ea typeface="+mn-ea"/>
                          <a:cs typeface="+mn-cs"/>
                        </a:rPr>
                        <a:t>3</a:t>
                      </a:r>
                      <a:endParaRPr lang="en-US" sz="1500" kern="1200" dirty="0">
                        <a:solidFill>
                          <a:schemeClr val="dk1"/>
                        </a:solidFill>
                        <a:effectLst/>
                        <a:latin typeface="+mn-lt"/>
                        <a:ea typeface="+mn-ea"/>
                        <a:cs typeface="+mn-cs"/>
                      </a:endParaRPr>
                    </a:p>
                  </a:txBody>
                  <a:tcPr marL="76180" marR="76180" marT="38090" marB="38090" anchor="ctr"/>
                </a:tc>
                <a:tc>
                  <a:txBody>
                    <a:bodyPr/>
                    <a:lstStyle/>
                    <a:p>
                      <a:pPr algn="ctr"/>
                      <a:r>
                        <a:rPr lang="en-US" sz="1200" dirty="0" smtClean="0"/>
                        <a:t>3,000</a:t>
                      </a:r>
                      <a:endParaRPr lang="en-US" sz="1200" dirty="0"/>
                    </a:p>
                  </a:txBody>
                  <a:tcPr marL="76180" marR="76180" marT="38090" marB="38090" anchor="ctr"/>
                </a:tc>
              </a:tr>
            </a:tbl>
          </a:graphicData>
        </a:graphic>
      </p:graphicFrame>
      <p:sp>
        <p:nvSpPr>
          <p:cNvPr id="6" name="TextBox 5"/>
          <p:cNvSpPr txBox="1"/>
          <p:nvPr/>
        </p:nvSpPr>
        <p:spPr>
          <a:xfrm>
            <a:off x="3872491" y="5242941"/>
            <a:ext cx="8125883" cy="1348767"/>
          </a:xfrm>
          <a:prstGeom prst="rect">
            <a:avLst/>
          </a:prstGeom>
          <a:noFill/>
        </p:spPr>
        <p:txBody>
          <a:bodyPr wrap="square" rtlCol="0">
            <a:spAutoFit/>
          </a:bodyPr>
          <a:lstStyle/>
          <a:p>
            <a:pPr defTabSz="761787" fontAlgn="base">
              <a:spcBef>
                <a:spcPct val="0"/>
              </a:spcBef>
              <a:spcAft>
                <a:spcPct val="0"/>
              </a:spcAft>
            </a:pPr>
            <a:r>
              <a:rPr lang="en-US" sz="1500" dirty="0">
                <a:solidFill>
                  <a:srgbClr val="FFFFFF"/>
                </a:solidFill>
              </a:rPr>
              <a:t>VMware ESXi 5.0 is a free download yet has the following restrictions:</a:t>
            </a:r>
          </a:p>
          <a:p>
            <a:pPr marL="761787" lvl="1" indent="-380893" defTabSz="761787" fontAlgn="base">
              <a:spcBef>
                <a:spcPct val="0"/>
              </a:spcBef>
              <a:spcAft>
                <a:spcPct val="0"/>
              </a:spcAft>
              <a:buFont typeface="+mj-lt"/>
              <a:buAutoNum type="arabicPeriod"/>
            </a:pPr>
            <a:r>
              <a:rPr lang="en-US" sz="1333" dirty="0">
                <a:solidFill>
                  <a:srgbClr val="FFFFFF"/>
                </a:solidFill>
              </a:rPr>
              <a:t>Host physical memory is capped at 32GB thus maximum VM memory is also restricted to 32GB usage.</a:t>
            </a:r>
          </a:p>
          <a:p>
            <a:pPr marL="761787" lvl="1" indent="-380893" defTabSz="761787" fontAlgn="base">
              <a:spcBef>
                <a:spcPct val="0"/>
              </a:spcBef>
              <a:spcAft>
                <a:spcPct val="0"/>
              </a:spcAft>
              <a:buFont typeface="+mj-lt"/>
              <a:buAutoNum type="arabicPeriod"/>
            </a:pPr>
            <a:r>
              <a:rPr lang="en-US" sz="1333" dirty="0">
                <a:solidFill>
                  <a:srgbClr val="FFFFFF"/>
                </a:solidFill>
              </a:rPr>
              <a:t>vSphere 5.0 Enterprise Plus is the only edition that supports 32 vCPUs.  All others support 8 vCPUs within a virtual machine.</a:t>
            </a:r>
          </a:p>
          <a:p>
            <a:pPr marL="761787" lvl="1" indent="-380893" defTabSz="761787" fontAlgn="base">
              <a:spcBef>
                <a:spcPct val="0"/>
              </a:spcBef>
              <a:spcAft>
                <a:spcPct val="0"/>
              </a:spcAft>
              <a:buFont typeface="+mj-lt"/>
              <a:buAutoNum type="arabicPeriod"/>
            </a:pPr>
            <a:r>
              <a:rPr lang="en-US" sz="1333" dirty="0">
                <a:solidFill>
                  <a:srgbClr val="FFFFFF"/>
                </a:solidFill>
              </a:rPr>
              <a:t>For clustering/high availability, customers must purchase vSphere</a:t>
            </a:r>
          </a:p>
        </p:txBody>
      </p:sp>
    </p:spTree>
    <p:extLst>
      <p:ext uri="{BB962C8B-B14F-4D97-AF65-F5344CB8AC3E}">
        <p14:creationId xmlns:p14="http://schemas.microsoft.com/office/powerpoint/2010/main" val="96686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 name="Rectangle 37"/>
          <p:cNvSpPr>
            <a:spLocks noChangeArrowheads="1"/>
          </p:cNvSpPr>
          <p:nvPr/>
        </p:nvSpPr>
        <p:spPr bwMode="auto">
          <a:xfrm>
            <a:off x="514332" y="1118797"/>
            <a:ext cx="1281905" cy="1289304"/>
          </a:xfrm>
          <a:prstGeom prst="rect">
            <a:avLst/>
          </a:prstGeom>
          <a:solidFill>
            <a:srgbClr val="7FBA00"/>
          </a:solidFill>
          <a:ln w="9525">
            <a:noFill/>
            <a:miter lim="800000"/>
            <a:headEnd/>
            <a:tailEnd/>
          </a:ln>
        </p:spPr>
        <p:txBody>
          <a:bodyPr wrap="none" lIns="75977" tIns="37974" rIns="75977" bIns="37974" anchor="ctr"/>
          <a:lstStyle/>
          <a:p>
            <a:endParaRPr lang="en-US" dirty="0"/>
          </a:p>
        </p:txBody>
      </p:sp>
      <p:sp>
        <p:nvSpPr>
          <p:cNvPr id="69" name="Rectangle 37"/>
          <p:cNvSpPr>
            <a:spLocks noChangeArrowheads="1"/>
          </p:cNvSpPr>
          <p:nvPr/>
        </p:nvSpPr>
        <p:spPr bwMode="auto">
          <a:xfrm>
            <a:off x="1887745" y="1122452"/>
            <a:ext cx="9786954" cy="1280777"/>
          </a:xfrm>
          <a:prstGeom prst="rect">
            <a:avLst/>
          </a:prstGeom>
          <a:solidFill>
            <a:schemeClr val="bg1"/>
          </a:solidFill>
        </p:spPr>
        <p:txBody>
          <a:bodyPr wrap="square" lIns="182500" tIns="0" rIns="182500" bIns="91249" anchor="b">
            <a:noAutofit/>
          </a:bodyPr>
          <a:lstStyle/>
          <a:p>
            <a:pPr>
              <a:lnSpc>
                <a:spcPct val="90000"/>
              </a:lnSpc>
            </a:pPr>
            <a:endParaRPr lang="en-US" spc="-50" dirty="0">
              <a:gradFill>
                <a:gsLst>
                  <a:gs pos="2917">
                    <a:schemeClr val="tx1"/>
                  </a:gs>
                  <a:gs pos="30000">
                    <a:schemeClr val="tx1"/>
                  </a:gs>
                </a:gsLst>
                <a:lin ang="5400000" scaled="0"/>
              </a:gradFill>
            </a:endParaRPr>
          </a:p>
        </p:txBody>
      </p:sp>
      <p:sp>
        <p:nvSpPr>
          <p:cNvPr id="70" name="Rectangle 69"/>
          <p:cNvSpPr/>
          <p:nvPr/>
        </p:nvSpPr>
        <p:spPr bwMode="auto">
          <a:xfrm>
            <a:off x="506207" y="2514407"/>
            <a:ext cx="11163865" cy="35766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defTabSz="912130" fontAlgn="base">
              <a:lnSpc>
                <a:spcPct val="90000"/>
              </a:lnSpc>
              <a:spcBef>
                <a:spcPct val="0"/>
              </a:spcBef>
              <a:spcAft>
                <a:spcPct val="0"/>
              </a:spcAft>
            </a:pPr>
            <a:r>
              <a:rPr lang="en-US" spc="-50" dirty="0">
                <a:solidFill>
                  <a:srgbClr val="FFFFFF"/>
                </a:solidFill>
                <a:latin typeface="+mj-lt"/>
              </a:rPr>
              <a:t>TOP FEATURES OF STORAGE TO MEET CUSTOMER CHALLENGES</a:t>
            </a:r>
          </a:p>
        </p:txBody>
      </p:sp>
      <p:sp>
        <p:nvSpPr>
          <p:cNvPr id="2" name="Title 1"/>
          <p:cNvSpPr>
            <a:spLocks noGrp="1"/>
          </p:cNvSpPr>
          <p:nvPr>
            <p:ph type="title"/>
          </p:nvPr>
        </p:nvSpPr>
        <p:spPr>
          <a:xfrm>
            <a:off x="519131" y="228601"/>
            <a:ext cx="11149013" cy="611706"/>
          </a:xfrm>
        </p:spPr>
        <p:txBody>
          <a:bodyPr/>
          <a:lstStyle/>
          <a:p>
            <a:r>
              <a:rPr lang="en-US" dirty="0"/>
              <a:t>Storage</a:t>
            </a:r>
          </a:p>
        </p:txBody>
      </p:sp>
      <p:sp>
        <p:nvSpPr>
          <p:cNvPr id="11" name="TextBox 10"/>
          <p:cNvSpPr txBox="1"/>
          <p:nvPr/>
        </p:nvSpPr>
        <p:spPr>
          <a:xfrm>
            <a:off x="2159086" y="1445860"/>
            <a:ext cx="2080930" cy="668901"/>
          </a:xfrm>
          <a:prstGeom prst="rect">
            <a:avLst/>
          </a:prstGeom>
          <a:noFill/>
        </p:spPr>
        <p:txBody>
          <a:bodyPr wrap="square" lIns="0" tIns="0" rIns="0" bIns="0" rtlCol="0">
            <a:spAutoFit/>
          </a:bodyPr>
          <a:lstStyle/>
          <a:p>
            <a:pPr>
              <a:lnSpc>
                <a:spcPct val="90000"/>
              </a:lnSpc>
            </a:pPr>
            <a:r>
              <a:rPr lang="en-US" sz="1600" spc="-50" dirty="0">
                <a:gradFill>
                  <a:gsLst>
                    <a:gs pos="2917">
                      <a:schemeClr val="tx1"/>
                    </a:gs>
                    <a:gs pos="30000">
                      <a:schemeClr val="tx1"/>
                    </a:gs>
                  </a:gsLst>
                  <a:lin ang="5400000" scaled="0"/>
                </a:gradFill>
              </a:rPr>
              <a:t>Efficiency, performance, and innovation through diverse storage choices</a:t>
            </a:r>
          </a:p>
        </p:txBody>
      </p:sp>
      <p:sp>
        <p:nvSpPr>
          <p:cNvPr id="71" name="TextBox 70"/>
          <p:cNvSpPr txBox="1"/>
          <p:nvPr/>
        </p:nvSpPr>
        <p:spPr>
          <a:xfrm>
            <a:off x="4777348" y="1455629"/>
            <a:ext cx="1953924" cy="664797"/>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Continuous availability through new features that preserve uptime</a:t>
            </a:r>
          </a:p>
        </p:txBody>
      </p:sp>
      <p:sp>
        <p:nvSpPr>
          <p:cNvPr id="72" name="TextBox 71"/>
          <p:cNvSpPr txBox="1"/>
          <p:nvPr/>
        </p:nvSpPr>
        <p:spPr>
          <a:xfrm>
            <a:off x="7356526" y="1445860"/>
            <a:ext cx="2032082" cy="664797"/>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Cost efficiency through storage, management, and other capabilities</a:t>
            </a:r>
          </a:p>
        </p:txBody>
      </p:sp>
      <p:grpSp>
        <p:nvGrpSpPr>
          <p:cNvPr id="9" name="Group 8"/>
          <p:cNvGrpSpPr/>
          <p:nvPr/>
        </p:nvGrpSpPr>
        <p:grpSpPr>
          <a:xfrm>
            <a:off x="506205" y="4597183"/>
            <a:ext cx="2134114" cy="1489045"/>
            <a:chOff x="506205" y="4479953"/>
            <a:chExt cx="2134114" cy="1489045"/>
          </a:xfrm>
        </p:grpSpPr>
        <p:sp>
          <p:nvSpPr>
            <p:cNvPr id="100" name="Rectangle 99"/>
            <p:cNvSpPr>
              <a:spLocks noChangeAspect="1" noChangeArrowheads="1"/>
            </p:cNvSpPr>
            <p:nvPr/>
          </p:nvSpPr>
          <p:spPr bwMode="auto">
            <a:xfrm>
              <a:off x="506205"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Offloaded data transfer</a:t>
              </a:r>
            </a:p>
          </p:txBody>
        </p:sp>
        <p:sp>
          <p:nvSpPr>
            <p:cNvPr id="105" name="Oval 104"/>
            <p:cNvSpPr/>
            <p:nvPr/>
          </p:nvSpPr>
          <p:spPr bwMode="auto">
            <a:xfrm>
              <a:off x="2111813"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rgbClr val="FFFFFF"/>
                  </a:solidFill>
                </a:rPr>
                <a:t>6</a:t>
              </a:r>
            </a:p>
          </p:txBody>
        </p:sp>
      </p:grpSp>
      <p:grpSp>
        <p:nvGrpSpPr>
          <p:cNvPr id="10" name="Group 9"/>
          <p:cNvGrpSpPr/>
          <p:nvPr/>
        </p:nvGrpSpPr>
        <p:grpSpPr>
          <a:xfrm>
            <a:off x="2764800" y="4597183"/>
            <a:ext cx="2134114" cy="1489045"/>
            <a:chOff x="2764800" y="4479953"/>
            <a:chExt cx="2134114" cy="1489045"/>
          </a:xfrm>
        </p:grpSpPr>
        <p:sp>
          <p:nvSpPr>
            <p:cNvPr id="101" name="Rectangle 100"/>
            <p:cNvSpPr>
              <a:spLocks noChangeAspect="1" noChangeArrowheads="1"/>
            </p:cNvSpPr>
            <p:nvPr/>
          </p:nvSpPr>
          <p:spPr bwMode="auto">
            <a:xfrm>
              <a:off x="2764800"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Transparent failover</a:t>
              </a:r>
            </a:p>
          </p:txBody>
        </p:sp>
        <p:sp>
          <p:nvSpPr>
            <p:cNvPr id="106" name="Oval 105"/>
            <p:cNvSpPr/>
            <p:nvPr/>
          </p:nvSpPr>
          <p:spPr bwMode="auto">
            <a:xfrm>
              <a:off x="4378365"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rgbClr val="FFFFFF"/>
                  </a:solidFill>
                </a:rPr>
                <a:t>7</a:t>
              </a:r>
            </a:p>
          </p:txBody>
        </p:sp>
      </p:grpSp>
      <p:grpSp>
        <p:nvGrpSpPr>
          <p:cNvPr id="12" name="Group 11"/>
          <p:cNvGrpSpPr/>
          <p:nvPr/>
        </p:nvGrpSpPr>
        <p:grpSpPr>
          <a:xfrm>
            <a:off x="5023395" y="4597183"/>
            <a:ext cx="2134114" cy="1489045"/>
            <a:chOff x="5023395" y="4479953"/>
            <a:chExt cx="2134114" cy="1489045"/>
          </a:xfrm>
        </p:grpSpPr>
        <p:sp>
          <p:nvSpPr>
            <p:cNvPr id="102" name="Rectangle 101"/>
            <p:cNvSpPr>
              <a:spLocks noChangeAspect="1" noChangeArrowheads="1"/>
            </p:cNvSpPr>
            <p:nvPr/>
          </p:nvSpPr>
          <p:spPr bwMode="auto">
            <a:xfrm>
              <a:off x="5023395"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NFS support</a:t>
              </a:r>
            </a:p>
          </p:txBody>
        </p:sp>
        <p:sp>
          <p:nvSpPr>
            <p:cNvPr id="107" name="Oval 106"/>
            <p:cNvSpPr/>
            <p:nvPr/>
          </p:nvSpPr>
          <p:spPr bwMode="auto">
            <a:xfrm>
              <a:off x="6644917"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rgbClr val="FFFFFF"/>
                  </a:solidFill>
                </a:rPr>
                <a:t>8</a:t>
              </a:r>
            </a:p>
          </p:txBody>
        </p:sp>
      </p:grpSp>
      <p:grpSp>
        <p:nvGrpSpPr>
          <p:cNvPr id="13" name="Group 12"/>
          <p:cNvGrpSpPr/>
          <p:nvPr/>
        </p:nvGrpSpPr>
        <p:grpSpPr>
          <a:xfrm>
            <a:off x="7281990" y="4597183"/>
            <a:ext cx="2134114" cy="1489045"/>
            <a:chOff x="7281990" y="4479953"/>
            <a:chExt cx="2134114" cy="1489045"/>
          </a:xfrm>
        </p:grpSpPr>
        <p:sp>
          <p:nvSpPr>
            <p:cNvPr id="103" name="Rectangle 102"/>
            <p:cNvSpPr>
              <a:spLocks noChangeAspect="1" noChangeArrowheads="1"/>
            </p:cNvSpPr>
            <p:nvPr/>
          </p:nvSpPr>
          <p:spPr bwMode="auto">
            <a:xfrm>
              <a:off x="7281990"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iSCSI target</a:t>
              </a:r>
            </a:p>
          </p:txBody>
        </p:sp>
        <p:sp>
          <p:nvSpPr>
            <p:cNvPr id="108" name="Oval 107"/>
            <p:cNvSpPr/>
            <p:nvPr/>
          </p:nvSpPr>
          <p:spPr bwMode="auto">
            <a:xfrm>
              <a:off x="8911469"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rgbClr val="FFFFFF"/>
                  </a:solidFill>
                </a:rPr>
                <a:t>9</a:t>
              </a:r>
            </a:p>
          </p:txBody>
        </p:sp>
      </p:grpSp>
      <p:grpSp>
        <p:nvGrpSpPr>
          <p:cNvPr id="14" name="Group 13"/>
          <p:cNvGrpSpPr/>
          <p:nvPr/>
        </p:nvGrpSpPr>
        <p:grpSpPr>
          <a:xfrm>
            <a:off x="9540584" y="4597183"/>
            <a:ext cx="2134114" cy="1489045"/>
            <a:chOff x="9540584" y="4479953"/>
            <a:chExt cx="2134114" cy="1489045"/>
          </a:xfrm>
        </p:grpSpPr>
        <p:sp>
          <p:nvSpPr>
            <p:cNvPr id="104" name="Rectangle 103"/>
            <p:cNvSpPr>
              <a:spLocks noChangeAspect="1" noChangeArrowheads="1"/>
            </p:cNvSpPr>
            <p:nvPr/>
          </p:nvSpPr>
          <p:spPr bwMode="auto">
            <a:xfrm>
              <a:off x="9540584"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Storage management</a:t>
              </a:r>
            </a:p>
          </p:txBody>
        </p:sp>
        <p:sp>
          <p:nvSpPr>
            <p:cNvPr id="109" name="Oval 108"/>
            <p:cNvSpPr/>
            <p:nvPr/>
          </p:nvSpPr>
          <p:spPr bwMode="auto">
            <a:xfrm>
              <a:off x="11178022"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rgbClr val="FFFFFF"/>
                  </a:solidFill>
                </a:rPr>
                <a:t>10</a:t>
              </a:r>
            </a:p>
          </p:txBody>
        </p:sp>
      </p:grpSp>
      <p:grpSp>
        <p:nvGrpSpPr>
          <p:cNvPr id="3" name="Group 2"/>
          <p:cNvGrpSpPr/>
          <p:nvPr/>
        </p:nvGrpSpPr>
        <p:grpSpPr>
          <a:xfrm>
            <a:off x="506205" y="2995028"/>
            <a:ext cx="2134114" cy="1489045"/>
            <a:chOff x="506205" y="2877800"/>
            <a:chExt cx="2134114" cy="1489045"/>
          </a:xfrm>
        </p:grpSpPr>
        <p:sp>
          <p:nvSpPr>
            <p:cNvPr id="73" name="Rectangle 72"/>
            <p:cNvSpPr>
              <a:spLocks noChangeAspect="1" noChangeArrowheads="1"/>
            </p:cNvSpPr>
            <p:nvPr/>
          </p:nvSpPr>
          <p:spPr bwMode="auto">
            <a:xfrm>
              <a:off x="506205"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Storage spaces</a:t>
              </a:r>
            </a:p>
          </p:txBody>
        </p:sp>
        <p:sp>
          <p:nvSpPr>
            <p:cNvPr id="77" name="Oval 76"/>
            <p:cNvSpPr/>
            <p:nvPr/>
          </p:nvSpPr>
          <p:spPr bwMode="auto">
            <a:xfrm>
              <a:off x="2111813"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rgbClr val="FFFFFF"/>
                  </a:solidFill>
                </a:rPr>
                <a:t>1</a:t>
              </a:r>
            </a:p>
          </p:txBody>
        </p:sp>
      </p:grpSp>
      <p:grpSp>
        <p:nvGrpSpPr>
          <p:cNvPr id="4" name="Group 3"/>
          <p:cNvGrpSpPr/>
          <p:nvPr/>
        </p:nvGrpSpPr>
        <p:grpSpPr>
          <a:xfrm>
            <a:off x="2764800" y="2995028"/>
            <a:ext cx="2134114" cy="1489045"/>
            <a:chOff x="2764800" y="2877800"/>
            <a:chExt cx="2134114" cy="1489045"/>
          </a:xfrm>
        </p:grpSpPr>
        <p:sp>
          <p:nvSpPr>
            <p:cNvPr id="74" name="Rectangle 73"/>
            <p:cNvSpPr>
              <a:spLocks noChangeAspect="1" noChangeArrowheads="1"/>
            </p:cNvSpPr>
            <p:nvPr/>
          </p:nvSpPr>
          <p:spPr bwMode="auto">
            <a:xfrm>
              <a:off x="2764800"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File system improvements</a:t>
              </a:r>
            </a:p>
          </p:txBody>
        </p:sp>
        <p:sp>
          <p:nvSpPr>
            <p:cNvPr id="95" name="Oval 94"/>
            <p:cNvSpPr/>
            <p:nvPr/>
          </p:nvSpPr>
          <p:spPr bwMode="auto">
            <a:xfrm>
              <a:off x="4378365"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rgbClr val="FFFFFF"/>
                  </a:solidFill>
                </a:rPr>
                <a:t>2</a:t>
              </a:r>
            </a:p>
          </p:txBody>
        </p:sp>
      </p:grpSp>
      <p:grpSp>
        <p:nvGrpSpPr>
          <p:cNvPr id="5" name="Group 4"/>
          <p:cNvGrpSpPr/>
          <p:nvPr/>
        </p:nvGrpSpPr>
        <p:grpSpPr>
          <a:xfrm>
            <a:off x="5023395" y="2995028"/>
            <a:ext cx="2134114" cy="1489045"/>
            <a:chOff x="5023395" y="2877800"/>
            <a:chExt cx="2134114" cy="1489045"/>
          </a:xfrm>
        </p:grpSpPr>
        <p:sp>
          <p:nvSpPr>
            <p:cNvPr id="82" name="Rectangle 81"/>
            <p:cNvSpPr>
              <a:spLocks noChangeAspect="1" noChangeArrowheads="1"/>
            </p:cNvSpPr>
            <p:nvPr/>
          </p:nvSpPr>
          <p:spPr bwMode="auto">
            <a:xfrm>
              <a:off x="5023395"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Thin provisioning</a:t>
              </a:r>
            </a:p>
          </p:txBody>
        </p:sp>
        <p:sp>
          <p:nvSpPr>
            <p:cNvPr id="97" name="Oval 96"/>
            <p:cNvSpPr/>
            <p:nvPr/>
          </p:nvSpPr>
          <p:spPr bwMode="auto">
            <a:xfrm>
              <a:off x="6644917"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rgbClr val="FFFFFF"/>
                  </a:solidFill>
                </a:rPr>
                <a:t>3</a:t>
              </a:r>
            </a:p>
          </p:txBody>
        </p:sp>
      </p:grpSp>
      <p:grpSp>
        <p:nvGrpSpPr>
          <p:cNvPr id="7" name="Group 6"/>
          <p:cNvGrpSpPr/>
          <p:nvPr/>
        </p:nvGrpSpPr>
        <p:grpSpPr>
          <a:xfrm>
            <a:off x="7281990" y="2995028"/>
            <a:ext cx="2134114" cy="1489045"/>
            <a:chOff x="7281990" y="2877800"/>
            <a:chExt cx="2134114" cy="1489045"/>
          </a:xfrm>
        </p:grpSpPr>
        <p:sp>
          <p:nvSpPr>
            <p:cNvPr id="84" name="Rectangle 83"/>
            <p:cNvSpPr>
              <a:spLocks noChangeAspect="1" noChangeArrowheads="1"/>
            </p:cNvSpPr>
            <p:nvPr/>
          </p:nvSpPr>
          <p:spPr bwMode="auto">
            <a:xfrm>
              <a:off x="7281990"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Cluster Shared Volume</a:t>
              </a:r>
            </a:p>
          </p:txBody>
        </p:sp>
        <p:sp>
          <p:nvSpPr>
            <p:cNvPr id="98" name="Oval 97"/>
            <p:cNvSpPr/>
            <p:nvPr/>
          </p:nvSpPr>
          <p:spPr bwMode="auto">
            <a:xfrm>
              <a:off x="8911469"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rgbClr val="FFFFFF"/>
                  </a:solidFill>
                </a:rPr>
                <a:t>4</a:t>
              </a:r>
            </a:p>
          </p:txBody>
        </p:sp>
      </p:grpSp>
      <p:grpSp>
        <p:nvGrpSpPr>
          <p:cNvPr id="8" name="Group 7"/>
          <p:cNvGrpSpPr/>
          <p:nvPr/>
        </p:nvGrpSpPr>
        <p:grpSpPr>
          <a:xfrm>
            <a:off x="9540584" y="2995028"/>
            <a:ext cx="2134114" cy="1489045"/>
            <a:chOff x="9540584" y="2877800"/>
            <a:chExt cx="2134114" cy="1489045"/>
          </a:xfrm>
        </p:grpSpPr>
        <p:sp>
          <p:nvSpPr>
            <p:cNvPr id="87" name="Rectangle 86"/>
            <p:cNvSpPr>
              <a:spLocks noChangeAspect="1" noChangeArrowheads="1"/>
            </p:cNvSpPr>
            <p:nvPr/>
          </p:nvSpPr>
          <p:spPr bwMode="auto">
            <a:xfrm>
              <a:off x="9540584"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SMB 3.0 for workloads</a:t>
              </a:r>
            </a:p>
          </p:txBody>
        </p:sp>
        <p:sp>
          <p:nvSpPr>
            <p:cNvPr id="99" name="Oval 98"/>
            <p:cNvSpPr/>
            <p:nvPr/>
          </p:nvSpPr>
          <p:spPr bwMode="auto">
            <a:xfrm>
              <a:off x="11178022"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rgbClr val="FFFFFF"/>
                  </a:solidFill>
                </a:rPr>
                <a:t>5</a:t>
              </a:r>
            </a:p>
          </p:txBody>
        </p:sp>
      </p:grpSp>
      <p:pic>
        <p:nvPicPr>
          <p:cNvPr id="33" name="Picture 34" descr="Efficiency.png"/>
          <p:cNvPicPr>
            <a:picLocks noChangeAspect="1"/>
          </p:cNvPicPr>
          <p:nvPr/>
        </p:nvPicPr>
        <p:blipFill>
          <a:blip r:embed="rId3"/>
          <a:srcRect/>
          <a:stretch>
            <a:fillRect/>
          </a:stretch>
        </p:blipFill>
        <p:spPr bwMode="auto">
          <a:xfrm>
            <a:off x="658863" y="1273289"/>
            <a:ext cx="1021531" cy="1022508"/>
          </a:xfrm>
          <a:prstGeom prst="rect">
            <a:avLst/>
          </a:prstGeom>
          <a:noFill/>
          <a:ln w="9525">
            <a:noFill/>
            <a:miter lim="800000"/>
            <a:headEnd/>
            <a:tailEnd/>
          </a:ln>
        </p:spPr>
      </p:pic>
    </p:spTree>
    <p:extLst>
      <p:ext uri="{BB962C8B-B14F-4D97-AF65-F5344CB8AC3E}">
        <p14:creationId xmlns:p14="http://schemas.microsoft.com/office/powerpoint/2010/main" val="329195199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1010445" y="453810"/>
            <a:ext cx="7041374" cy="69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155" fontAlgn="base">
              <a:lnSpc>
                <a:spcPct val="90000"/>
              </a:lnSpc>
              <a:spcBef>
                <a:spcPct val="0"/>
              </a:spcBef>
              <a:spcAft>
                <a:spcPct val="0"/>
              </a:spcAft>
            </a:pPr>
            <a:r>
              <a:rPr lang="en-US" sz="5000" dirty="0">
                <a:solidFill>
                  <a:srgbClr val="595959"/>
                </a:solidFill>
                <a:latin typeface="Segoe UI"/>
                <a:cs typeface="Arial" charset="0"/>
              </a:rPr>
              <a:t>VHDX Disk Format</a:t>
            </a:r>
          </a:p>
        </p:txBody>
      </p:sp>
      <p:sp>
        <p:nvSpPr>
          <p:cNvPr id="7" name="Text Placeholder 2"/>
          <p:cNvSpPr txBox="1">
            <a:spLocks/>
          </p:cNvSpPr>
          <p:nvPr/>
        </p:nvSpPr>
        <p:spPr bwMode="auto">
          <a:xfrm>
            <a:off x="514216" y="1582622"/>
            <a:ext cx="1144606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457237" indent="0" defTabSz="913155" fontAlgn="base">
              <a:spcBef>
                <a:spcPct val="0"/>
              </a:spcBef>
              <a:spcAft>
                <a:spcPct val="0"/>
              </a:spcAft>
            </a:pPr>
            <a:r>
              <a:rPr lang="en-US" sz="2700" dirty="0">
                <a:solidFill>
                  <a:srgbClr val="DD6D27"/>
                </a:solidFill>
                <a:latin typeface="Segoe UI"/>
              </a:rPr>
              <a:t>New default .VHDX format for VHDs in Hyper-V in Windows Server 2012</a:t>
            </a:r>
          </a:p>
          <a:p>
            <a:pPr defTabSz="913155" fontAlgn="base">
              <a:spcBef>
                <a:spcPct val="0"/>
              </a:spcBef>
              <a:spcAft>
                <a:spcPct val="0"/>
              </a:spcAft>
            </a:pPr>
            <a:endParaRPr lang="en-US" sz="2700" dirty="0">
              <a:solidFill>
                <a:prstClr val="black"/>
              </a:solidFill>
              <a:latin typeface="Segoe UI"/>
            </a:endParaRPr>
          </a:p>
          <a:p>
            <a:pPr marL="742679" indent="-285443" defTabSz="913155" fontAlgn="base">
              <a:spcBef>
                <a:spcPct val="0"/>
              </a:spcBef>
              <a:spcAft>
                <a:spcPct val="0"/>
              </a:spcAft>
              <a:buFont typeface="Arial" pitchFamily="34" charset="0"/>
              <a:buChar char="•"/>
            </a:pPr>
            <a:r>
              <a:rPr lang="en-US" sz="2700" dirty="0">
                <a:solidFill>
                  <a:prstClr val="black"/>
                </a:solidFill>
                <a:latin typeface="Segoe UI"/>
              </a:rPr>
              <a:t>Supports virtual disks up to 64 TB</a:t>
            </a:r>
          </a:p>
          <a:p>
            <a:pPr marL="742679" indent="-285443" defTabSz="913155" fontAlgn="base">
              <a:spcBef>
                <a:spcPct val="0"/>
              </a:spcBef>
              <a:spcAft>
                <a:spcPct val="0"/>
              </a:spcAft>
              <a:buFont typeface="Arial" pitchFamily="34" charset="0"/>
              <a:buChar char="•"/>
            </a:pPr>
            <a:r>
              <a:rPr lang="en-US" sz="2700" dirty="0">
                <a:solidFill>
                  <a:prstClr val="black"/>
                </a:solidFill>
                <a:latin typeface="Segoe UI"/>
              </a:rPr>
              <a:t>Aligns to megabyte boundaries to support large sector disks (4 KB sector disks)</a:t>
            </a:r>
          </a:p>
          <a:p>
            <a:pPr marL="742679" indent="-285443" defTabSz="913155" fontAlgn="base">
              <a:spcBef>
                <a:spcPct val="0"/>
              </a:spcBef>
              <a:spcAft>
                <a:spcPct val="0"/>
              </a:spcAft>
              <a:buFont typeface="Arial" pitchFamily="34" charset="0"/>
              <a:buChar char="•"/>
            </a:pPr>
            <a:r>
              <a:rPr lang="en-US" sz="2700" dirty="0">
                <a:solidFill>
                  <a:prstClr val="black"/>
                </a:solidFill>
                <a:latin typeface="Segoe UI"/>
              </a:rPr>
              <a:t>Uses large block sizes to provide better performance </a:t>
            </a:r>
          </a:p>
          <a:p>
            <a:pPr marL="742679" indent="-285443" defTabSz="913155" fontAlgn="base">
              <a:spcBef>
                <a:spcPct val="0"/>
              </a:spcBef>
              <a:spcAft>
                <a:spcPct val="0"/>
              </a:spcAft>
              <a:buFont typeface="Arial" pitchFamily="34" charset="0"/>
              <a:buChar char="•"/>
            </a:pPr>
            <a:r>
              <a:rPr lang="en-US" sz="2700" dirty="0">
                <a:solidFill>
                  <a:prstClr val="black"/>
                </a:solidFill>
                <a:latin typeface="Segoe UI"/>
              </a:rPr>
              <a:t>Includes a new log to protect from corruption due to power failure</a:t>
            </a:r>
          </a:p>
          <a:p>
            <a:pPr marL="742679" indent="-285443" defTabSz="913155" fontAlgn="base">
              <a:spcBef>
                <a:spcPct val="0"/>
              </a:spcBef>
              <a:spcAft>
                <a:spcPct val="0"/>
              </a:spcAft>
              <a:buFont typeface="Arial" pitchFamily="34" charset="0"/>
              <a:buChar char="•"/>
            </a:pPr>
            <a:r>
              <a:rPr lang="en-US" sz="2700" dirty="0">
                <a:solidFill>
                  <a:prstClr val="black"/>
                </a:solidFill>
                <a:latin typeface="Segoe UI"/>
              </a:rPr>
              <a:t>Has much greater resiliency</a:t>
            </a:r>
          </a:p>
          <a:p>
            <a:pPr marL="742679" indent="-285443" defTabSz="913155" fontAlgn="base">
              <a:spcBef>
                <a:spcPct val="0"/>
              </a:spcBef>
              <a:spcAft>
                <a:spcPct val="0"/>
              </a:spcAft>
              <a:buFont typeface="Arial" pitchFamily="34" charset="0"/>
              <a:buChar char="•"/>
            </a:pPr>
            <a:r>
              <a:rPr lang="en-US" sz="2700" dirty="0">
                <a:solidFill>
                  <a:prstClr val="black"/>
                </a:solidFill>
                <a:latin typeface="Segoe UI"/>
              </a:rPr>
              <a:t>Allows for embedded custom user-defined metadata into VHDX files</a:t>
            </a:r>
          </a:p>
          <a:p>
            <a:pPr marL="742679" indent="-285443" defTabSz="913155" fontAlgn="base">
              <a:spcBef>
                <a:spcPct val="0"/>
              </a:spcBef>
              <a:spcAft>
                <a:spcPct val="0"/>
              </a:spcAft>
              <a:buFont typeface="Arial" pitchFamily="34" charset="0"/>
              <a:buChar char="•"/>
            </a:pPr>
            <a:endParaRPr lang="en-US" sz="2700" dirty="0">
              <a:solidFill>
                <a:prstClr val="black"/>
              </a:solidFill>
              <a:latin typeface="Segoe UI"/>
            </a:endParaRPr>
          </a:p>
        </p:txBody>
      </p:sp>
    </p:spTree>
    <p:extLst>
      <p:ext uri="{BB962C8B-B14F-4D97-AF65-F5344CB8AC3E}">
        <p14:creationId xmlns:p14="http://schemas.microsoft.com/office/powerpoint/2010/main" val="219369769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693028" y="238626"/>
            <a:ext cx="9125748" cy="138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5000" dirty="0">
                <a:solidFill>
                  <a:srgbClr val="595959"/>
                </a:solidFill>
                <a:latin typeface="Segoe UI Light" pitchFamily="-65" charset="0"/>
                <a:cs typeface="Arial" charset="0"/>
              </a:rPr>
              <a:t>Storage Spaces &amp; Thin Provisioning?</a:t>
            </a:r>
          </a:p>
        </p:txBody>
      </p:sp>
      <p:sp>
        <p:nvSpPr>
          <p:cNvPr id="6" name="Text Placeholder 2"/>
          <p:cNvSpPr txBox="1">
            <a:spLocks/>
          </p:cNvSpPr>
          <p:nvPr/>
        </p:nvSpPr>
        <p:spPr bwMode="auto">
          <a:xfrm>
            <a:off x="693034" y="1829595"/>
            <a:ext cx="10860963"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0" indent="0"/>
            <a:r>
              <a:rPr lang="en-US" sz="2000" dirty="0">
                <a:solidFill>
                  <a:srgbClr val="DD6D27"/>
                </a:solidFill>
              </a:rPr>
              <a:t>Storage Spaces</a:t>
            </a:r>
          </a:p>
          <a:p>
            <a:pPr marL="514121" lvl="2" indent="-285476">
              <a:buFont typeface="Arial" pitchFamily="34" charset="0"/>
              <a:buChar char="•"/>
            </a:pPr>
            <a:r>
              <a:rPr lang="en-US" sz="2000" dirty="0">
                <a:solidFill>
                  <a:srgbClr val="7F7F7F"/>
                </a:solidFill>
              </a:rPr>
              <a:t>New in Windows Server 2012</a:t>
            </a:r>
          </a:p>
          <a:p>
            <a:pPr marL="514121" lvl="2" indent="-285476">
              <a:buFont typeface="Arial" pitchFamily="34" charset="0"/>
              <a:buChar char="•"/>
            </a:pPr>
            <a:r>
              <a:rPr lang="en-US" sz="2000" dirty="0">
                <a:solidFill>
                  <a:srgbClr val="7F7F7F"/>
                </a:solidFill>
              </a:rPr>
              <a:t>Provides an in-box storage virtualization that can use low-cost commodity storage devices</a:t>
            </a:r>
          </a:p>
          <a:p>
            <a:pPr marL="514121" lvl="2" indent="-285476">
              <a:buFont typeface="Arial" pitchFamily="34" charset="0"/>
              <a:buChar char="•"/>
            </a:pPr>
            <a:r>
              <a:rPr lang="en-US" sz="2000" dirty="0">
                <a:solidFill>
                  <a:srgbClr val="7F7F7F"/>
                </a:solidFill>
              </a:rPr>
              <a:t>Aggregates unallocated space on physical disks installed in or connected to servers through a “pooling” model</a:t>
            </a:r>
          </a:p>
          <a:p>
            <a:pPr marL="514121" lvl="2" indent="-285476">
              <a:buFont typeface="Arial" pitchFamily="34" charset="0"/>
              <a:buChar char="•"/>
            </a:pPr>
            <a:r>
              <a:rPr lang="en-US" sz="2000" dirty="0">
                <a:solidFill>
                  <a:srgbClr val="7F7F7F"/>
                </a:solidFill>
              </a:rPr>
              <a:t>Can provide a cost-effective platform for business critical storage across a variety of scenarios</a:t>
            </a:r>
          </a:p>
        </p:txBody>
      </p:sp>
      <p:sp>
        <p:nvSpPr>
          <p:cNvPr id="5" name="Text Placeholder 2"/>
          <p:cNvSpPr txBox="1">
            <a:spLocks/>
          </p:cNvSpPr>
          <p:nvPr/>
        </p:nvSpPr>
        <p:spPr bwMode="auto">
          <a:xfrm>
            <a:off x="693034" y="4090723"/>
            <a:ext cx="108609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0" indent="0"/>
            <a:r>
              <a:rPr lang="en-US" sz="2000" dirty="0">
                <a:solidFill>
                  <a:srgbClr val="DD6D27"/>
                </a:solidFill>
              </a:rPr>
              <a:t>Thin Provisioning</a:t>
            </a:r>
          </a:p>
          <a:p>
            <a:pPr marL="514121" lvl="2" indent="-285476">
              <a:buFont typeface="Arial" pitchFamily="34" charset="0"/>
              <a:buChar char="•"/>
            </a:pPr>
            <a:r>
              <a:rPr lang="en-US" sz="2000" dirty="0">
                <a:solidFill>
                  <a:srgbClr val="7F7F7F"/>
                </a:solidFill>
              </a:rPr>
              <a:t>“Just-in-Time” allocations of storage with the ability to reclaim storage (“Trim”)</a:t>
            </a:r>
          </a:p>
          <a:p>
            <a:pPr marL="514121" lvl="2" indent="-285476">
              <a:buFont typeface="Arial" pitchFamily="34" charset="0"/>
              <a:buChar char="•"/>
            </a:pPr>
            <a:r>
              <a:rPr lang="en-US" sz="2000" dirty="0">
                <a:solidFill>
                  <a:srgbClr val="7F7F7F"/>
                </a:solidFill>
              </a:rPr>
              <a:t>Integrated with Storage Spaces</a:t>
            </a:r>
          </a:p>
        </p:txBody>
      </p:sp>
    </p:spTree>
    <p:extLst>
      <p:ext uri="{BB962C8B-B14F-4D97-AF65-F5344CB8AC3E}">
        <p14:creationId xmlns:p14="http://schemas.microsoft.com/office/powerpoint/2010/main" val="68118923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775027" y="300597"/>
            <a:ext cx="6144671" cy="69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777" fontAlgn="base">
              <a:lnSpc>
                <a:spcPct val="90000"/>
              </a:lnSpc>
              <a:spcBef>
                <a:spcPct val="0"/>
              </a:spcBef>
              <a:spcAft>
                <a:spcPct val="0"/>
              </a:spcAft>
            </a:pPr>
            <a:r>
              <a:rPr lang="en-US" sz="5000" dirty="0" err="1">
                <a:solidFill>
                  <a:srgbClr val="595959"/>
                </a:solidFill>
                <a:latin typeface="Segoe UI Light" pitchFamily="-65" charset="0"/>
                <a:cs typeface="Arial" charset="0"/>
              </a:rPr>
              <a:t>Deduplication</a:t>
            </a:r>
            <a:endParaRPr lang="en-US" sz="5000" dirty="0">
              <a:solidFill>
                <a:srgbClr val="595959"/>
              </a:solidFill>
              <a:latin typeface="Segoe UI Light" pitchFamily="-65"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53" y="2413000"/>
            <a:ext cx="7691426" cy="42316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9464" y="3499997"/>
            <a:ext cx="3275234" cy="2775921"/>
          </a:xfrm>
          <a:prstGeom prst="rect">
            <a:avLst/>
          </a:prstGeom>
        </p:spPr>
      </p:pic>
      <p:sp>
        <p:nvSpPr>
          <p:cNvPr id="7" name="Rectangle 6"/>
          <p:cNvSpPr/>
          <p:nvPr/>
        </p:nvSpPr>
        <p:spPr>
          <a:xfrm>
            <a:off x="775026" y="1157461"/>
            <a:ext cx="5044290" cy="1000274"/>
          </a:xfrm>
          <a:prstGeom prst="rect">
            <a:avLst/>
          </a:prstGeom>
          <a:ln>
            <a:noFill/>
          </a:ln>
        </p:spPr>
        <p:txBody>
          <a:bodyPr wrap="square" lIns="76170" tIns="38084" rIns="76170" bIns="38084">
            <a:spAutoFit/>
          </a:bodyPr>
          <a:lstStyle/>
          <a:p>
            <a:pPr marL="285637" indent="-285637" defTabSz="913777" fontAlgn="base">
              <a:spcBef>
                <a:spcPct val="0"/>
              </a:spcBef>
              <a:spcAft>
                <a:spcPct val="0"/>
              </a:spcAft>
              <a:buFont typeface="Arial" pitchFamily="34" charset="0"/>
              <a:buChar char="•"/>
            </a:pPr>
            <a:r>
              <a:rPr lang="en-US" sz="2000" dirty="0">
                <a:solidFill>
                  <a:prstClr val="black"/>
                </a:solidFill>
                <a:ea typeface="ＭＳ Ｐゴシック" pitchFamily="-65" charset="-128"/>
              </a:rPr>
              <a:t>Capacity Optimization</a:t>
            </a:r>
          </a:p>
          <a:p>
            <a:pPr marL="285637" indent="-285637" defTabSz="913777" fontAlgn="base">
              <a:spcBef>
                <a:spcPct val="0"/>
              </a:spcBef>
              <a:spcAft>
                <a:spcPct val="0"/>
              </a:spcAft>
              <a:buFont typeface="Arial" pitchFamily="34" charset="0"/>
              <a:buChar char="•"/>
            </a:pPr>
            <a:r>
              <a:rPr lang="en-US" sz="2000" dirty="0">
                <a:solidFill>
                  <a:prstClr val="black"/>
                </a:solidFill>
                <a:ea typeface="ＭＳ Ｐゴシック" pitchFamily="-65" charset="-128"/>
              </a:rPr>
              <a:t>Scale and Performance</a:t>
            </a:r>
          </a:p>
          <a:p>
            <a:pPr marL="285637" indent="-285637" defTabSz="913777" fontAlgn="base">
              <a:spcBef>
                <a:spcPct val="0"/>
              </a:spcBef>
              <a:spcAft>
                <a:spcPct val="0"/>
              </a:spcAft>
              <a:buFont typeface="Arial" pitchFamily="34" charset="0"/>
              <a:buChar char="•"/>
            </a:pPr>
            <a:r>
              <a:rPr lang="en-US" sz="2000" dirty="0">
                <a:solidFill>
                  <a:prstClr val="black"/>
                </a:solidFill>
                <a:ea typeface="ＭＳ Ｐゴシック" pitchFamily="-65" charset="-128"/>
              </a:rPr>
              <a:t>Reliability and Data Integrity</a:t>
            </a:r>
          </a:p>
        </p:txBody>
      </p:sp>
      <p:sp>
        <p:nvSpPr>
          <p:cNvPr id="8" name="Oval 7"/>
          <p:cNvSpPr/>
          <p:nvPr/>
        </p:nvSpPr>
        <p:spPr bwMode="auto">
          <a:xfrm>
            <a:off x="2518177" y="6170083"/>
            <a:ext cx="560771" cy="211667"/>
          </a:xfrm>
          <a:prstGeom prst="ellipse">
            <a:avLst/>
          </a:prstGeom>
          <a:noFill/>
          <a:ln w="38100">
            <a:solidFill>
              <a:srgbClr val="DD6D27"/>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66" tIns="38084" rIns="76166" bIns="38084" numCol="1" rtlCol="0" anchor="ctr" anchorCtr="0" compatLnSpc="1">
            <a:prstTxWarp prst="textNoShape">
              <a:avLst/>
            </a:prstTxWarp>
          </a:bodyPr>
          <a:lstStyle/>
          <a:p>
            <a:pPr algn="ctr" defTabSz="761450" fontAlgn="base">
              <a:spcBef>
                <a:spcPct val="0"/>
              </a:spcBef>
              <a:spcAft>
                <a:spcPct val="0"/>
              </a:spcAft>
            </a:pPr>
            <a:endParaRPr lang="en-US" dirty="0">
              <a:gradFill>
                <a:gsLst>
                  <a:gs pos="0">
                    <a:srgbClr val="FFFFFF"/>
                  </a:gs>
                  <a:gs pos="100000">
                    <a:srgbClr val="FFFFFF"/>
                  </a:gs>
                </a:gsLst>
                <a:lin ang="5400000" scaled="0"/>
              </a:gradFill>
            </a:endParaRPr>
          </a:p>
        </p:txBody>
      </p:sp>
      <p:cxnSp>
        <p:nvCxnSpPr>
          <p:cNvPr id="10" name="Straight Arrow Connector 9"/>
          <p:cNvCxnSpPr/>
          <p:nvPr/>
        </p:nvCxnSpPr>
        <p:spPr>
          <a:xfrm flipV="1">
            <a:off x="2798564" y="5259917"/>
            <a:ext cx="576641" cy="91016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69153" y="4377404"/>
            <a:ext cx="1917730" cy="784830"/>
          </a:xfrm>
          <a:prstGeom prst="rect">
            <a:avLst/>
          </a:prstGeom>
          <a:gradFill>
            <a:gsLst>
              <a:gs pos="1000">
                <a:srgbClr val="DC6B26"/>
              </a:gs>
              <a:gs pos="100000">
                <a:schemeClr val="accent3">
                  <a:tint val="15000"/>
                  <a:satMod val="350000"/>
                </a:schemeClr>
              </a:gs>
            </a:gsLst>
            <a:lin ang="16200000" scaled="1"/>
          </a:gradFill>
        </p:spPr>
        <p:txBody>
          <a:bodyPr wrap="square" lIns="0" tIns="0" rIns="0" bIns="0" rtlCol="0">
            <a:spAutoFit/>
          </a:bodyPr>
          <a:lstStyle/>
          <a:p>
            <a:pPr algn="ctr" defTabSz="913777" fontAlgn="base">
              <a:spcBef>
                <a:spcPct val="0"/>
              </a:spcBef>
              <a:spcAft>
                <a:spcPct val="0"/>
              </a:spcAft>
            </a:pPr>
            <a:r>
              <a:rPr lang="en-US" sz="1700" dirty="0">
                <a:gradFill>
                  <a:gsLst>
                    <a:gs pos="0">
                      <a:prstClr val="black"/>
                    </a:gs>
                    <a:gs pos="86000">
                      <a:prstClr val="black"/>
                    </a:gs>
                  </a:gsLst>
                  <a:lin ang="5400000" scaled="0"/>
                </a:gradFill>
                <a:latin typeface="Arial" charset="0"/>
                <a:ea typeface="ＭＳ Ｐゴシック" pitchFamily="-65" charset="-128"/>
              </a:rPr>
              <a:t>Enable &amp; Configure </a:t>
            </a:r>
            <a:r>
              <a:rPr lang="en-US" sz="1700" dirty="0" err="1">
                <a:gradFill>
                  <a:gsLst>
                    <a:gs pos="0">
                      <a:prstClr val="black"/>
                    </a:gs>
                    <a:gs pos="86000">
                      <a:prstClr val="black"/>
                    </a:gs>
                  </a:gsLst>
                  <a:lin ang="5400000" scaled="0"/>
                </a:gradFill>
                <a:latin typeface="Arial" charset="0"/>
                <a:ea typeface="ＭＳ Ｐゴシック" pitchFamily="-65" charset="-128"/>
              </a:rPr>
              <a:t>Deduplication</a:t>
            </a:r>
            <a:r>
              <a:rPr lang="en-US" sz="1700" dirty="0">
                <a:gradFill>
                  <a:gsLst>
                    <a:gs pos="0">
                      <a:prstClr val="black"/>
                    </a:gs>
                    <a:gs pos="86000">
                      <a:prstClr val="black"/>
                    </a:gs>
                  </a:gsLst>
                  <a:lin ang="5400000" scaled="0"/>
                </a:gradFill>
                <a:latin typeface="Arial" charset="0"/>
                <a:ea typeface="ＭＳ Ｐゴシック" pitchFamily="-65" charset="-128"/>
              </a:rPr>
              <a:t> on volume</a:t>
            </a:r>
          </a:p>
        </p:txBody>
      </p:sp>
      <p:sp>
        <p:nvSpPr>
          <p:cNvPr id="13" name="Rectangle 12"/>
          <p:cNvSpPr/>
          <p:nvPr/>
        </p:nvSpPr>
        <p:spPr bwMode="auto">
          <a:xfrm>
            <a:off x="6454699" y="2413000"/>
            <a:ext cx="2644599" cy="4231688"/>
          </a:xfrm>
          <a:prstGeom prst="rect">
            <a:avLst/>
          </a:prstGeom>
          <a:solidFill>
            <a:schemeClr val="bg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66" tIns="38084" rIns="76166" bIns="38084" numCol="1" rtlCol="0" anchor="ctr" anchorCtr="0" compatLnSpc="1">
            <a:prstTxWarp prst="textNoShape">
              <a:avLst/>
            </a:prstTxWarp>
          </a:bodyPr>
          <a:lstStyle/>
          <a:p>
            <a:pPr algn="ctr" defTabSz="761450" fontAlgn="base">
              <a:spcBef>
                <a:spcPct val="0"/>
              </a:spcBef>
              <a:spcAft>
                <a:spcPct val="0"/>
              </a:spcAft>
            </a:pPr>
            <a:endParaRPr lang="en-US" dirty="0">
              <a:gradFill>
                <a:gsLst>
                  <a:gs pos="0">
                    <a:srgbClr val="FFFFFF"/>
                  </a:gs>
                  <a:gs pos="100000">
                    <a:srgbClr val="FFFFFF"/>
                  </a:gs>
                </a:gsLst>
                <a:lin ang="5400000" scaled="0"/>
              </a:gra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7638" y="4020846"/>
            <a:ext cx="5201475" cy="1975179"/>
          </a:xfrm>
          <a:prstGeom prst="rect">
            <a:avLst/>
          </a:prstGeom>
        </p:spPr>
      </p:pic>
      <p:sp>
        <p:nvSpPr>
          <p:cNvPr id="14" name="TextBox 13"/>
          <p:cNvSpPr txBox="1"/>
          <p:nvPr/>
        </p:nvSpPr>
        <p:spPr>
          <a:xfrm>
            <a:off x="6935648" y="3499995"/>
            <a:ext cx="4945455" cy="261610"/>
          </a:xfrm>
          <a:prstGeom prst="rect">
            <a:avLst/>
          </a:prstGeom>
          <a:gradFill>
            <a:gsLst>
              <a:gs pos="1000">
                <a:srgbClr val="DC6B26"/>
              </a:gs>
              <a:gs pos="100000">
                <a:schemeClr val="accent3">
                  <a:tint val="15000"/>
                  <a:satMod val="350000"/>
                </a:schemeClr>
              </a:gs>
            </a:gsLst>
            <a:lin ang="16200000" scaled="1"/>
          </a:gradFill>
        </p:spPr>
        <p:txBody>
          <a:bodyPr wrap="square" lIns="0" tIns="0" rIns="0" bIns="0" rtlCol="0">
            <a:spAutoFit/>
          </a:bodyPr>
          <a:lstStyle/>
          <a:p>
            <a:pPr algn="ctr" defTabSz="913777" fontAlgn="base">
              <a:spcBef>
                <a:spcPct val="0"/>
              </a:spcBef>
              <a:spcAft>
                <a:spcPct val="0"/>
              </a:spcAft>
            </a:pPr>
            <a:r>
              <a:rPr lang="en-US" sz="1700" dirty="0">
                <a:gradFill>
                  <a:gsLst>
                    <a:gs pos="0">
                      <a:prstClr val="black"/>
                    </a:gs>
                    <a:gs pos="86000">
                      <a:prstClr val="black"/>
                    </a:gs>
                  </a:gsLst>
                  <a:lin ang="5400000" scaled="0"/>
                </a:gradFill>
                <a:latin typeface="Arial" charset="0"/>
                <a:ea typeface="ＭＳ Ｐゴシック" pitchFamily="-65" charset="-128"/>
              </a:rPr>
              <a:t>Start-</a:t>
            </a:r>
            <a:r>
              <a:rPr lang="en-US" sz="1700" dirty="0" err="1">
                <a:gradFill>
                  <a:gsLst>
                    <a:gs pos="0">
                      <a:prstClr val="black"/>
                    </a:gs>
                    <a:gs pos="86000">
                      <a:prstClr val="black"/>
                    </a:gs>
                  </a:gsLst>
                  <a:lin ang="5400000" scaled="0"/>
                </a:gradFill>
                <a:latin typeface="Arial" charset="0"/>
                <a:ea typeface="ＭＳ Ｐゴシック" pitchFamily="-65" charset="-128"/>
              </a:rPr>
              <a:t>DedupJob</a:t>
            </a:r>
            <a:r>
              <a:rPr lang="en-US" sz="1700" dirty="0">
                <a:gradFill>
                  <a:gsLst>
                    <a:gs pos="0">
                      <a:prstClr val="black"/>
                    </a:gs>
                    <a:gs pos="86000">
                      <a:prstClr val="black"/>
                    </a:gs>
                  </a:gsLst>
                  <a:lin ang="5400000" scaled="0"/>
                </a:gradFill>
                <a:latin typeface="Arial" charset="0"/>
                <a:ea typeface="ＭＳ Ｐゴシック" pitchFamily="-65" charset="-128"/>
              </a:rPr>
              <a:t> –type optimization –Volume E:</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7615" y="1790587"/>
            <a:ext cx="4947540" cy="1444827"/>
          </a:xfrm>
          <a:prstGeom prst="rect">
            <a:avLst/>
          </a:prstGeom>
        </p:spPr>
      </p:pic>
      <p:sp>
        <p:nvSpPr>
          <p:cNvPr id="17" name="Curved Left Arrow 16"/>
          <p:cNvSpPr/>
          <p:nvPr/>
        </p:nvSpPr>
        <p:spPr bwMode="auto">
          <a:xfrm rot="5606239" flipH="1">
            <a:off x="8147281" y="4535975"/>
            <a:ext cx="627819" cy="1333153"/>
          </a:xfrm>
          <a:prstGeom prst="curvedLeftArrow">
            <a:avLst/>
          </a:prstGeom>
          <a:solidFill>
            <a:srgbClr val="EE781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66" tIns="38084" rIns="76166" bIns="38084" numCol="1" rtlCol="0" anchor="ctr" anchorCtr="0" compatLnSpc="1">
            <a:prstTxWarp prst="textNoShape">
              <a:avLst/>
            </a:prstTxWarp>
          </a:bodyPr>
          <a:lstStyle/>
          <a:p>
            <a:pPr algn="ctr" defTabSz="761450"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5" name="Oval 14"/>
          <p:cNvSpPr/>
          <p:nvPr/>
        </p:nvSpPr>
        <p:spPr bwMode="auto">
          <a:xfrm>
            <a:off x="8894096" y="5318571"/>
            <a:ext cx="1809279" cy="474605"/>
          </a:xfrm>
          <a:prstGeom prst="ellipse">
            <a:avLst/>
          </a:prstGeom>
          <a:solidFill>
            <a:srgbClr val="EE781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66" tIns="38084" rIns="76166" bIns="38084" numCol="1" rtlCol="0" anchor="ctr" anchorCtr="0" compatLnSpc="1">
            <a:prstTxWarp prst="textNoShape">
              <a:avLst/>
            </a:prstTxWarp>
          </a:bodyPr>
          <a:lstStyle/>
          <a:p>
            <a:pPr algn="ctr" defTabSz="761450" fontAlgn="base">
              <a:spcBef>
                <a:spcPct val="0"/>
              </a:spcBef>
              <a:spcAft>
                <a:spcPct val="0"/>
              </a:spcAft>
            </a:pPr>
            <a:r>
              <a:rPr lang="en-US" dirty="0">
                <a:gradFill>
                  <a:gsLst>
                    <a:gs pos="0">
                      <a:srgbClr val="FFFFFF"/>
                    </a:gs>
                    <a:gs pos="100000">
                      <a:srgbClr val="FFFFFF"/>
                    </a:gs>
                  </a:gsLst>
                  <a:lin ang="5400000" scaled="0"/>
                </a:gradFill>
              </a:rPr>
              <a:t>Saved Space</a:t>
            </a:r>
          </a:p>
        </p:txBody>
      </p:sp>
    </p:spTree>
    <p:extLst>
      <p:ext uri="{BB962C8B-B14F-4D97-AF65-F5344CB8AC3E}">
        <p14:creationId xmlns:p14="http://schemas.microsoft.com/office/powerpoint/2010/main" val="429348514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Placeholder 2"/>
          <p:cNvSpPr txBox="1">
            <a:spLocks/>
          </p:cNvSpPr>
          <p:nvPr/>
        </p:nvSpPr>
        <p:spPr bwMode="auto">
          <a:xfrm>
            <a:off x="857046" y="2069740"/>
            <a:ext cx="10400707" cy="353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836689" indent="-380075">
              <a:buFont typeface="+mj-lt"/>
              <a:buAutoNum type="arabicPeriod"/>
            </a:pPr>
            <a:r>
              <a:rPr lang="en-US" sz="2300" dirty="0">
                <a:solidFill>
                  <a:srgbClr val="FFC000"/>
                </a:solidFill>
              </a:rPr>
              <a:t>Install the Hyper-V role on a Windows Server 2012 machine</a:t>
            </a:r>
          </a:p>
          <a:p>
            <a:pPr marL="836689" indent="-380075">
              <a:buFont typeface="+mj-lt"/>
              <a:buAutoNum type="arabicPeriod"/>
            </a:pPr>
            <a:endParaRPr lang="en-US" sz="2300" dirty="0">
              <a:solidFill>
                <a:srgbClr val="FFC000"/>
              </a:solidFill>
            </a:endParaRPr>
          </a:p>
          <a:p>
            <a:pPr marL="836689" indent="-380075">
              <a:buFont typeface="+mj-lt"/>
              <a:buAutoNum type="arabicPeriod"/>
            </a:pPr>
            <a:r>
              <a:rPr lang="en-US" sz="2300" dirty="0">
                <a:solidFill>
                  <a:srgbClr val="FFC000"/>
                </a:solidFill>
              </a:rPr>
              <a:t>Install the File Services role on a Windows Server 2012 machine</a:t>
            </a:r>
          </a:p>
          <a:p>
            <a:pPr marL="836689" indent="-380075">
              <a:buFont typeface="+mj-lt"/>
              <a:buAutoNum type="arabicPeriod"/>
            </a:pPr>
            <a:endParaRPr lang="en-US" sz="2300" dirty="0">
              <a:solidFill>
                <a:srgbClr val="FFC000"/>
              </a:solidFill>
            </a:endParaRPr>
          </a:p>
          <a:p>
            <a:pPr marL="836689" indent="-380075">
              <a:buFont typeface="+mj-lt"/>
              <a:buAutoNum type="arabicPeriod"/>
            </a:pPr>
            <a:r>
              <a:rPr lang="en-US" sz="2300" dirty="0">
                <a:solidFill>
                  <a:srgbClr val="FFC000"/>
                </a:solidFill>
              </a:rPr>
              <a:t>Create an SMB file share</a:t>
            </a:r>
          </a:p>
          <a:p>
            <a:pPr marL="836689" indent="-380075">
              <a:buFont typeface="+mj-lt"/>
              <a:buAutoNum type="arabicPeriod"/>
            </a:pPr>
            <a:endParaRPr lang="en-US" sz="2300" dirty="0">
              <a:solidFill>
                <a:srgbClr val="FFC000"/>
              </a:solidFill>
            </a:endParaRPr>
          </a:p>
          <a:p>
            <a:pPr marL="836689" indent="-380075">
              <a:buFont typeface="+mj-lt"/>
              <a:buAutoNum type="arabicPeriod"/>
            </a:pPr>
            <a:r>
              <a:rPr lang="en-US" sz="2300" dirty="0">
                <a:solidFill>
                  <a:srgbClr val="FFC000"/>
                </a:solidFill>
              </a:rPr>
              <a:t>Create a virtual machine and virtual machine hard disk on the file share </a:t>
            </a:r>
          </a:p>
          <a:p>
            <a:pPr marL="836689" indent="-380075">
              <a:buFont typeface="+mj-lt"/>
              <a:buAutoNum type="arabicPeriod"/>
            </a:pPr>
            <a:endParaRPr lang="en-US" sz="2300" dirty="0">
              <a:solidFill>
                <a:srgbClr val="FFC000"/>
              </a:solidFill>
            </a:endParaRPr>
          </a:p>
          <a:p>
            <a:pPr marL="836689" indent="-380075">
              <a:buFont typeface="+mj-lt"/>
              <a:buAutoNum type="arabicPeriod"/>
            </a:pPr>
            <a:r>
              <a:rPr lang="en-US" sz="2300" dirty="0">
                <a:solidFill>
                  <a:srgbClr val="FFC000"/>
                </a:solidFill>
              </a:rPr>
              <a:t>Migrate existing virtual machine storage to the file share</a:t>
            </a:r>
          </a:p>
          <a:p>
            <a:pPr>
              <a:lnSpc>
                <a:spcPts val="2312"/>
              </a:lnSpc>
              <a:buFont typeface="Arial" charset="0"/>
              <a:buChar char="•"/>
            </a:pPr>
            <a:endParaRPr lang="en-US" sz="2000" dirty="0">
              <a:solidFill>
                <a:srgbClr val="FFC000"/>
              </a:solidFill>
            </a:endParaRPr>
          </a:p>
        </p:txBody>
      </p:sp>
      <p:sp>
        <p:nvSpPr>
          <p:cNvPr id="36866" name="Title 1"/>
          <p:cNvSpPr txBox="1">
            <a:spLocks/>
          </p:cNvSpPr>
          <p:nvPr/>
        </p:nvSpPr>
        <p:spPr bwMode="auto">
          <a:xfrm>
            <a:off x="1007800" y="535169"/>
            <a:ext cx="8080916" cy="69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5000" dirty="0">
                <a:solidFill>
                  <a:srgbClr val="FFC000"/>
                </a:solidFill>
                <a:latin typeface="Segoe UI Light" pitchFamily="-65" charset="0"/>
                <a:cs typeface="Arial" charset="0"/>
              </a:rPr>
              <a:t>Hyper-V Over SMB Workflow</a:t>
            </a:r>
          </a:p>
        </p:txBody>
      </p:sp>
    </p:spTree>
    <p:extLst>
      <p:ext uri="{BB962C8B-B14F-4D97-AF65-F5344CB8AC3E}">
        <p14:creationId xmlns:p14="http://schemas.microsoft.com/office/powerpoint/2010/main" val="389154075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txBox="1">
            <a:spLocks/>
          </p:cNvSpPr>
          <p:nvPr/>
        </p:nvSpPr>
        <p:spPr bwMode="auto">
          <a:xfrm>
            <a:off x="1007800" y="387003"/>
            <a:ext cx="8080916" cy="69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5000" dirty="0">
                <a:solidFill>
                  <a:srgbClr val="FFC000"/>
                </a:solidFill>
                <a:latin typeface="Segoe UI Light" pitchFamily="-65" charset="0"/>
                <a:cs typeface="Arial" charset="0"/>
              </a:rPr>
              <a:t>Creating an SMB Share</a:t>
            </a:r>
          </a:p>
        </p:txBody>
      </p:sp>
      <p:sp>
        <p:nvSpPr>
          <p:cNvPr id="36868" name="Text Placeholder 2"/>
          <p:cNvSpPr txBox="1">
            <a:spLocks/>
          </p:cNvSpPr>
          <p:nvPr/>
        </p:nvSpPr>
        <p:spPr bwMode="auto">
          <a:xfrm>
            <a:off x="1007799" y="1449305"/>
            <a:ext cx="3594752" cy="338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2645" indent="0"/>
            <a:r>
              <a:rPr lang="en-US" sz="2000" dirty="0">
                <a:solidFill>
                  <a:srgbClr val="FFC000"/>
                </a:solidFill>
              </a:rPr>
              <a:t>From Server Manager:</a:t>
            </a:r>
          </a:p>
          <a:p>
            <a:pPr marL="836689" indent="-380075">
              <a:buFont typeface="+mj-lt"/>
              <a:buAutoNum type="arabicPeriod"/>
            </a:pPr>
            <a:r>
              <a:rPr lang="en-US" sz="2000" dirty="0">
                <a:solidFill>
                  <a:srgbClr val="FFC000"/>
                </a:solidFill>
              </a:rPr>
              <a:t>Log on or connect to a Windows Server 2012 computer on which the File and Storage role is installed.  Open Server Manager and navigate to File and Storage Services </a:t>
            </a:r>
          </a:p>
          <a:p>
            <a:pPr marL="836689" indent="-380075">
              <a:buFont typeface="+mj-lt"/>
              <a:buAutoNum type="arabicPeriod"/>
            </a:pPr>
            <a:r>
              <a:rPr lang="en-US" sz="2000" dirty="0">
                <a:solidFill>
                  <a:srgbClr val="FFC000"/>
                </a:solidFill>
              </a:rPr>
              <a:t>In Server Manager, start the New Share Wizard</a:t>
            </a:r>
          </a:p>
        </p:txBody>
      </p:sp>
      <p:sp>
        <p:nvSpPr>
          <p:cNvPr id="3" name="Rectangle 2"/>
          <p:cNvSpPr/>
          <p:nvPr/>
        </p:nvSpPr>
        <p:spPr>
          <a:xfrm>
            <a:off x="1831761" y="5413367"/>
            <a:ext cx="8791138" cy="1205448"/>
          </a:xfrm>
          <a:prstGeom prst="rect">
            <a:avLst/>
          </a:prstGeom>
          <a:solidFill>
            <a:schemeClr val="bg1">
              <a:lumMod val="85000"/>
            </a:schemeClr>
          </a:solidFill>
        </p:spPr>
        <p:txBody>
          <a:bodyPr wrap="square" lIns="76012" tIns="37994" rIns="76012" bIns="37994">
            <a:spAutoFit/>
          </a:bodyPr>
          <a:lstStyle/>
          <a:p>
            <a:r>
              <a:rPr lang="en-US" dirty="0"/>
              <a:t># Create folder MD X:\VMS # Create file share New-</a:t>
            </a:r>
            <a:r>
              <a:rPr lang="en-US" dirty="0" err="1"/>
              <a:t>SmbShare</a:t>
            </a:r>
            <a:r>
              <a:rPr lang="en-US" dirty="0"/>
              <a:t> -Name VMS1 </a:t>
            </a:r>
            <a:endParaRPr lang="en-US" dirty="0" smtClean="0"/>
          </a:p>
          <a:p>
            <a:r>
              <a:rPr lang="en-US" dirty="0" smtClean="0"/>
              <a:t>-</a:t>
            </a:r>
            <a:r>
              <a:rPr lang="en-US" dirty="0"/>
              <a:t>Path X:\VMS -</a:t>
            </a:r>
            <a:r>
              <a:rPr lang="en-US" dirty="0" err="1"/>
              <a:t>FullAccess</a:t>
            </a:r>
            <a:r>
              <a:rPr lang="en-US" dirty="0"/>
              <a:t> Domain\</a:t>
            </a:r>
            <a:r>
              <a:rPr lang="en-US" dirty="0" err="1"/>
              <a:t>HVAdmin</a:t>
            </a:r>
            <a:r>
              <a:rPr lang="en-US" dirty="0"/>
              <a:t>, Domain\HV1$, Domain\HV2$, Domain\HVC$ # Set NTFS permissions from the file share permissions (Get-</a:t>
            </a:r>
            <a:r>
              <a:rPr lang="en-US" dirty="0" err="1"/>
              <a:t>SmbShare</a:t>
            </a:r>
            <a:r>
              <a:rPr lang="en-US" dirty="0"/>
              <a:t> VMS1).</a:t>
            </a:r>
            <a:r>
              <a:rPr lang="en-US" dirty="0" err="1"/>
              <a:t>PresetPathAcl</a:t>
            </a:r>
            <a:r>
              <a:rPr lang="en-US" dirty="0"/>
              <a:t> | Set-</a:t>
            </a:r>
            <a:r>
              <a:rPr lang="en-US" dirty="0" err="1"/>
              <a:t>Acl</a:t>
            </a:r>
            <a:r>
              <a:rPr lang="en-US" dirty="0"/>
              <a:t> </a:t>
            </a:r>
          </a:p>
        </p:txBody>
      </p:sp>
      <p:sp>
        <p:nvSpPr>
          <p:cNvPr id="7" name="Text Placeholder 2"/>
          <p:cNvSpPr txBox="1">
            <a:spLocks/>
          </p:cNvSpPr>
          <p:nvPr/>
        </p:nvSpPr>
        <p:spPr bwMode="auto">
          <a:xfrm>
            <a:off x="1044832" y="4961032"/>
            <a:ext cx="9633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2645" indent="0"/>
            <a:r>
              <a:rPr lang="en-US" sz="2000" dirty="0">
                <a:solidFill>
                  <a:srgbClr val="FFC000"/>
                </a:solidFill>
              </a:rPr>
              <a:t>With PowerShell: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970" y="1249998"/>
            <a:ext cx="3491590"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609" y="1249997"/>
            <a:ext cx="5697641"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5639447" y="2680414"/>
            <a:ext cx="687738" cy="7047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bwMode="auto">
          <a:xfrm>
            <a:off x="10242000" y="2074333"/>
            <a:ext cx="1449539" cy="698500"/>
          </a:xfrm>
          <a:prstGeom prst="ellipse">
            <a:avLst/>
          </a:prstGeom>
          <a:noFill/>
          <a:ln>
            <a:solidFill>
              <a:srgbClr val="D65500"/>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009" tIns="37994" rIns="76009" bIns="37994" numCol="1" rtlCol="0" anchor="ctr" anchorCtr="0" compatLnSpc="1">
            <a:prstTxWarp prst="textNoShape">
              <a:avLst/>
            </a:prstTxWarp>
          </a:bodyPr>
          <a:lstStyle/>
          <a:p>
            <a:pPr algn="ctr" defTabSz="759898"/>
            <a:endParaRPr lang="en-US" sz="1500" dirty="0">
              <a:gradFill>
                <a:gsLst>
                  <a:gs pos="0">
                    <a:srgbClr val="FFFFFF"/>
                  </a:gs>
                  <a:gs pos="100000">
                    <a:srgbClr val="FFFFFF"/>
                  </a:gs>
                </a:gsLst>
                <a:lin ang="5400000" scaled="0"/>
              </a:gradFill>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8430" y="3032799"/>
            <a:ext cx="4863108" cy="18249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flipH="1">
            <a:off x="10083309" y="2570267"/>
            <a:ext cx="539609" cy="8149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bwMode="auto">
          <a:xfrm>
            <a:off x="9797615" y="2084917"/>
            <a:ext cx="444384" cy="349250"/>
          </a:xfrm>
          <a:prstGeom prst="ellipse">
            <a:avLst/>
          </a:prstGeom>
          <a:solidFill>
            <a:srgbClr val="EE781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009" tIns="37994" rIns="76009" bIns="37994" numCol="1" rtlCol="0" anchor="ctr" anchorCtr="0" compatLnSpc="1">
            <a:prstTxWarp prst="textNoShape">
              <a:avLst/>
            </a:prstTxWarp>
          </a:bodyPr>
          <a:lstStyle/>
          <a:p>
            <a:pPr algn="ctr" defTabSz="759898"/>
            <a:r>
              <a:rPr lang="en-US" sz="1500" dirty="0">
                <a:gradFill>
                  <a:gsLst>
                    <a:gs pos="0">
                      <a:srgbClr val="FFFFFF"/>
                    </a:gs>
                    <a:gs pos="100000">
                      <a:srgbClr val="FFFFFF"/>
                    </a:gs>
                  </a:gsLst>
                  <a:lin ang="5400000" scaled="0"/>
                </a:gradFill>
              </a:rPr>
              <a:t>2</a:t>
            </a:r>
          </a:p>
        </p:txBody>
      </p:sp>
      <p:sp>
        <p:nvSpPr>
          <p:cNvPr id="18" name="Oval 17"/>
          <p:cNvSpPr/>
          <p:nvPr/>
        </p:nvSpPr>
        <p:spPr bwMode="auto">
          <a:xfrm>
            <a:off x="5417256" y="2598208"/>
            <a:ext cx="444384" cy="349250"/>
          </a:xfrm>
          <a:prstGeom prst="ellipse">
            <a:avLst/>
          </a:prstGeom>
          <a:solidFill>
            <a:srgbClr val="EE781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009" tIns="37994" rIns="76009" bIns="37994" numCol="1" rtlCol="0" anchor="ctr" anchorCtr="0" compatLnSpc="1">
            <a:prstTxWarp prst="textNoShape">
              <a:avLst/>
            </a:prstTxWarp>
          </a:bodyPr>
          <a:lstStyle/>
          <a:p>
            <a:pPr algn="ctr" defTabSz="759898"/>
            <a:r>
              <a:rPr lang="en-US" sz="1500" dirty="0">
                <a:gradFill>
                  <a:gsLst>
                    <a:gs pos="0">
                      <a:srgbClr val="FFFFFF"/>
                    </a:gs>
                    <a:gs pos="100000">
                      <a:srgbClr val="FFFFFF"/>
                    </a:gs>
                  </a:gsLst>
                  <a:lin ang="5400000" scaled="0"/>
                </a:gradFill>
              </a:rPr>
              <a:t>1</a:t>
            </a:r>
          </a:p>
        </p:txBody>
      </p:sp>
    </p:spTree>
    <p:extLst>
      <p:ext uri="{BB962C8B-B14F-4D97-AF65-F5344CB8AC3E}">
        <p14:creationId xmlns:p14="http://schemas.microsoft.com/office/powerpoint/2010/main" val="87951048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31" y="228603"/>
            <a:ext cx="11149013" cy="1218795"/>
          </a:xfrm>
        </p:spPr>
        <p:txBody>
          <a:bodyPr/>
          <a:lstStyle/>
          <a:p>
            <a:r>
              <a:rPr lang="en-US" dirty="0" smtClean="0"/>
              <a:t>Microsoft Virtual Academy (MVA)</a:t>
            </a:r>
            <a:br>
              <a:rPr lang="en-US" dirty="0" smtClean="0"/>
            </a:br>
            <a:r>
              <a:rPr lang="en-US" u="sng" dirty="0" smtClean="0"/>
              <a:t>http://AKA.MS/GuruMVA</a:t>
            </a:r>
            <a:r>
              <a:rPr lang="en-US" dirty="0" smtClean="0"/>
              <a:t>  </a:t>
            </a:r>
            <a:r>
              <a:rPr lang="en-US" sz="3600" dirty="0" smtClean="0">
                <a:solidFill>
                  <a:srgbClr val="FFFF00"/>
                </a:solidFill>
              </a:rPr>
              <a:t>Free Online Training</a:t>
            </a:r>
            <a:endParaRPr lang="en-US"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8" y="1804737"/>
            <a:ext cx="8599914" cy="321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970" y="5582653"/>
            <a:ext cx="39243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8852" y="1447398"/>
            <a:ext cx="2999038" cy="567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bwMode="auto">
          <a:xfrm>
            <a:off x="6833938" y="5228975"/>
            <a:ext cx="2154915" cy="1629026"/>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algn="ctr" defTabSz="912130"/>
            <a:r>
              <a:rPr lang="en-US" sz="2200" dirty="0">
                <a:solidFill>
                  <a:srgbClr val="FFFFFF">
                    <a:alpha val="98824"/>
                  </a:srgbClr>
                </a:solidFill>
                <a:latin typeface="Segoe UI" pitchFamily="34" charset="0"/>
                <a:ea typeface="Segoe UI" pitchFamily="34" charset="0"/>
                <a:cs typeface="Segoe UI" pitchFamily="34" charset="0"/>
              </a:rPr>
              <a:t>Then Private Cloud</a:t>
            </a:r>
          </a:p>
        </p:txBody>
      </p:sp>
    </p:spTree>
    <p:extLst>
      <p:ext uri="{BB962C8B-B14F-4D97-AF65-F5344CB8AC3E}">
        <p14:creationId xmlns:p14="http://schemas.microsoft.com/office/powerpoint/2010/main" val="328195312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Rectangle 81920" descr="Microsoft logo and tagline"/>
          <p:cNvPicPr>
            <a:picLocks noChangeAspect="1" noChangeArrowheads="1"/>
          </p:cNvPicPr>
          <p:nvPr/>
        </p:nvPicPr>
        <p:blipFill>
          <a:blip r:embed="rId3" cstate="print">
            <a:lum bright="100000"/>
          </a:blip>
          <a:srcRect/>
          <a:stretch>
            <a:fillRect/>
          </a:stretch>
        </p:blipFill>
        <p:spPr bwMode="black">
          <a:xfrm>
            <a:off x="3961368" y="1981204"/>
            <a:ext cx="7516442" cy="1217613"/>
          </a:xfrm>
          <a:prstGeom prst="rect">
            <a:avLst/>
          </a:prstGeom>
          <a:noFill/>
          <a:ln w="9525">
            <a:noFill/>
            <a:miter lim="800000"/>
            <a:headEnd/>
            <a:tailEnd/>
          </a:ln>
        </p:spPr>
      </p:pic>
      <p:sp>
        <p:nvSpPr>
          <p:cNvPr id="2051" name="Subtitle 460802"/>
          <p:cNvSpPr>
            <a:spLocks noGrp="1" noChangeArrowheads="1"/>
          </p:cNvSpPr>
          <p:nvPr>
            <p:ph type="subTitle" idx="4294967295"/>
          </p:nvPr>
        </p:nvSpPr>
        <p:spPr>
          <a:xfrm>
            <a:off x="4469238" y="3657600"/>
            <a:ext cx="7719589" cy="2068259"/>
          </a:xfrm>
        </p:spPr>
        <p:txBody>
          <a:bodyPr/>
          <a:lstStyle/>
          <a:p>
            <a:pPr marL="0" indent="0">
              <a:spcBef>
                <a:spcPct val="0"/>
              </a:spcBef>
              <a:buNone/>
            </a:pPr>
            <a:r>
              <a:rPr lang="en-US" sz="2400" dirty="0">
                <a:effectLst>
                  <a:outerShdw blurRad="38100" dist="38100" dir="2700000" algn="tl">
                    <a:srgbClr val="000000">
                      <a:alpha val="43137"/>
                    </a:srgbClr>
                  </a:outerShdw>
                </a:effectLst>
              </a:rPr>
              <a:t>Dan Stolts</a:t>
            </a:r>
          </a:p>
          <a:p>
            <a:pPr marL="0" indent="0">
              <a:buNone/>
            </a:pPr>
            <a:r>
              <a:rPr lang="en-US" sz="2400" dirty="0"/>
              <a:t>Chief Technology Strategist</a:t>
            </a:r>
          </a:p>
          <a:p>
            <a:pPr marL="0" indent="0">
              <a:spcBef>
                <a:spcPct val="0"/>
              </a:spcBef>
              <a:buNone/>
            </a:pPr>
            <a:r>
              <a:rPr lang="en-US" sz="2400" dirty="0" smtClean="0">
                <a:effectLst>
                  <a:outerShdw blurRad="38100" dist="38100" dir="2700000" algn="tl">
                    <a:srgbClr val="000000">
                      <a:alpha val="43137"/>
                    </a:srgbClr>
                  </a:outerShdw>
                </a:effectLst>
                <a:hlinkClick r:id="rId4"/>
              </a:rPr>
              <a:t>dstolts@microsoft.com</a:t>
            </a:r>
            <a:r>
              <a:rPr lang="en-US" sz="2400" dirty="0" smtClean="0">
                <a:effectLst>
                  <a:outerShdw blurRad="38100" dist="38100" dir="2700000" algn="tl">
                    <a:srgbClr val="000000">
                      <a:alpha val="43137"/>
                    </a:srgbClr>
                  </a:outerShdw>
                </a:effectLst>
              </a:rPr>
              <a:t> </a:t>
            </a:r>
            <a:endParaRPr lang="en-US" sz="2400" dirty="0">
              <a:effectLst>
                <a:outerShdw blurRad="38100" dist="38100" dir="2700000" algn="tl">
                  <a:srgbClr val="000000">
                    <a:alpha val="43137"/>
                  </a:srgbClr>
                </a:outerShdw>
              </a:effectLst>
            </a:endParaRPr>
          </a:p>
          <a:p>
            <a:pPr marL="0" indent="0">
              <a:spcBef>
                <a:spcPct val="0"/>
              </a:spcBef>
              <a:buNone/>
            </a:pPr>
            <a:r>
              <a:rPr lang="en-US" sz="2400" dirty="0">
                <a:effectLst>
                  <a:outerShdw blurRad="38100" dist="38100" dir="2700000" algn="tl">
                    <a:srgbClr val="000000">
                      <a:alpha val="43137"/>
                    </a:srgbClr>
                  </a:outerShdw>
                </a:effectLst>
                <a:hlinkClick r:id="rId5"/>
              </a:rPr>
              <a:t>http://ItProGuru.com</a:t>
            </a:r>
            <a:endParaRPr lang="en-US" sz="2400" dirty="0">
              <a:effectLst>
                <a:outerShdw blurRad="38100" dist="38100" dir="2700000" algn="tl">
                  <a:srgbClr val="000000">
                    <a:alpha val="43137"/>
                  </a:srgbClr>
                </a:outerShdw>
              </a:effectLst>
            </a:endParaRPr>
          </a:p>
          <a:p>
            <a:pPr marL="0" indent="0">
              <a:spcBef>
                <a:spcPct val="0"/>
              </a:spcBef>
              <a:buNone/>
            </a:pPr>
            <a:endParaRPr lang="en-US" sz="2400" dirty="0">
              <a:effectLst>
                <a:outerShdw blurRad="38100" dist="38100" dir="2700000" algn="tl">
                  <a:srgbClr val="000000">
                    <a:alpha val="43137"/>
                  </a:srgbClr>
                </a:outerShdw>
              </a:effectLst>
            </a:endParaRPr>
          </a:p>
          <a:p>
            <a:pPr marL="0" indent="0">
              <a:spcBef>
                <a:spcPct val="0"/>
              </a:spcBef>
              <a:buNone/>
            </a:pPr>
            <a:endParaRPr lang="en-US" sz="24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4474" y="1467854"/>
            <a:ext cx="3592495" cy="2695073"/>
          </a:xfrm>
          <a:prstGeom prst="round2SameRect">
            <a:avLst>
              <a:gd name="adj1" fmla="val 16667"/>
              <a:gd name="adj2" fmla="val 0"/>
            </a:avLst>
          </a:prstGeom>
          <a:noFill/>
          <a:ln w="38100">
            <a:solidFill>
              <a:schemeClr val="tx1"/>
            </a:solidFill>
          </a:ln>
          <a:effectLst>
            <a:reflection blurRad="12700" stA="50000" endPos="75000" dist="50800" dir="5400000" sy="-100000" algn="bl" rotWithShape="0"/>
          </a:effectLst>
          <a:scene3d>
            <a:camera prst="isometricOffAxis2Left"/>
            <a:lightRig rig="threePt" dir="t">
              <a:rot lat="0" lon="0" rev="18900000"/>
            </a:lightRig>
          </a:scene3d>
        </p:spPr>
      </p:pic>
      <p:sp>
        <p:nvSpPr>
          <p:cNvPr id="2053" name="TextBox 5"/>
          <p:cNvSpPr txBox="1">
            <a:spLocks noChangeArrowheads="1"/>
          </p:cNvSpPr>
          <p:nvPr/>
        </p:nvSpPr>
        <p:spPr bwMode="auto">
          <a:xfrm>
            <a:off x="2" y="5232739"/>
            <a:ext cx="12188825" cy="1015663"/>
          </a:xfrm>
          <a:prstGeom prst="rect">
            <a:avLst/>
          </a:prstGeom>
          <a:noFill/>
          <a:ln w="9525">
            <a:noFill/>
            <a:miter lim="800000"/>
            <a:headEnd/>
            <a:tailEnd/>
          </a:ln>
        </p:spPr>
        <p:txBody>
          <a:bodyPr lIns="91249" tIns="45625" rIns="91249" bIns="45625">
            <a:spAutoFit/>
          </a:bodyPr>
          <a:lstStyle/>
          <a:p>
            <a:pPr algn="ctr"/>
            <a:r>
              <a:rPr lang="en-US" sz="2000" dirty="0"/>
              <a:t>Bob Familiar, my manager, would love your feedback on today’s event.</a:t>
            </a:r>
          </a:p>
          <a:p>
            <a:pPr algn="ctr"/>
            <a:r>
              <a:rPr lang="en-US" sz="2000" dirty="0"/>
              <a:t>He wants to know what impact todays event has on you and your business</a:t>
            </a:r>
          </a:p>
          <a:p>
            <a:pPr algn="ctr"/>
            <a:r>
              <a:rPr lang="en-US" sz="2000" dirty="0"/>
              <a:t>You can e-mail him at: </a:t>
            </a:r>
            <a:r>
              <a:rPr lang="en-US" sz="2000" dirty="0">
                <a:hlinkClick r:id="rId7"/>
              </a:rPr>
              <a:t>Bob.Familiar@microsoft.com</a:t>
            </a:r>
            <a:r>
              <a:rPr lang="en-US" sz="2000" dirty="0"/>
              <a:t>     </a:t>
            </a:r>
          </a:p>
        </p:txBody>
      </p:sp>
    </p:spTree>
    <p:extLst>
      <p:ext uri="{BB962C8B-B14F-4D97-AF65-F5344CB8AC3E}">
        <p14:creationId xmlns:p14="http://schemas.microsoft.com/office/powerpoint/2010/main" val="318986235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519131" y="228600"/>
            <a:ext cx="11149013" cy="609398"/>
          </a:xfrm>
        </p:spPr>
        <p:txBody>
          <a:bodyPr/>
          <a:lstStyle/>
          <a:p>
            <a:r>
              <a:rPr lang="en-US" dirty="0" smtClean="0"/>
              <a:t>Call To Action</a:t>
            </a:r>
            <a:endParaRPr lang="en-US" dirty="0"/>
          </a:p>
        </p:txBody>
      </p:sp>
      <p:pic>
        <p:nvPicPr>
          <p:cNvPr id="16" name="Picture 15"/>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1592382" y="1243649"/>
            <a:ext cx="3157288" cy="3415273"/>
          </a:xfrm>
          <a:prstGeom prst="rect">
            <a:avLst/>
          </a:prstGeom>
        </p:spPr>
      </p:pic>
      <p:sp>
        <p:nvSpPr>
          <p:cNvPr id="17" name="Rectangle 16"/>
          <p:cNvSpPr/>
          <p:nvPr/>
        </p:nvSpPr>
        <p:spPr bwMode="auto">
          <a:xfrm>
            <a:off x="6801179" y="2997718"/>
            <a:ext cx="1846596" cy="166383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25" tIns="45625" rIns="45625" bIns="45625" numCol="1" spcCol="0" rtlCol="0" fromWordArt="0" anchor="b" anchorCtr="1" forceAA="0" compatLnSpc="1">
            <a:prstTxWarp prst="textNoShape">
              <a:avLst/>
            </a:prstTxWarp>
            <a:noAutofit/>
          </a:bodyPr>
          <a:lstStyle/>
          <a:p>
            <a:pPr defTabSz="684193"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Server 2012 </a:t>
            </a:r>
            <a:r>
              <a:rPr lang="en-US" dirty="0" smtClean="0">
                <a:solidFill>
                  <a:schemeClr val="tx1"/>
                </a:solidFill>
                <a:latin typeface="Segoe UI" pitchFamily="34" charset="0"/>
                <a:ea typeface="Segoe UI" pitchFamily="34" charset="0"/>
                <a:cs typeface="Segoe UI" pitchFamily="34" charset="0"/>
              </a:rPr>
              <a:t>Release Candidate</a:t>
            </a:r>
            <a:endParaRPr lang="en-US" dirty="0">
              <a:solidFill>
                <a:schemeClr val="tx1"/>
              </a:solidFill>
              <a:latin typeface="Segoe UI" pitchFamily="34" charset="0"/>
              <a:ea typeface="Segoe UI" pitchFamily="34" charset="0"/>
              <a:cs typeface="Segoe UI" pitchFamily="34" charset="0"/>
            </a:endParaRPr>
          </a:p>
          <a:p>
            <a:pPr defTabSz="684193"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4193" fontAlgn="base">
              <a:spcBef>
                <a:spcPct val="0"/>
              </a:spcBef>
              <a:spcAft>
                <a:spcPct val="0"/>
              </a:spcAft>
            </a:pPr>
            <a:r>
              <a:rPr lang="en-US" sz="1100" u="sng" dirty="0">
                <a:solidFill>
                  <a:schemeClr val="tx1"/>
                </a:solidFill>
                <a:latin typeface="Segoe UI" pitchFamily="34" charset="0"/>
                <a:ea typeface="Segoe UI" pitchFamily="34" charset="0"/>
                <a:cs typeface="Segoe UI" pitchFamily="34" charset="0"/>
              </a:rPr>
              <a:t>Aka.ms/getwin2012</a:t>
            </a:r>
            <a:endParaRPr lang="en-US" sz="1100" dirty="0">
              <a:solidFill>
                <a:schemeClr val="tx1"/>
              </a:solidFill>
              <a:latin typeface="Segoe UI" pitchFamily="34" charset="0"/>
              <a:ea typeface="Segoe UI" pitchFamily="34" charset="0"/>
              <a:cs typeface="Segoe UI" pitchFamily="34" charset="0"/>
            </a:endParaRPr>
          </a:p>
        </p:txBody>
      </p:sp>
      <p:sp>
        <p:nvSpPr>
          <p:cNvPr id="18" name="Rectangle 17">
            <a:hlinkClick r:id="rId5"/>
          </p:cNvPr>
          <p:cNvSpPr/>
          <p:nvPr/>
        </p:nvSpPr>
        <p:spPr bwMode="auto">
          <a:xfrm>
            <a:off x="4861628" y="1243880"/>
            <a:ext cx="1846596" cy="16664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25" tIns="45625" rIns="45625" bIns="45625" numCol="1" spcCol="0" rtlCol="0" fromWordArt="0" anchor="b" anchorCtr="0" forceAA="0" compatLnSpc="1">
            <a:prstTxWarp prst="textNoShape">
              <a:avLst/>
            </a:prstTxWarp>
            <a:noAutofit/>
          </a:bodyPr>
          <a:lstStyle/>
          <a:p>
            <a:pPr defTabSz="684193" fontAlgn="base">
              <a:spcBef>
                <a:spcPct val="0"/>
              </a:spcBef>
              <a:spcAft>
                <a:spcPct val="0"/>
              </a:spcAft>
            </a:pPr>
            <a:endParaRPr lang="en-US" sz="1200" dirty="0">
              <a:solidFill>
                <a:srgbClr val="072B60"/>
              </a:solidFill>
              <a:latin typeface="Segoe UI" pitchFamily="34" charset="0"/>
              <a:ea typeface="Segoe UI" pitchFamily="34" charset="0"/>
              <a:cs typeface="Segoe UI" pitchFamily="34" charset="0"/>
            </a:endParaRPr>
          </a:p>
          <a:p>
            <a:pPr algn="ctr" defTabSz="684193" fontAlgn="base">
              <a:spcBef>
                <a:spcPct val="0"/>
              </a:spcBef>
              <a:spcAft>
                <a:spcPct val="0"/>
              </a:spcAft>
            </a:pPr>
            <a:r>
              <a:rPr lang="en-US" sz="1600" dirty="0">
                <a:solidFill>
                  <a:schemeClr val="tx1"/>
                </a:solidFill>
                <a:latin typeface="Segoe UI" pitchFamily="34" charset="0"/>
                <a:ea typeface="Segoe UI" pitchFamily="34" charset="0"/>
                <a:cs typeface="Segoe UI" pitchFamily="34" charset="0"/>
              </a:rPr>
              <a:t>@</a:t>
            </a:r>
            <a:r>
              <a:rPr lang="en-US" sz="1600" dirty="0" err="1">
                <a:solidFill>
                  <a:schemeClr val="tx1"/>
                </a:solidFill>
                <a:latin typeface="Segoe UI" pitchFamily="34" charset="0"/>
                <a:ea typeface="Segoe UI" pitchFamily="34" charset="0"/>
                <a:cs typeface="Segoe UI" pitchFamily="34" charset="0"/>
              </a:rPr>
              <a:t>ITProGuru</a:t>
            </a:r>
            <a:endParaRPr lang="en-US" sz="1600" dirty="0">
              <a:solidFill>
                <a:schemeClr val="tx1"/>
              </a:solidFill>
              <a:latin typeface="Segoe UI" pitchFamily="34" charset="0"/>
              <a:ea typeface="Segoe UI" pitchFamily="34" charset="0"/>
              <a:cs typeface="Segoe UI" pitchFamily="34" charset="0"/>
            </a:endParaRPr>
          </a:p>
        </p:txBody>
      </p:sp>
      <p:sp>
        <p:nvSpPr>
          <p:cNvPr id="19" name="Rectangle 18">
            <a:hlinkClick r:id="rId5"/>
          </p:cNvPr>
          <p:cNvSpPr/>
          <p:nvPr/>
        </p:nvSpPr>
        <p:spPr bwMode="auto">
          <a:xfrm>
            <a:off x="8737815" y="2997721"/>
            <a:ext cx="1846596" cy="166383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25" tIns="45625" rIns="45625" bIns="45625" numCol="1" spcCol="0" rtlCol="0" fromWordArt="0" anchor="b" anchorCtr="0" forceAA="0" compatLnSpc="1">
            <a:prstTxWarp prst="textNoShape">
              <a:avLst/>
            </a:prstTxWarp>
            <a:noAutofit/>
          </a:bodyPr>
          <a:lstStyle/>
          <a:p>
            <a:pPr defTabSz="684193"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a:t>
            </a:r>
            <a:r>
              <a:rPr lang="en-US" dirty="0" smtClean="0">
                <a:solidFill>
                  <a:schemeClr val="tx1"/>
                </a:solidFill>
                <a:latin typeface="Segoe UI" pitchFamily="34" charset="0"/>
                <a:ea typeface="Segoe UI" pitchFamily="34" charset="0"/>
                <a:cs typeface="Segoe UI" pitchFamily="34" charset="0"/>
              </a:rPr>
              <a:t>Microsoft System Center 2012 Evaluation</a:t>
            </a:r>
          </a:p>
          <a:p>
            <a:pPr defTabSz="684193"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4193" fontAlgn="base">
              <a:spcBef>
                <a:spcPct val="0"/>
              </a:spcBef>
              <a:spcAft>
                <a:spcPct val="0"/>
              </a:spcAft>
            </a:pPr>
            <a:r>
              <a:rPr lang="en-US" sz="1100" u="sng" dirty="0">
                <a:solidFill>
                  <a:schemeClr val="tx1"/>
                </a:solidFill>
                <a:latin typeface="Segoe UI" pitchFamily="34" charset="0"/>
                <a:ea typeface="Segoe UI" pitchFamily="34" charset="0"/>
                <a:cs typeface="Segoe UI" pitchFamily="34" charset="0"/>
              </a:rPr>
              <a:t>Aka.ms/getsc2012</a:t>
            </a:r>
            <a:endParaRPr lang="en-US" sz="1200" dirty="0">
              <a:solidFill>
                <a:schemeClr val="tx1"/>
              </a:solidFill>
              <a:latin typeface="Segoe UI" pitchFamily="34" charset="0"/>
              <a:ea typeface="Segoe UI" pitchFamily="34" charset="0"/>
              <a:cs typeface="Segoe UI" pitchFamily="34" charset="0"/>
            </a:endParaRPr>
          </a:p>
        </p:txBody>
      </p:sp>
      <p:sp>
        <p:nvSpPr>
          <p:cNvPr id="20" name="Rectangle 19">
            <a:hlinkClick r:id="rId5"/>
          </p:cNvPr>
          <p:cNvSpPr/>
          <p:nvPr/>
        </p:nvSpPr>
        <p:spPr bwMode="auto">
          <a:xfrm>
            <a:off x="4861628" y="2995089"/>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25" tIns="45625" rIns="45625" bIns="45625" numCol="1" spcCol="0" rtlCol="0" fromWordArt="0" anchor="b" anchorCtr="0" forceAA="0" compatLnSpc="1">
            <a:prstTxWarp prst="textNoShape">
              <a:avLst/>
            </a:prstTxWarp>
            <a:noAutofit/>
          </a:bodyPr>
          <a:lstStyle/>
          <a:p>
            <a:pPr defTabSz="684193" fontAlgn="base">
              <a:spcBef>
                <a:spcPct val="0"/>
              </a:spcBef>
              <a:spcAft>
                <a:spcPct val="0"/>
              </a:spcAft>
            </a:pPr>
            <a:r>
              <a:rPr lang="en-US" sz="1600" dirty="0">
                <a:solidFill>
                  <a:schemeClr val="tx1"/>
                </a:solidFill>
                <a:latin typeface="Segoe UI" pitchFamily="34" charset="0"/>
                <a:ea typeface="Segoe UI" pitchFamily="34" charset="0"/>
                <a:cs typeface="Segoe UI" pitchFamily="34" charset="0"/>
              </a:rPr>
              <a:t> </a:t>
            </a:r>
          </a:p>
          <a:p>
            <a:pPr defTabSz="684193" fontAlgn="base">
              <a:spcBef>
                <a:spcPct val="0"/>
              </a:spcBef>
              <a:spcAft>
                <a:spcPct val="0"/>
              </a:spcAft>
            </a:pPr>
            <a:r>
              <a:rPr lang="en-US" sz="1100" dirty="0">
                <a:solidFill>
                  <a:schemeClr val="tx1"/>
                </a:solidFill>
                <a:latin typeface="Segoe UI" pitchFamily="34" charset="0"/>
                <a:ea typeface="Segoe UI" pitchFamily="34" charset="0"/>
                <a:cs typeface="Segoe UI" pitchFamily="34" charset="0"/>
              </a:rPr>
              <a:t>Aka.ms/</a:t>
            </a:r>
            <a:r>
              <a:rPr lang="en-US" sz="1100" dirty="0" err="1">
                <a:solidFill>
                  <a:schemeClr val="tx1"/>
                </a:solidFill>
                <a:latin typeface="Segoe UI" pitchFamily="34" charset="0"/>
                <a:ea typeface="Segoe UI" pitchFamily="34" charset="0"/>
                <a:cs typeface="Segoe UI" pitchFamily="34" charset="0"/>
              </a:rPr>
              <a:t>GuruMVA</a:t>
            </a:r>
            <a:endParaRPr lang="en-US" sz="1100" dirty="0">
              <a:solidFill>
                <a:schemeClr val="tx1"/>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black">
          <a:xfrm>
            <a:off x="5256212" y="1479871"/>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115" tIns="41056" rIns="82115" bIns="41056" numCol="1" rtlCol="0" anchor="ctr" anchorCtr="0" compatLnSpc="1">
            <a:prstTxWarp prst="textNoShape">
              <a:avLst/>
            </a:prstTxWarp>
          </a:bodyPr>
          <a:lstStyle/>
          <a:p>
            <a:pPr defTabSz="739145"/>
            <a:endParaRPr lang="en-US" sz="1400" spc="-122" dirty="0">
              <a:solidFill>
                <a:schemeClr val="tx1"/>
              </a:solidFill>
              <a:latin typeface="Segoe Light" pitchFamily="34" charset="0"/>
            </a:endParaRPr>
          </a:p>
        </p:txBody>
      </p:sp>
      <p:sp>
        <p:nvSpPr>
          <p:cNvPr id="23" name="Rectangle 22"/>
          <p:cNvSpPr/>
          <p:nvPr>
            <p:custDataLst>
              <p:tags r:id="rId1"/>
            </p:custDataLst>
          </p:nvPr>
        </p:nvSpPr>
        <p:spPr bwMode="auto">
          <a:xfrm>
            <a:off x="6801180" y="1243649"/>
            <a:ext cx="3783232" cy="1666693"/>
          </a:xfrm>
          <a:prstGeom prst="rect">
            <a:avLst/>
          </a:prstGeom>
          <a:solidFill>
            <a:srgbClr val="3BBEB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433" tIns="45625" rIns="68433" bIns="45625" numCol="1" rtlCol="0" anchor="b" anchorCtr="0" compatLnSpc="1">
            <a:prstTxWarp prst="textNoShape">
              <a:avLst/>
            </a:prstTxWarp>
          </a:bodyPr>
          <a:lstStyle/>
          <a:p>
            <a:pPr defTabSz="912130"/>
            <a:r>
              <a:rPr lang="en-US" sz="1600" dirty="0">
                <a:solidFill>
                  <a:schemeClr val="tx1">
                    <a:alpha val="98824"/>
                  </a:schemeClr>
                </a:solidFill>
                <a:latin typeface="Segoe UI" pitchFamily="34" charset="0"/>
                <a:ea typeface="Segoe UI" pitchFamily="34" charset="0"/>
                <a:cs typeface="Segoe UI" pitchFamily="34" charset="0"/>
              </a:rPr>
              <a:t>Follow Blog </a:t>
            </a:r>
            <a:r>
              <a:rPr lang="en-US" sz="1600" u="sng" dirty="0">
                <a:solidFill>
                  <a:schemeClr val="tx1">
                    <a:alpha val="98824"/>
                  </a:schemeClr>
                </a:solidFill>
                <a:latin typeface="Segoe UI" pitchFamily="34" charset="0"/>
                <a:ea typeface="Segoe UI" pitchFamily="34" charset="0"/>
                <a:cs typeface="Segoe UI" pitchFamily="34" charset="0"/>
              </a:rPr>
              <a:t>ITProGuru.com </a:t>
            </a:r>
          </a:p>
          <a:p>
            <a:pPr defTabSz="912130"/>
            <a:r>
              <a:rPr lang="en-US" sz="1600" dirty="0">
                <a:solidFill>
                  <a:schemeClr val="tx1">
                    <a:alpha val="98824"/>
                  </a:schemeClr>
                </a:solidFill>
                <a:latin typeface="Segoe UI" pitchFamily="34" charset="0"/>
                <a:ea typeface="Segoe UI" pitchFamily="34" charset="0"/>
                <a:cs typeface="Segoe UI" pitchFamily="34" charset="0"/>
              </a:rPr>
              <a:t>Microsoft Virtual Academy: </a:t>
            </a:r>
            <a:r>
              <a:rPr lang="en-US" sz="1600" u="sng" dirty="0">
                <a:solidFill>
                  <a:schemeClr val="tx1">
                    <a:alpha val="98824"/>
                  </a:schemeClr>
                </a:solidFill>
                <a:latin typeface="Segoe UI" pitchFamily="34" charset="0"/>
                <a:ea typeface="Segoe UI" pitchFamily="34" charset="0"/>
                <a:cs typeface="Segoe UI" pitchFamily="34" charset="0"/>
              </a:rPr>
              <a:t>aka.ms/</a:t>
            </a:r>
            <a:r>
              <a:rPr lang="en-US" sz="1600" u="sng" dirty="0" err="1">
                <a:solidFill>
                  <a:schemeClr val="tx1">
                    <a:alpha val="98824"/>
                  </a:schemeClr>
                </a:solidFill>
                <a:latin typeface="Segoe UI" pitchFamily="34" charset="0"/>
                <a:ea typeface="Segoe UI" pitchFamily="34" charset="0"/>
                <a:cs typeface="Segoe UI" pitchFamily="34" charset="0"/>
              </a:rPr>
              <a:t>gurumva</a:t>
            </a:r>
            <a:endParaRPr lang="en-US" sz="1600" u="sng" dirty="0">
              <a:solidFill>
                <a:schemeClr val="tx1">
                  <a:alpha val="98824"/>
                </a:schemeClr>
              </a:solidFill>
              <a:latin typeface="Segoe UI" pitchFamily="34" charset="0"/>
              <a:ea typeface="Segoe UI" pitchFamily="34" charset="0"/>
              <a:cs typeface="Segoe UI" pitchFamily="34" charset="0"/>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753" y="3283855"/>
            <a:ext cx="1704354" cy="72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610230" y="4852720"/>
            <a:ext cx="8974181" cy="1524000"/>
          </a:xfrm>
          <a:prstGeom prst="rect">
            <a:avLst/>
          </a:prstGeom>
          <a:solidFill>
            <a:srgbClr val="0000A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244" tIns="45623" rIns="91244" bIns="45623" numCol="1" rtlCol="0" anchor="b" anchorCtr="0" compatLnSpc="1">
            <a:prstTxWarp prst="textNoShape">
              <a:avLst/>
            </a:prstTxWarp>
          </a:bodyPr>
          <a:lstStyle/>
          <a:p>
            <a:pPr marL="342161" indent="-342161" defTabSz="912130">
              <a:buFont typeface="Arial" pitchFamily="34" charset="0"/>
              <a:buChar char="•"/>
            </a:pPr>
            <a:r>
              <a:rPr lang="en-US" sz="2000" dirty="0">
                <a:solidFill>
                  <a:srgbClr val="FFFFFF">
                    <a:alpha val="98824"/>
                  </a:srgbClr>
                </a:solidFill>
                <a:latin typeface="Segoe UI" pitchFamily="34" charset="0"/>
                <a:ea typeface="Segoe UI" pitchFamily="34" charset="0"/>
                <a:cs typeface="Segoe UI" pitchFamily="34" charset="0"/>
              </a:rPr>
              <a:t>Download and Start working with Windows Server 2012 and Hyper-V</a:t>
            </a:r>
          </a:p>
          <a:p>
            <a:pPr marL="342161" indent="-342161" defTabSz="912130">
              <a:buFont typeface="Arial" pitchFamily="34" charset="0"/>
              <a:buChar char="•"/>
            </a:pPr>
            <a:r>
              <a:rPr lang="en-US" sz="2000" dirty="0">
                <a:solidFill>
                  <a:srgbClr val="FFFFFF">
                    <a:alpha val="98824"/>
                  </a:srgbClr>
                </a:solidFill>
                <a:latin typeface="Segoe UI" pitchFamily="34" charset="0"/>
                <a:ea typeface="Segoe UI" pitchFamily="34" charset="0"/>
                <a:cs typeface="Segoe UI" pitchFamily="34" charset="0"/>
              </a:rPr>
              <a:t>Certification</a:t>
            </a:r>
          </a:p>
          <a:p>
            <a:pPr marL="342161" indent="-342161" defTabSz="912130">
              <a:buFont typeface="Arial" pitchFamily="34" charset="0"/>
              <a:buChar char="•"/>
            </a:pPr>
            <a:r>
              <a:rPr lang="en-US" sz="2000" dirty="0">
                <a:solidFill>
                  <a:srgbClr val="FFFFFF">
                    <a:alpha val="98824"/>
                  </a:srgbClr>
                </a:solidFill>
                <a:latin typeface="Segoe UI" pitchFamily="34" charset="0"/>
                <a:ea typeface="Segoe UI" pitchFamily="34" charset="0"/>
                <a:cs typeface="Segoe UI" pitchFamily="34" charset="0"/>
              </a:rPr>
              <a:t>Play with &amp; Learn About </a:t>
            </a:r>
            <a:r>
              <a:rPr lang="en-US" sz="2000" dirty="0">
                <a:solidFill>
                  <a:srgbClr val="FFFFFF">
                    <a:alpha val="98824"/>
                  </a:srgbClr>
                </a:solidFill>
                <a:latin typeface="Segoe UI" pitchFamily="34" charset="0"/>
                <a:ea typeface="Segoe UI" pitchFamily="34" charset="0"/>
                <a:cs typeface="Segoe UI" pitchFamily="34" charset="0"/>
                <a:hlinkClick r:id="rId7"/>
              </a:rPr>
              <a:t>Infrastructure As A Service</a:t>
            </a:r>
            <a:r>
              <a:rPr lang="en-US" sz="2000" dirty="0">
                <a:solidFill>
                  <a:srgbClr val="FFFFFF">
                    <a:alpha val="98824"/>
                  </a:srgbClr>
                </a:solidFill>
                <a:latin typeface="Segoe UI" pitchFamily="34" charset="0"/>
                <a:ea typeface="Segoe UI" pitchFamily="34" charset="0"/>
                <a:cs typeface="Segoe UI" pitchFamily="34" charset="0"/>
              </a:rPr>
              <a:t> </a:t>
            </a:r>
          </a:p>
          <a:p>
            <a:pPr marL="342161" indent="-342161" defTabSz="912130">
              <a:buFont typeface="Arial" pitchFamily="34" charset="0"/>
              <a:buChar char="•"/>
            </a:pPr>
            <a:r>
              <a:rPr lang="en-US" sz="2000" dirty="0">
                <a:solidFill>
                  <a:srgbClr val="FFFFFF">
                    <a:alpha val="98824"/>
                  </a:srgbClr>
                </a:solidFill>
                <a:latin typeface="Segoe UI" pitchFamily="34" charset="0"/>
                <a:ea typeface="Segoe UI" pitchFamily="34" charset="0"/>
                <a:cs typeface="Segoe UI" pitchFamily="34" charset="0"/>
              </a:rPr>
              <a:t>Microsoft Virtual Academy </a:t>
            </a:r>
            <a:r>
              <a:rPr lang="en-US" sz="2000" dirty="0">
                <a:solidFill>
                  <a:srgbClr val="FFFFFF">
                    <a:alpha val="98824"/>
                  </a:srgbClr>
                </a:solidFill>
                <a:latin typeface="Segoe UI" pitchFamily="34" charset="0"/>
                <a:ea typeface="Segoe UI" pitchFamily="34" charset="0"/>
                <a:cs typeface="Segoe UI" pitchFamily="34" charset="0"/>
                <a:hlinkClick r:id="rId8"/>
              </a:rPr>
              <a:t>http://aka.ms/guruMVA</a:t>
            </a:r>
            <a:r>
              <a:rPr lang="en-US" sz="2000" dirty="0">
                <a:solidFill>
                  <a:srgbClr val="FFFFFF">
                    <a:alpha val="98824"/>
                  </a:srgbClr>
                </a:solidFill>
                <a:latin typeface="Segoe UI" pitchFamily="34" charset="0"/>
                <a:ea typeface="Segoe UI" pitchFamily="34" charset="0"/>
                <a:cs typeface="Segoe UI" pitchFamily="34" charset="0"/>
              </a:rPr>
              <a:t> </a:t>
            </a:r>
          </a:p>
        </p:txBody>
      </p:sp>
    </p:spTree>
    <p:extLst>
      <p:ext uri="{BB962C8B-B14F-4D97-AF65-F5344CB8AC3E}">
        <p14:creationId xmlns:p14="http://schemas.microsoft.com/office/powerpoint/2010/main" val="3422255092"/>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31" y="228602"/>
            <a:ext cx="11149013" cy="886397"/>
          </a:xfrm>
        </p:spPr>
        <p:txBody>
          <a:bodyPr/>
          <a:lstStyle/>
          <a:p>
            <a:r>
              <a:rPr lang="en-US" sz="6400" dirty="0"/>
              <a:t>Download Process Walkthrough</a:t>
            </a:r>
          </a:p>
        </p:txBody>
      </p:sp>
      <p:sp>
        <p:nvSpPr>
          <p:cNvPr id="3" name="Rectangle 2"/>
          <p:cNvSpPr/>
          <p:nvPr/>
        </p:nvSpPr>
        <p:spPr bwMode="auto">
          <a:xfrm>
            <a:off x="1509402" y="3835400"/>
            <a:ext cx="2336191" cy="23368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638" tIns="60816" rIns="60816" bIns="121638" numCol="1" spcCol="0" rtlCol="0" fromWordArt="0" anchor="b" anchorCtr="0" forceAA="0" compatLnSpc="1">
            <a:prstTxWarp prst="textNoShape">
              <a:avLst/>
            </a:prstTxWarp>
            <a:noAutofit/>
          </a:bodyPr>
          <a:lstStyle/>
          <a:p>
            <a:pPr algn="ctr" defTabSz="1215962"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1.</a:t>
            </a:r>
          </a:p>
          <a:p>
            <a:pPr algn="ctr" defTabSz="1215962"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Go to Download Link</a:t>
            </a:r>
          </a:p>
          <a:p>
            <a:pPr algn="ctr" defTabSz="1215962" fontAlgn="base">
              <a:spcBef>
                <a:spcPct val="0"/>
              </a:spcBef>
              <a:spcAft>
                <a:spcPct val="0"/>
              </a:spcAft>
            </a:pPr>
            <a:endPar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endParaRPr>
          </a:p>
        </p:txBody>
      </p:sp>
      <p:sp>
        <p:nvSpPr>
          <p:cNvPr id="4" name="Rectangle 3"/>
          <p:cNvSpPr/>
          <p:nvPr/>
        </p:nvSpPr>
        <p:spPr bwMode="auto">
          <a:xfrm>
            <a:off x="3985765" y="3835400"/>
            <a:ext cx="2336191" cy="2336800"/>
          </a:xfrm>
          <a:prstGeom prst="rect">
            <a:avLst/>
          </a:prstGeom>
          <a:solidFill>
            <a:srgbClr val="0000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638" tIns="60816" rIns="60816" bIns="121638" numCol="1" spcCol="0" rtlCol="0" fromWordArt="0" anchor="b" anchorCtr="0" forceAA="0" compatLnSpc="1">
            <a:prstTxWarp prst="textNoShape">
              <a:avLst/>
            </a:prstTxWarp>
            <a:noAutofit/>
          </a:bodyPr>
          <a:lstStyle/>
          <a:p>
            <a:pPr algn="ctr" defTabSz="1215962"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2.</a:t>
            </a:r>
          </a:p>
          <a:p>
            <a:pPr algn="ctr" defTabSz="1215962"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See the Download page</a:t>
            </a:r>
          </a:p>
          <a:p>
            <a:pPr algn="ctr" defTabSz="1215962" fontAlgn="base">
              <a:spcBef>
                <a:spcPct val="0"/>
              </a:spcBef>
              <a:spcAft>
                <a:spcPct val="0"/>
              </a:spcAft>
            </a:pPr>
            <a:endPar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endParaRPr>
          </a:p>
        </p:txBody>
      </p:sp>
      <p:sp>
        <p:nvSpPr>
          <p:cNvPr id="5" name="Rectangle 4"/>
          <p:cNvSpPr/>
          <p:nvPr/>
        </p:nvSpPr>
        <p:spPr bwMode="auto">
          <a:xfrm>
            <a:off x="1523603" y="1323476"/>
            <a:ext cx="9751060" cy="241567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638" tIns="60816" rIns="60816" bIns="121638" numCol="1" spcCol="0" rtlCol="0" fromWordArt="0" anchor="b" anchorCtr="0" forceAA="0" compatLnSpc="1">
            <a:prstTxWarp prst="textNoShape">
              <a:avLst/>
            </a:prstTxWarp>
            <a:noAutofit/>
          </a:bodyPr>
          <a:lstStyle/>
          <a:p>
            <a:r>
              <a:rPr lang="en-US" sz="2400">
                <a:hlinkClick r:id="rId2"/>
              </a:rPr>
              <a:t>Windows 2012</a:t>
            </a:r>
            <a:endParaRPr lang="en-US" sz="2400"/>
          </a:p>
          <a:p>
            <a:r>
              <a:rPr lang="en-US" sz="2400">
                <a:hlinkClick r:id="rId3"/>
              </a:rPr>
              <a:t>Hyper-V Server 2012</a:t>
            </a:r>
            <a:endParaRPr lang="en-US" sz="2400"/>
          </a:p>
          <a:p>
            <a:r>
              <a:rPr lang="en-US" sz="2400">
                <a:hlinkClick r:id="rId4"/>
              </a:rPr>
              <a:t>System Center 2012</a:t>
            </a:r>
            <a:endParaRPr lang="en-US" sz="2400"/>
          </a:p>
          <a:p>
            <a:r>
              <a:rPr lang="en-US" sz="2400">
                <a:hlinkClick r:id="rId5"/>
              </a:rPr>
              <a:t>System Center 2012 SP1</a:t>
            </a:r>
            <a:endParaRPr lang="en-US" sz="2400"/>
          </a:p>
          <a:p>
            <a:r>
              <a:rPr lang="en-US" sz="2400">
                <a:hlinkClick r:id="rId6"/>
              </a:rPr>
              <a:t>Infrastructure As A Service</a:t>
            </a:r>
            <a:endParaRPr lang="en-US" sz="2400"/>
          </a:p>
          <a:p>
            <a:r>
              <a:rPr lang="en-US" sz="2400">
                <a:hlinkClick r:id="rId7"/>
              </a:rPr>
              <a:t>Windows 8</a:t>
            </a:r>
            <a:r>
              <a:rPr lang="en-US" sz="2700" spc="-67">
                <a:gradFill>
                  <a:gsLst>
                    <a:gs pos="0">
                      <a:srgbClr val="FFFFFF"/>
                    </a:gs>
                    <a:gs pos="100000">
                      <a:srgbClr val="FFFFFF"/>
                    </a:gs>
                  </a:gsLst>
                  <a:lin ang="5400000" scaled="0"/>
                </a:gradFill>
                <a:latin typeface="Segoe UI Light" pitchFamily="34" charset="0"/>
                <a:ea typeface="Segoe UI" pitchFamily="34" charset="0"/>
                <a:cs typeface="Segoe UI" pitchFamily="34" charset="0"/>
              </a:rPr>
              <a:t>	</a:t>
            </a:r>
            <a:endParaRPr lang="en-US" sz="2700"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endParaRPr>
          </a:p>
        </p:txBody>
      </p:sp>
      <p:sp>
        <p:nvSpPr>
          <p:cNvPr id="6" name="Rectangle 5"/>
          <p:cNvSpPr/>
          <p:nvPr/>
        </p:nvSpPr>
        <p:spPr bwMode="auto">
          <a:xfrm>
            <a:off x="6462128" y="3835400"/>
            <a:ext cx="2336191" cy="23368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638" tIns="60816" rIns="60816" bIns="121638" numCol="1" spcCol="0" rtlCol="0" fromWordArt="0" anchor="b" anchorCtr="0" forceAA="0" compatLnSpc="1">
            <a:prstTxWarp prst="textNoShape">
              <a:avLst/>
            </a:prstTxWarp>
            <a:noAutofit/>
          </a:bodyPr>
          <a:lstStyle/>
          <a:p>
            <a:pPr algn="ctr" defTabSz="1215962"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3.</a:t>
            </a:r>
          </a:p>
          <a:p>
            <a:pPr algn="ctr" defTabSz="1215962"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Enter or Establish your Live ID</a:t>
            </a:r>
          </a:p>
        </p:txBody>
      </p:sp>
      <p:sp>
        <p:nvSpPr>
          <p:cNvPr id="9" name="Rectangle 8"/>
          <p:cNvSpPr/>
          <p:nvPr/>
        </p:nvSpPr>
        <p:spPr bwMode="auto">
          <a:xfrm>
            <a:off x="8938491" y="3835400"/>
            <a:ext cx="2336191" cy="23368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638" tIns="60816" rIns="60816" bIns="121638" numCol="1" spcCol="0" rtlCol="0" fromWordArt="0" anchor="b" anchorCtr="0" forceAA="0" compatLnSpc="1">
            <a:prstTxWarp prst="textNoShape">
              <a:avLst/>
            </a:prstTxWarp>
            <a:noAutofit/>
          </a:bodyPr>
          <a:lstStyle/>
          <a:p>
            <a:pPr algn="ctr" defTabSz="1215962"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4.</a:t>
            </a:r>
          </a:p>
          <a:p>
            <a:pPr algn="ctr" defTabSz="1215962"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Download Manager </a:t>
            </a:r>
          </a:p>
          <a:p>
            <a:pPr algn="ctr" defTabSz="1215962"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Begins – then cancel for Credit</a:t>
            </a:r>
          </a:p>
        </p:txBody>
      </p:sp>
      <p:sp>
        <p:nvSpPr>
          <p:cNvPr id="7" name="TextBox 6"/>
          <p:cNvSpPr txBox="1"/>
          <p:nvPr/>
        </p:nvSpPr>
        <p:spPr>
          <a:xfrm>
            <a:off x="6192795" y="1582819"/>
            <a:ext cx="5311069" cy="1015663"/>
          </a:xfrm>
          <a:prstGeom prst="rect">
            <a:avLst/>
          </a:prstGeom>
          <a:noFill/>
        </p:spPr>
        <p:txBody>
          <a:bodyPr wrap="none" lIns="91249" tIns="91249" rIns="91249" bIns="91249" rtlCol="0">
            <a:spAutoFit/>
          </a:bodyPr>
          <a:lstStyle/>
          <a:p>
            <a:pPr>
              <a:lnSpc>
                <a:spcPct val="90000"/>
              </a:lnSpc>
              <a:spcBef>
                <a:spcPct val="20000"/>
              </a:spcBef>
              <a:buSzPct val="90000"/>
            </a:pPr>
            <a:r>
              <a:rPr lang="en-US" sz="6000" b="1"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ITProGuru.com  </a:t>
            </a:r>
          </a:p>
        </p:txBody>
      </p:sp>
      <p:sp>
        <p:nvSpPr>
          <p:cNvPr id="11" name="Rectangle 10"/>
          <p:cNvSpPr/>
          <p:nvPr/>
        </p:nvSpPr>
        <p:spPr>
          <a:xfrm>
            <a:off x="6321937" y="2892912"/>
            <a:ext cx="4739656" cy="830997"/>
          </a:xfrm>
          <a:prstGeom prst="rect">
            <a:avLst/>
          </a:prstGeom>
        </p:spPr>
        <p:txBody>
          <a:bodyPr wrap="square" lIns="91249" tIns="45625" rIns="91249" bIns="45625">
            <a:spAutoFit/>
          </a:bodyPr>
          <a:lstStyle/>
          <a:p>
            <a:r>
              <a:rPr lang="en-US" sz="2400" dirty="0"/>
              <a:t>This Slide Deck  </a:t>
            </a:r>
            <a:r>
              <a:rPr lang="en-US" sz="2400" dirty="0">
                <a:hlinkClick r:id="rId8"/>
              </a:rPr>
              <a:t>http://ITProGuru.com/resources</a:t>
            </a:r>
            <a:r>
              <a:rPr lang="en-US" sz="2400" dirty="0"/>
              <a:t> </a:t>
            </a:r>
          </a:p>
        </p:txBody>
      </p:sp>
    </p:spTree>
    <p:extLst>
      <p:ext uri="{BB962C8B-B14F-4D97-AF65-F5344CB8AC3E}">
        <p14:creationId xmlns:p14="http://schemas.microsoft.com/office/powerpoint/2010/main" val="313104664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4" y="3099788"/>
            <a:ext cx="3932261" cy="658425"/>
          </a:xfrm>
          <a:prstGeom prst="rect">
            <a:avLst/>
          </a:prstGeom>
          <a:noFill/>
          <a:ln>
            <a:noFill/>
          </a:ln>
        </p:spPr>
      </p:pic>
      <p:sp>
        <p:nvSpPr>
          <p:cNvPr id="5" name="Text Box 3"/>
          <p:cNvSpPr txBox="1">
            <a:spLocks noChangeArrowheads="1"/>
          </p:cNvSpPr>
          <p:nvPr/>
        </p:nvSpPr>
        <p:spPr bwMode="blackWhite">
          <a:xfrm>
            <a:off x="507868" y="5893416"/>
            <a:ext cx="11173090" cy="415484"/>
          </a:xfrm>
          <a:prstGeom prst="rect">
            <a:avLst/>
          </a:prstGeom>
          <a:noFill/>
          <a:ln w="12700">
            <a:noFill/>
            <a:miter lim="800000"/>
            <a:headEnd type="none" w="sm" len="sm"/>
            <a:tailEnd type="none" w="sm" len="sm"/>
          </a:ln>
          <a:effectLst/>
        </p:spPr>
        <p:txBody>
          <a:bodyPr vert="horz" wrap="square" lIns="91234" tIns="45618" rIns="91234" bIns="45618" numCol="1" anchor="t" anchorCtr="0" compatLnSpc="1">
            <a:prstTxWarp prst="textNoShape">
              <a:avLst/>
            </a:prstTxWarp>
            <a:spAutoFit/>
          </a:bodyPr>
          <a:lstStyle/>
          <a:p>
            <a:pPr algn="ctr" defTabSz="912130" eaLnBrk="0" hangingPunct="0"/>
            <a:r>
              <a:rPr lang="en-US" sz="700" dirty="0">
                <a:gradFill>
                  <a:gsLst>
                    <a:gs pos="0">
                      <a:schemeClr val="tx1"/>
                    </a:gs>
                    <a:gs pos="100000">
                      <a:schemeClr val="tx1"/>
                    </a:gs>
                  </a:gsLst>
                  <a:lin ang="5400000" scaled="0"/>
                </a:gradFill>
                <a:latin typeface="Segoe UI" pitchFamily="34" charset="0"/>
                <a:cs typeface="Arial" charset="0"/>
              </a:rPr>
              <a:t>© 2012 Microsoft Corporation. All rights reserved. Microsoft, Windows, Windows Vista and other product names are or may be registered trademarks and/or trademarks in the U.S. and/or other countries.</a:t>
            </a:r>
          </a:p>
          <a:p>
            <a:pPr algn="ctr" defTabSz="912130"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4316285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6205" y="4479953"/>
            <a:ext cx="2134114" cy="1489045"/>
            <a:chOff x="506205" y="4479953"/>
            <a:chExt cx="2134114" cy="1489045"/>
          </a:xfrm>
        </p:grpSpPr>
        <p:sp>
          <p:nvSpPr>
            <p:cNvPr id="100" name="Rectangle 99"/>
            <p:cNvSpPr>
              <a:spLocks noChangeAspect="1" noChangeArrowheads="1"/>
            </p:cNvSpPr>
            <p:nvPr/>
          </p:nvSpPr>
          <p:spPr bwMode="auto">
            <a:xfrm>
              <a:off x="506205" y="4479953"/>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Hardware offloading</a:t>
              </a:r>
            </a:p>
          </p:txBody>
        </p:sp>
        <p:sp>
          <p:nvSpPr>
            <p:cNvPr id="105" name="Oval 104"/>
            <p:cNvSpPr/>
            <p:nvPr/>
          </p:nvSpPr>
          <p:spPr bwMode="auto">
            <a:xfrm>
              <a:off x="2111813" y="4639505"/>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chemeClr val="tx1"/>
                  </a:solidFill>
                </a:rPr>
                <a:t>6</a:t>
              </a:r>
            </a:p>
          </p:txBody>
        </p:sp>
      </p:grpSp>
      <p:grpSp>
        <p:nvGrpSpPr>
          <p:cNvPr id="10" name="Group 9"/>
          <p:cNvGrpSpPr/>
          <p:nvPr/>
        </p:nvGrpSpPr>
        <p:grpSpPr>
          <a:xfrm>
            <a:off x="2764800" y="4479953"/>
            <a:ext cx="2134114" cy="1489045"/>
            <a:chOff x="2764800" y="4479953"/>
            <a:chExt cx="2134114" cy="1489045"/>
          </a:xfrm>
        </p:grpSpPr>
        <p:sp>
          <p:nvSpPr>
            <p:cNvPr id="101" name="Rectangle 100"/>
            <p:cNvSpPr>
              <a:spLocks noChangeAspect="1" noChangeArrowheads="1"/>
            </p:cNvSpPr>
            <p:nvPr/>
          </p:nvSpPr>
          <p:spPr bwMode="auto">
            <a:xfrm>
              <a:off x="2764800" y="4479953"/>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Virtual Fibre Channel</a:t>
              </a:r>
            </a:p>
          </p:txBody>
        </p:sp>
        <p:sp>
          <p:nvSpPr>
            <p:cNvPr id="106" name="Oval 105"/>
            <p:cNvSpPr/>
            <p:nvPr/>
          </p:nvSpPr>
          <p:spPr bwMode="auto">
            <a:xfrm>
              <a:off x="4378365" y="4639505"/>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chemeClr val="tx1"/>
                  </a:solidFill>
                </a:rPr>
                <a:t>7</a:t>
              </a:r>
            </a:p>
          </p:txBody>
        </p:sp>
      </p:grpSp>
      <p:grpSp>
        <p:nvGrpSpPr>
          <p:cNvPr id="12" name="Group 11"/>
          <p:cNvGrpSpPr/>
          <p:nvPr/>
        </p:nvGrpSpPr>
        <p:grpSpPr>
          <a:xfrm>
            <a:off x="5023395" y="4479953"/>
            <a:ext cx="2134114" cy="1489045"/>
            <a:chOff x="5023395" y="4479953"/>
            <a:chExt cx="2134114" cy="1489045"/>
          </a:xfrm>
        </p:grpSpPr>
        <p:sp>
          <p:nvSpPr>
            <p:cNvPr id="102" name="Rectangle 101"/>
            <p:cNvSpPr>
              <a:spLocks noChangeAspect="1" noChangeArrowheads="1"/>
            </p:cNvSpPr>
            <p:nvPr/>
          </p:nvSpPr>
          <p:spPr bwMode="auto">
            <a:xfrm>
              <a:off x="5023395" y="4479953"/>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Guest NUMA support</a:t>
              </a:r>
            </a:p>
          </p:txBody>
        </p:sp>
        <p:sp>
          <p:nvSpPr>
            <p:cNvPr id="107" name="Oval 106"/>
            <p:cNvSpPr/>
            <p:nvPr/>
          </p:nvSpPr>
          <p:spPr bwMode="auto">
            <a:xfrm>
              <a:off x="6644917" y="4639505"/>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chemeClr val="tx1"/>
                  </a:solidFill>
                </a:rPr>
                <a:t>8</a:t>
              </a:r>
            </a:p>
          </p:txBody>
        </p:sp>
      </p:grpSp>
      <p:grpSp>
        <p:nvGrpSpPr>
          <p:cNvPr id="13" name="Group 12"/>
          <p:cNvGrpSpPr/>
          <p:nvPr/>
        </p:nvGrpSpPr>
        <p:grpSpPr>
          <a:xfrm>
            <a:off x="7281990" y="4479953"/>
            <a:ext cx="2134114" cy="1489045"/>
            <a:chOff x="7281990" y="4479953"/>
            <a:chExt cx="2134114" cy="1489045"/>
          </a:xfrm>
        </p:grpSpPr>
        <p:sp>
          <p:nvSpPr>
            <p:cNvPr id="103" name="Rectangle 102"/>
            <p:cNvSpPr>
              <a:spLocks noChangeAspect="1" noChangeArrowheads="1"/>
            </p:cNvSpPr>
            <p:nvPr/>
          </p:nvSpPr>
          <p:spPr bwMode="auto">
            <a:xfrm>
              <a:off x="7281990" y="4479953"/>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Runtime memory configuration</a:t>
              </a:r>
            </a:p>
          </p:txBody>
        </p:sp>
        <p:sp>
          <p:nvSpPr>
            <p:cNvPr id="108" name="Oval 107"/>
            <p:cNvSpPr/>
            <p:nvPr/>
          </p:nvSpPr>
          <p:spPr bwMode="auto">
            <a:xfrm>
              <a:off x="8911469" y="4639505"/>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chemeClr val="tx1"/>
                  </a:solidFill>
                </a:rPr>
                <a:t>9</a:t>
              </a:r>
            </a:p>
          </p:txBody>
        </p:sp>
      </p:grpSp>
      <p:grpSp>
        <p:nvGrpSpPr>
          <p:cNvPr id="14" name="Group 13"/>
          <p:cNvGrpSpPr/>
          <p:nvPr/>
        </p:nvGrpSpPr>
        <p:grpSpPr>
          <a:xfrm>
            <a:off x="9540584" y="4479953"/>
            <a:ext cx="2134114" cy="1489045"/>
            <a:chOff x="9540584" y="4479953"/>
            <a:chExt cx="2134114" cy="1489045"/>
          </a:xfrm>
        </p:grpSpPr>
        <p:sp>
          <p:nvSpPr>
            <p:cNvPr id="104" name="Rectangle 103"/>
            <p:cNvSpPr>
              <a:spLocks noChangeAspect="1" noChangeArrowheads="1"/>
            </p:cNvSpPr>
            <p:nvPr/>
          </p:nvSpPr>
          <p:spPr bwMode="auto">
            <a:xfrm>
              <a:off x="9540584" y="4479953"/>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Hyper-V network switch</a:t>
              </a:r>
            </a:p>
          </p:txBody>
        </p:sp>
        <p:sp>
          <p:nvSpPr>
            <p:cNvPr id="109" name="Oval 108"/>
            <p:cNvSpPr/>
            <p:nvPr/>
          </p:nvSpPr>
          <p:spPr bwMode="auto">
            <a:xfrm>
              <a:off x="11178022" y="4639505"/>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chemeClr val="tx1"/>
                  </a:solidFill>
                </a:rPr>
                <a:t>10</a:t>
              </a:r>
            </a:p>
          </p:txBody>
        </p:sp>
      </p:grpSp>
      <p:grpSp>
        <p:nvGrpSpPr>
          <p:cNvPr id="3" name="Group 2"/>
          <p:cNvGrpSpPr/>
          <p:nvPr/>
        </p:nvGrpSpPr>
        <p:grpSpPr>
          <a:xfrm>
            <a:off x="506205" y="2877803"/>
            <a:ext cx="2134114" cy="1489045"/>
            <a:chOff x="506205" y="2877800"/>
            <a:chExt cx="2134114" cy="1489045"/>
          </a:xfrm>
        </p:grpSpPr>
        <p:sp>
          <p:nvSpPr>
            <p:cNvPr id="73" name="Rectangle 72"/>
            <p:cNvSpPr>
              <a:spLocks noChangeAspect="1" noChangeArrowheads="1"/>
            </p:cNvSpPr>
            <p:nvPr/>
          </p:nvSpPr>
          <p:spPr bwMode="auto">
            <a:xfrm>
              <a:off x="506205" y="2877800"/>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Hyper-V Network Virtualization</a:t>
              </a:r>
            </a:p>
          </p:txBody>
        </p:sp>
        <p:sp>
          <p:nvSpPr>
            <p:cNvPr id="77" name="Oval 76"/>
            <p:cNvSpPr/>
            <p:nvPr/>
          </p:nvSpPr>
          <p:spPr bwMode="auto">
            <a:xfrm>
              <a:off x="2111813" y="3037352"/>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chemeClr val="tx1"/>
                  </a:solidFill>
                </a:rPr>
                <a:t>1</a:t>
              </a:r>
            </a:p>
          </p:txBody>
        </p:sp>
      </p:grpSp>
      <p:sp>
        <p:nvSpPr>
          <p:cNvPr id="63" name="Rectangle 37"/>
          <p:cNvSpPr>
            <a:spLocks noChangeArrowheads="1"/>
          </p:cNvSpPr>
          <p:nvPr/>
        </p:nvSpPr>
        <p:spPr bwMode="auto">
          <a:xfrm>
            <a:off x="514332" y="1001571"/>
            <a:ext cx="1281905" cy="1289304"/>
          </a:xfrm>
          <a:prstGeom prst="rect">
            <a:avLst/>
          </a:prstGeom>
          <a:solidFill>
            <a:schemeClr val="accent1"/>
          </a:solidFill>
          <a:ln w="9525">
            <a:noFill/>
            <a:miter lim="800000"/>
            <a:headEnd/>
            <a:tailEnd/>
          </a:ln>
        </p:spPr>
        <p:txBody>
          <a:bodyPr wrap="none" lIns="75977" tIns="37974" rIns="75977" bIns="37974" anchor="ctr"/>
          <a:lstStyle/>
          <a:p>
            <a:endParaRPr lang="en-US" dirty="0"/>
          </a:p>
        </p:txBody>
      </p:sp>
      <p:sp>
        <p:nvSpPr>
          <p:cNvPr id="69" name="Rectangle 37"/>
          <p:cNvSpPr>
            <a:spLocks noChangeArrowheads="1"/>
          </p:cNvSpPr>
          <p:nvPr/>
        </p:nvSpPr>
        <p:spPr bwMode="auto">
          <a:xfrm>
            <a:off x="1887745" y="1005223"/>
            <a:ext cx="9786954" cy="1280777"/>
          </a:xfrm>
          <a:prstGeom prst="rect">
            <a:avLst/>
          </a:prstGeom>
          <a:solidFill>
            <a:schemeClr val="bg1"/>
          </a:solidFill>
        </p:spPr>
        <p:txBody>
          <a:bodyPr wrap="square" lIns="182500" tIns="0" rIns="182500" bIns="91249" anchor="b">
            <a:noAutofit/>
          </a:bodyPr>
          <a:lstStyle/>
          <a:p>
            <a:pPr>
              <a:lnSpc>
                <a:spcPct val="90000"/>
              </a:lnSpc>
            </a:pPr>
            <a:endParaRPr lang="en-US" spc="-50" dirty="0">
              <a:gradFill>
                <a:gsLst>
                  <a:gs pos="2917">
                    <a:schemeClr val="tx1"/>
                  </a:gs>
                  <a:gs pos="30000">
                    <a:schemeClr val="tx1"/>
                  </a:gs>
                </a:gsLst>
                <a:lin ang="5400000" scaled="0"/>
              </a:gradFill>
            </a:endParaRPr>
          </a:p>
        </p:txBody>
      </p:sp>
      <p:pic>
        <p:nvPicPr>
          <p:cNvPr id="66" name="Picture 25" descr="cloud-and-building"/>
          <p:cNvPicPr>
            <a:picLocks noChangeAspect="1" noChangeArrowheads="1"/>
          </p:cNvPicPr>
          <p:nvPr/>
        </p:nvPicPr>
        <p:blipFill>
          <a:blip r:embed="rId3" cstate="email"/>
          <a:srcRect/>
          <a:stretch>
            <a:fillRect/>
          </a:stretch>
        </p:blipFill>
        <p:spPr bwMode="auto">
          <a:xfrm>
            <a:off x="522090" y="1214033"/>
            <a:ext cx="1193700" cy="788660"/>
          </a:xfrm>
          <a:prstGeom prst="rect">
            <a:avLst/>
          </a:prstGeom>
          <a:noFill/>
          <a:ln w="9525">
            <a:noFill/>
            <a:miter lim="800000"/>
            <a:headEnd/>
            <a:tailEnd/>
          </a:ln>
        </p:spPr>
      </p:pic>
      <p:sp>
        <p:nvSpPr>
          <p:cNvPr id="70" name="Rectangle 69"/>
          <p:cNvSpPr/>
          <p:nvPr/>
        </p:nvSpPr>
        <p:spPr bwMode="auto">
          <a:xfrm>
            <a:off x="506207" y="2397177"/>
            <a:ext cx="11163865" cy="35766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244" tIns="45623" rIns="91244" bIns="45623" numCol="1" rtlCol="0" anchor="ctr" anchorCtr="0" compatLnSpc="1">
            <a:prstTxWarp prst="textNoShape">
              <a:avLst/>
            </a:prstTxWarp>
          </a:bodyPr>
          <a:lstStyle/>
          <a:p>
            <a:pPr defTabSz="912130" fontAlgn="base">
              <a:lnSpc>
                <a:spcPct val="90000"/>
              </a:lnSpc>
              <a:spcBef>
                <a:spcPct val="0"/>
              </a:spcBef>
              <a:spcAft>
                <a:spcPct val="0"/>
              </a:spcAft>
            </a:pPr>
            <a:r>
              <a:rPr lang="en-US" spc="-50" dirty="0">
                <a:gradFill>
                  <a:gsLst>
                    <a:gs pos="0">
                      <a:schemeClr val="bg1"/>
                    </a:gs>
                    <a:gs pos="100000">
                      <a:schemeClr val="bg1"/>
                    </a:gs>
                  </a:gsLst>
                  <a:lin ang="5400000" scaled="0"/>
                </a:gradFill>
                <a:latin typeface="+mj-lt"/>
              </a:rPr>
              <a:t>TOP FEATURES OF SERVER VIRTUALIZATION TO MEET CUSTOMER CHALLENGES</a:t>
            </a:r>
          </a:p>
        </p:txBody>
      </p:sp>
      <p:sp>
        <p:nvSpPr>
          <p:cNvPr id="2" name="Title 1"/>
          <p:cNvSpPr>
            <a:spLocks noGrp="1"/>
          </p:cNvSpPr>
          <p:nvPr>
            <p:ph type="title"/>
          </p:nvPr>
        </p:nvSpPr>
        <p:spPr/>
        <p:txBody>
          <a:bodyPr/>
          <a:lstStyle/>
          <a:p>
            <a:r>
              <a:rPr lang="en-US" dirty="0" smtClean="0"/>
              <a:t>Server virtualization</a:t>
            </a:r>
            <a:endParaRPr lang="en-US" dirty="0"/>
          </a:p>
        </p:txBody>
      </p:sp>
      <p:sp>
        <p:nvSpPr>
          <p:cNvPr id="11" name="TextBox 10"/>
          <p:cNvSpPr txBox="1"/>
          <p:nvPr/>
        </p:nvSpPr>
        <p:spPr>
          <a:xfrm>
            <a:off x="2159086" y="1328613"/>
            <a:ext cx="2080930" cy="447302"/>
          </a:xfrm>
          <a:prstGeom prst="rect">
            <a:avLst/>
          </a:prstGeom>
          <a:noFill/>
        </p:spPr>
        <p:txBody>
          <a:bodyPr wrap="square" lIns="0" tIns="0" rIns="0" bIns="0" rtlCol="0">
            <a:spAutoFit/>
          </a:bodyPr>
          <a:lstStyle/>
          <a:p>
            <a:pPr>
              <a:lnSpc>
                <a:spcPct val="90000"/>
              </a:lnSpc>
            </a:pPr>
            <a:r>
              <a:rPr lang="en-US" sz="1600" spc="-50" dirty="0">
                <a:gradFill>
                  <a:gsLst>
                    <a:gs pos="2917">
                      <a:schemeClr val="tx1"/>
                    </a:gs>
                    <a:gs pos="30000">
                      <a:schemeClr val="tx1"/>
                    </a:gs>
                  </a:gsLst>
                  <a:lin ang="5400000" scaled="0"/>
                </a:gradFill>
              </a:rPr>
              <a:t>Complete virtualization platform</a:t>
            </a:r>
          </a:p>
        </p:txBody>
      </p:sp>
      <p:sp>
        <p:nvSpPr>
          <p:cNvPr id="71" name="TextBox 70"/>
          <p:cNvSpPr txBox="1"/>
          <p:nvPr/>
        </p:nvSpPr>
        <p:spPr>
          <a:xfrm>
            <a:off x="4542877" y="1338382"/>
            <a:ext cx="1953924" cy="443198"/>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Increased scalability and </a:t>
            </a:r>
            <a:r>
              <a:rPr lang="en-US" dirty="0" smtClean="0"/>
              <a:t>performance</a:t>
            </a:r>
            <a:endParaRPr lang="en-US" dirty="0"/>
          </a:p>
        </p:txBody>
      </p:sp>
      <p:sp>
        <p:nvSpPr>
          <p:cNvPr id="72" name="TextBox 71"/>
          <p:cNvSpPr txBox="1"/>
          <p:nvPr/>
        </p:nvSpPr>
        <p:spPr>
          <a:xfrm>
            <a:off x="6887584" y="1328613"/>
            <a:ext cx="2032082" cy="664797"/>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Elastic and flexible—from the datacenter to the cloud</a:t>
            </a:r>
          </a:p>
        </p:txBody>
      </p:sp>
      <p:grpSp>
        <p:nvGrpSpPr>
          <p:cNvPr id="4" name="Group 3"/>
          <p:cNvGrpSpPr/>
          <p:nvPr/>
        </p:nvGrpSpPr>
        <p:grpSpPr>
          <a:xfrm>
            <a:off x="2754409" y="2877803"/>
            <a:ext cx="2134114" cy="1489045"/>
            <a:chOff x="2764800" y="2877800"/>
            <a:chExt cx="2134114" cy="1489045"/>
          </a:xfrm>
        </p:grpSpPr>
        <p:sp>
          <p:nvSpPr>
            <p:cNvPr id="74" name="Rectangle 73"/>
            <p:cNvSpPr>
              <a:spLocks noChangeAspect="1" noChangeArrowheads="1"/>
            </p:cNvSpPr>
            <p:nvPr/>
          </p:nvSpPr>
          <p:spPr bwMode="auto">
            <a:xfrm>
              <a:off x="2764800" y="2877800"/>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Shared-nothing live migration</a:t>
              </a:r>
            </a:p>
          </p:txBody>
        </p:sp>
        <p:sp>
          <p:nvSpPr>
            <p:cNvPr id="95" name="Oval 94"/>
            <p:cNvSpPr/>
            <p:nvPr/>
          </p:nvSpPr>
          <p:spPr bwMode="auto">
            <a:xfrm>
              <a:off x="4378365" y="3037352"/>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chemeClr val="tx1"/>
                  </a:solidFill>
                </a:rPr>
                <a:t>2</a:t>
              </a:r>
            </a:p>
          </p:txBody>
        </p:sp>
      </p:grpSp>
      <p:grpSp>
        <p:nvGrpSpPr>
          <p:cNvPr id="5" name="Group 4"/>
          <p:cNvGrpSpPr/>
          <p:nvPr/>
        </p:nvGrpSpPr>
        <p:grpSpPr>
          <a:xfrm>
            <a:off x="5023395" y="2877803"/>
            <a:ext cx="2134114" cy="1489045"/>
            <a:chOff x="5023395" y="2877800"/>
            <a:chExt cx="2134114" cy="1489045"/>
          </a:xfrm>
        </p:grpSpPr>
        <p:sp>
          <p:nvSpPr>
            <p:cNvPr id="82" name="Rectangle 81"/>
            <p:cNvSpPr>
              <a:spLocks noChangeAspect="1" noChangeArrowheads="1"/>
            </p:cNvSpPr>
            <p:nvPr/>
          </p:nvSpPr>
          <p:spPr bwMode="auto">
            <a:xfrm>
              <a:off x="5023395" y="2877800"/>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Massive scale</a:t>
              </a:r>
            </a:p>
          </p:txBody>
        </p:sp>
        <p:sp>
          <p:nvSpPr>
            <p:cNvPr id="97" name="Oval 96"/>
            <p:cNvSpPr/>
            <p:nvPr/>
          </p:nvSpPr>
          <p:spPr bwMode="auto">
            <a:xfrm>
              <a:off x="6644917" y="3037352"/>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chemeClr val="tx1"/>
                  </a:solidFill>
                </a:rPr>
                <a:t>3</a:t>
              </a:r>
            </a:p>
          </p:txBody>
        </p:sp>
      </p:grpSp>
      <p:grpSp>
        <p:nvGrpSpPr>
          <p:cNvPr id="7" name="Group 6"/>
          <p:cNvGrpSpPr/>
          <p:nvPr/>
        </p:nvGrpSpPr>
        <p:grpSpPr>
          <a:xfrm>
            <a:off x="7281990" y="2877803"/>
            <a:ext cx="2134114" cy="1489045"/>
            <a:chOff x="7281990" y="2877800"/>
            <a:chExt cx="2134114" cy="1489045"/>
          </a:xfrm>
        </p:grpSpPr>
        <p:sp>
          <p:nvSpPr>
            <p:cNvPr id="84" name="Rectangle 83"/>
            <p:cNvSpPr>
              <a:spLocks noChangeAspect="1" noChangeArrowheads="1"/>
            </p:cNvSpPr>
            <p:nvPr/>
          </p:nvSpPr>
          <p:spPr bwMode="auto">
            <a:xfrm>
              <a:off x="7281990" y="2877800"/>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Cluster enhancements</a:t>
              </a:r>
            </a:p>
          </p:txBody>
        </p:sp>
        <p:sp>
          <p:nvSpPr>
            <p:cNvPr id="98" name="Oval 97"/>
            <p:cNvSpPr/>
            <p:nvPr/>
          </p:nvSpPr>
          <p:spPr bwMode="auto">
            <a:xfrm>
              <a:off x="8911469" y="3037352"/>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chemeClr val="tx1"/>
                  </a:solidFill>
                </a:rPr>
                <a:t>4</a:t>
              </a:r>
            </a:p>
          </p:txBody>
        </p:sp>
      </p:grpSp>
      <p:grpSp>
        <p:nvGrpSpPr>
          <p:cNvPr id="8" name="Group 7"/>
          <p:cNvGrpSpPr/>
          <p:nvPr/>
        </p:nvGrpSpPr>
        <p:grpSpPr>
          <a:xfrm>
            <a:off x="9540584" y="2877803"/>
            <a:ext cx="2134114" cy="1489045"/>
            <a:chOff x="9540584" y="2877800"/>
            <a:chExt cx="2134114" cy="1489045"/>
          </a:xfrm>
        </p:grpSpPr>
        <p:sp>
          <p:nvSpPr>
            <p:cNvPr id="87" name="Rectangle 86"/>
            <p:cNvSpPr>
              <a:spLocks noChangeAspect="1" noChangeArrowheads="1"/>
            </p:cNvSpPr>
            <p:nvPr/>
          </p:nvSpPr>
          <p:spPr bwMode="auto">
            <a:xfrm>
              <a:off x="9540584" y="2877800"/>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Hyper-V Replica</a:t>
              </a:r>
            </a:p>
          </p:txBody>
        </p:sp>
        <p:sp>
          <p:nvSpPr>
            <p:cNvPr id="99" name="Oval 98"/>
            <p:cNvSpPr/>
            <p:nvPr/>
          </p:nvSpPr>
          <p:spPr bwMode="auto">
            <a:xfrm>
              <a:off x="11178022" y="3037352"/>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130" fontAlgn="base">
                <a:lnSpc>
                  <a:spcPct val="90000"/>
                </a:lnSpc>
                <a:spcBef>
                  <a:spcPct val="0"/>
                </a:spcBef>
                <a:spcAft>
                  <a:spcPct val="0"/>
                </a:spcAft>
              </a:pPr>
              <a:r>
                <a:rPr lang="en-US" sz="1600" spc="-50" dirty="0">
                  <a:solidFill>
                    <a:schemeClr val="tx1"/>
                  </a:solidFill>
                </a:rPr>
                <a:t>5</a:t>
              </a:r>
            </a:p>
          </p:txBody>
        </p:sp>
      </p:grpSp>
    </p:spTree>
    <p:extLst>
      <p:ext uri="{BB962C8B-B14F-4D97-AF65-F5344CB8AC3E}">
        <p14:creationId xmlns:p14="http://schemas.microsoft.com/office/powerpoint/2010/main" val="2115258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584576" y="105836"/>
            <a:ext cx="8080916" cy="138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5000" dirty="0" smtClean="0">
                <a:solidFill>
                  <a:srgbClr val="FFC000"/>
                </a:solidFill>
                <a:latin typeface="Segoe UI Light" pitchFamily="-65" charset="0"/>
                <a:cs typeface="Arial" charset="0"/>
              </a:rPr>
              <a:t>Hyper-V Expanded </a:t>
            </a:r>
            <a:r>
              <a:rPr lang="en-US" sz="5000" dirty="0">
                <a:solidFill>
                  <a:srgbClr val="FFC000"/>
                </a:solidFill>
                <a:latin typeface="Segoe UI Light" pitchFamily="-65" charset="0"/>
                <a:cs typeface="Arial" charset="0"/>
              </a:rPr>
              <a:t>Processor &amp; Memory Support</a:t>
            </a:r>
          </a:p>
        </p:txBody>
      </p:sp>
      <p:graphicFrame>
        <p:nvGraphicFramePr>
          <p:cNvPr id="2" name="Table 1"/>
          <p:cNvGraphicFramePr>
            <a:graphicFrameLocks noGrp="1"/>
          </p:cNvGraphicFramePr>
          <p:nvPr>
            <p:extLst>
              <p:ext uri="{D42A27DB-BD31-4B8C-83A1-F6EECF244321}">
                <p14:modId xmlns:p14="http://schemas.microsoft.com/office/powerpoint/2010/main" val="2311756516"/>
              </p:ext>
            </p:extLst>
          </p:nvPr>
        </p:nvGraphicFramePr>
        <p:xfrm>
          <a:off x="584594" y="1548213"/>
          <a:ext cx="10919155" cy="4626113"/>
        </p:xfrm>
        <a:graphic>
          <a:graphicData uri="http://schemas.openxmlformats.org/drawingml/2006/table">
            <a:tbl>
              <a:tblPr firstRow="1" bandRow="1">
                <a:tableStyleId>{5C22544A-7EE6-4342-B048-85BDC9FD1C3A}</a:tableStyleId>
              </a:tblPr>
              <a:tblGrid>
                <a:gridCol w="1819859"/>
                <a:gridCol w="2779670"/>
                <a:gridCol w="2106542"/>
                <a:gridCol w="2106542"/>
                <a:gridCol w="2106542"/>
              </a:tblGrid>
              <a:tr h="343238">
                <a:tc rowSpan="2">
                  <a:txBody>
                    <a:bodyPr/>
                    <a:lstStyle/>
                    <a:p>
                      <a:pPr algn="ctr"/>
                      <a:r>
                        <a:rPr lang="en-US" sz="1500" dirty="0" smtClean="0">
                          <a:solidFill>
                            <a:srgbClr val="292929"/>
                          </a:solidFill>
                        </a:rPr>
                        <a:t>System </a:t>
                      </a:r>
                      <a:endParaRPr lang="en-US" sz="1500" dirty="0">
                        <a:solidFill>
                          <a:srgbClr val="292929"/>
                        </a:solidFill>
                      </a:endParaRPr>
                    </a:p>
                  </a:txBody>
                  <a:tcPr marL="76180" marR="76180" marT="38100" marB="38100" anchor="ctr"/>
                </a:tc>
                <a:tc rowSpan="2">
                  <a:txBody>
                    <a:bodyPr/>
                    <a:lstStyle/>
                    <a:p>
                      <a:pPr algn="ctr"/>
                      <a:r>
                        <a:rPr lang="en-US" sz="1500" dirty="0" smtClean="0">
                          <a:solidFill>
                            <a:srgbClr val="292929"/>
                          </a:solidFill>
                        </a:rPr>
                        <a:t>Resource</a:t>
                      </a:r>
                      <a:endParaRPr lang="en-US" sz="1500" dirty="0">
                        <a:solidFill>
                          <a:srgbClr val="292929"/>
                        </a:solidFill>
                      </a:endParaRPr>
                    </a:p>
                  </a:txBody>
                  <a:tcPr marL="76180" marR="76180" marT="38100" marB="38100" anchor="ctr"/>
                </a:tc>
                <a:tc gridSpan="2">
                  <a:txBody>
                    <a:bodyPr/>
                    <a:lstStyle/>
                    <a:p>
                      <a:pPr algn="ctr"/>
                      <a:r>
                        <a:rPr lang="en-US" sz="1500" dirty="0" smtClean="0"/>
                        <a:t>Maximum Number</a:t>
                      </a:r>
                      <a:endParaRPr lang="en-US" sz="1500" dirty="0"/>
                    </a:p>
                  </a:txBody>
                  <a:tcPr marL="76180" marR="76180" marT="38100" marB="38100" anchor="ctr"/>
                </a:tc>
                <a:tc hMerge="1">
                  <a:txBody>
                    <a:bodyPr/>
                    <a:lstStyle/>
                    <a:p>
                      <a:endParaRPr lang="en-US" dirty="0"/>
                    </a:p>
                  </a:txBody>
                  <a:tcPr/>
                </a:tc>
                <a:tc rowSpan="2">
                  <a:txBody>
                    <a:bodyPr/>
                    <a:lstStyle/>
                    <a:p>
                      <a:pPr algn="ctr"/>
                      <a:r>
                        <a:rPr lang="en-US" sz="1500" dirty="0" smtClean="0">
                          <a:solidFill>
                            <a:srgbClr val="292929"/>
                          </a:solidFill>
                        </a:rPr>
                        <a:t>Improvement Factor</a:t>
                      </a:r>
                      <a:endParaRPr lang="en-US" sz="1500" dirty="0">
                        <a:solidFill>
                          <a:srgbClr val="292929"/>
                        </a:solidFill>
                      </a:endParaRPr>
                    </a:p>
                  </a:txBody>
                  <a:tcPr marL="76180" marR="76180" marT="38100" marB="38100" anchor="ctr"/>
                </a:tc>
              </a:tr>
              <a:tr h="546089">
                <a:tc vMerge="1">
                  <a:txBody>
                    <a:bodyPr/>
                    <a:lstStyle/>
                    <a:p>
                      <a:endParaRPr lang="en-US" dirty="0"/>
                    </a:p>
                  </a:txBody>
                  <a:tcPr/>
                </a:tc>
                <a:tc vMerge="1">
                  <a:txBody>
                    <a:bodyPr/>
                    <a:lstStyle/>
                    <a:p>
                      <a:endParaRPr lang="en-US" dirty="0"/>
                    </a:p>
                  </a:txBody>
                  <a:tcPr/>
                </a:tc>
                <a:tc>
                  <a:txBody>
                    <a:bodyPr/>
                    <a:lstStyle/>
                    <a:p>
                      <a:pPr algn="ctr"/>
                      <a:r>
                        <a:rPr lang="en-US" sz="1500" b="1" dirty="0" smtClean="0">
                          <a:solidFill>
                            <a:srgbClr val="292929"/>
                          </a:solidFill>
                        </a:rPr>
                        <a:t>Windows Server 2008 R2</a:t>
                      </a:r>
                      <a:endParaRPr lang="en-US" sz="1500" b="1" dirty="0">
                        <a:solidFill>
                          <a:srgbClr val="292929"/>
                        </a:solidFill>
                      </a:endParaRPr>
                    </a:p>
                  </a:txBody>
                  <a:tcPr marL="76180" marR="76180" marT="38100" marB="38100">
                    <a:solidFill>
                      <a:schemeClr val="accent1"/>
                    </a:solidFill>
                  </a:tcPr>
                </a:tc>
                <a:tc>
                  <a:txBody>
                    <a:bodyPr/>
                    <a:lstStyle/>
                    <a:p>
                      <a:pPr algn="ctr"/>
                      <a:r>
                        <a:rPr lang="en-US" sz="1500" b="1" dirty="0" smtClean="0">
                          <a:solidFill>
                            <a:srgbClr val="292929"/>
                          </a:solidFill>
                        </a:rPr>
                        <a:t>Windows Server 2012</a:t>
                      </a:r>
                      <a:endParaRPr lang="en-US" sz="1500" b="1" dirty="0">
                        <a:solidFill>
                          <a:srgbClr val="292929"/>
                        </a:solidFill>
                      </a:endParaRPr>
                    </a:p>
                  </a:txBody>
                  <a:tcPr marL="76180" marR="76180" marT="38100" marB="38100">
                    <a:solidFill>
                      <a:schemeClr val="accent1"/>
                    </a:solidFill>
                  </a:tcPr>
                </a:tc>
                <a:tc vMerge="1">
                  <a:txBody>
                    <a:bodyPr/>
                    <a:lstStyle/>
                    <a:p>
                      <a:endParaRPr lang="en-US" dirty="0"/>
                    </a:p>
                  </a:txBody>
                  <a:tcPr/>
                </a:tc>
              </a:tr>
              <a:tr h="635000">
                <a:tc rowSpan="3">
                  <a:txBody>
                    <a:bodyPr/>
                    <a:lstStyle/>
                    <a:p>
                      <a:pPr marL="0" algn="ctr" defTabSz="1097418" rtl="0" eaLnBrk="1" latinLnBrk="0" hangingPunct="1"/>
                      <a:r>
                        <a:rPr lang="en-US" sz="1800" b="0" kern="1200" dirty="0" smtClean="0">
                          <a:solidFill>
                            <a:srgbClr val="292929"/>
                          </a:solidFill>
                          <a:latin typeface="+mn-lt"/>
                          <a:ea typeface="+mn-ea"/>
                          <a:cs typeface="+mn-cs"/>
                        </a:rPr>
                        <a:t>Host</a:t>
                      </a:r>
                      <a:endParaRPr lang="en-US" sz="1800" b="0" kern="1200" dirty="0">
                        <a:solidFill>
                          <a:srgbClr val="292929"/>
                        </a:solidFill>
                        <a:latin typeface="+mn-lt"/>
                        <a:ea typeface="+mn-ea"/>
                        <a:cs typeface="+mn-cs"/>
                      </a:endParaRPr>
                    </a:p>
                  </a:txBody>
                  <a:tcPr marL="76180" marR="76180" marT="38100" marB="38100" anchor="ctr"/>
                </a:tc>
                <a:tc>
                  <a:txBody>
                    <a:bodyPr/>
                    <a:lstStyle/>
                    <a:p>
                      <a:pPr marL="0" algn="l" defTabSz="1097418" rtl="0" eaLnBrk="1" latinLnBrk="0" hangingPunct="1"/>
                      <a:r>
                        <a:rPr lang="en-US" sz="1800" b="0" kern="1200" dirty="0" smtClean="0">
                          <a:solidFill>
                            <a:srgbClr val="292929"/>
                          </a:solidFill>
                          <a:latin typeface="+mn-lt"/>
                          <a:ea typeface="+mn-ea"/>
                          <a:cs typeface="+mn-cs"/>
                        </a:rPr>
                        <a:t>Logical processors on hardware</a:t>
                      </a:r>
                      <a:endParaRPr lang="en-US" sz="1800" b="0" kern="1200" dirty="0">
                        <a:solidFill>
                          <a:srgbClr val="292929"/>
                        </a:solidFill>
                        <a:latin typeface="+mn-lt"/>
                        <a:ea typeface="+mn-ea"/>
                        <a:cs typeface="+mn-cs"/>
                      </a:endParaRPr>
                    </a:p>
                  </a:txBody>
                  <a:tcPr marL="76180" marR="76180" marT="38100" marB="38100" anchor="ctr"/>
                </a:tc>
                <a:tc>
                  <a:txBody>
                    <a:bodyPr/>
                    <a:lstStyle/>
                    <a:p>
                      <a:pPr marL="0" algn="ctr" defTabSz="1097418" rtl="0" eaLnBrk="1" latinLnBrk="0" hangingPunct="1"/>
                      <a:r>
                        <a:rPr lang="en-US" sz="1800" b="0" kern="1200" dirty="0" smtClean="0">
                          <a:solidFill>
                            <a:srgbClr val="292929"/>
                          </a:solidFill>
                          <a:latin typeface="+mn-lt"/>
                          <a:ea typeface="+mn-ea"/>
                          <a:cs typeface="+mn-cs"/>
                        </a:rPr>
                        <a:t>64</a:t>
                      </a:r>
                      <a:endParaRPr lang="en-US" sz="1800" b="0" kern="1200" dirty="0">
                        <a:solidFill>
                          <a:srgbClr val="292929"/>
                        </a:solidFill>
                        <a:latin typeface="+mn-lt"/>
                        <a:ea typeface="+mn-ea"/>
                        <a:cs typeface="+mn-cs"/>
                      </a:endParaRPr>
                    </a:p>
                  </a:txBody>
                  <a:tcPr marL="76180" marR="76180" marT="38100" marB="38100" anchor="ctr"/>
                </a:tc>
                <a:tc>
                  <a:txBody>
                    <a:bodyPr/>
                    <a:lstStyle/>
                    <a:p>
                      <a:pPr marL="0" algn="ctr" defTabSz="1097418" rtl="0" eaLnBrk="1" latinLnBrk="0" hangingPunct="1"/>
                      <a:r>
                        <a:rPr lang="en-US" sz="1800" b="0" kern="1200" dirty="0" smtClean="0">
                          <a:solidFill>
                            <a:srgbClr val="292929"/>
                          </a:solidFill>
                          <a:latin typeface="+mn-lt"/>
                          <a:ea typeface="+mn-ea"/>
                          <a:cs typeface="+mn-cs"/>
                        </a:rPr>
                        <a:t>320</a:t>
                      </a:r>
                      <a:endParaRPr lang="en-US" sz="1800" b="0" kern="1200" dirty="0">
                        <a:solidFill>
                          <a:srgbClr val="292929"/>
                        </a:solidFill>
                        <a:latin typeface="+mn-lt"/>
                        <a:ea typeface="+mn-ea"/>
                        <a:cs typeface="+mn-cs"/>
                      </a:endParaRPr>
                    </a:p>
                  </a:txBody>
                  <a:tcPr marL="76180" marR="76180" marT="38100" marB="38100" anchor="ctr"/>
                </a:tc>
                <a:tc>
                  <a:txBody>
                    <a:bodyPr/>
                    <a:lstStyle/>
                    <a:p>
                      <a:pPr marL="0" algn="ctr" defTabSz="1097418" rtl="0" eaLnBrk="1" latinLnBrk="0" hangingPunct="1"/>
                      <a:r>
                        <a:rPr lang="en-US" sz="1800" b="0" kern="1200" dirty="0" smtClean="0">
                          <a:solidFill>
                            <a:srgbClr val="292929"/>
                          </a:solidFill>
                          <a:latin typeface="+mn-lt"/>
                          <a:ea typeface="+mn-ea"/>
                          <a:cs typeface="+mn-cs"/>
                        </a:rPr>
                        <a:t>5x</a:t>
                      </a:r>
                      <a:endParaRPr lang="en-US" sz="1800" b="0" kern="1200" dirty="0">
                        <a:solidFill>
                          <a:srgbClr val="292929"/>
                        </a:solidFill>
                        <a:latin typeface="+mn-lt"/>
                        <a:ea typeface="+mn-ea"/>
                        <a:cs typeface="+mn-cs"/>
                      </a:endParaRPr>
                    </a:p>
                  </a:txBody>
                  <a:tcPr marL="76180" marR="76180" marT="38100" marB="38100" anchor="ctr"/>
                </a:tc>
              </a:tr>
              <a:tr h="305810">
                <a:tc vMerge="1">
                  <a:txBody>
                    <a:bodyPr/>
                    <a:lstStyle/>
                    <a:p>
                      <a:endParaRPr lang="en-US" dirty="0"/>
                    </a:p>
                  </a:txBody>
                  <a:tcPr/>
                </a:tc>
                <a:tc>
                  <a:txBody>
                    <a:bodyPr/>
                    <a:lstStyle/>
                    <a:p>
                      <a:pPr algn="l"/>
                      <a:r>
                        <a:rPr lang="en-US" sz="1500" b="0" dirty="0" smtClean="0">
                          <a:solidFill>
                            <a:srgbClr val="292929"/>
                          </a:solidFill>
                        </a:rPr>
                        <a:t>Physical Memory</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1</a:t>
                      </a:r>
                      <a:r>
                        <a:rPr lang="en-US" sz="1500" b="0" baseline="0" dirty="0" smtClean="0">
                          <a:solidFill>
                            <a:srgbClr val="292929"/>
                          </a:solidFill>
                        </a:rPr>
                        <a:t> TB</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4 TB</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4x</a:t>
                      </a:r>
                      <a:endParaRPr lang="en-US" sz="1500" b="0" dirty="0">
                        <a:solidFill>
                          <a:srgbClr val="292929"/>
                        </a:solidFill>
                      </a:endParaRPr>
                    </a:p>
                  </a:txBody>
                  <a:tcPr marL="76180" marR="76180" marT="38100" marB="38100" anchor="ctr"/>
                </a:tc>
              </a:tr>
              <a:tr h="546089">
                <a:tc vMerge="1">
                  <a:txBody>
                    <a:bodyPr/>
                    <a:lstStyle/>
                    <a:p>
                      <a:endParaRPr lang="en-US" dirty="0"/>
                    </a:p>
                  </a:txBody>
                  <a:tcPr/>
                </a:tc>
                <a:tc>
                  <a:txBody>
                    <a:bodyPr/>
                    <a:lstStyle/>
                    <a:p>
                      <a:pPr algn="l"/>
                      <a:r>
                        <a:rPr lang="en-US" sz="1500" b="0" dirty="0" smtClean="0">
                          <a:solidFill>
                            <a:srgbClr val="292929"/>
                          </a:solidFill>
                        </a:rPr>
                        <a:t>Virtual processors per host</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512</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2,048</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4x</a:t>
                      </a:r>
                      <a:endParaRPr lang="en-US" sz="1500" b="0" dirty="0">
                        <a:solidFill>
                          <a:srgbClr val="292929"/>
                        </a:solidFill>
                      </a:endParaRPr>
                    </a:p>
                  </a:txBody>
                  <a:tcPr marL="76180" marR="76180" marT="38100" marB="38100" anchor="ctr"/>
                </a:tc>
              </a:tr>
              <a:tr h="546089">
                <a:tc rowSpan="3">
                  <a:txBody>
                    <a:bodyPr/>
                    <a:lstStyle/>
                    <a:p>
                      <a:pPr algn="ctr"/>
                      <a:r>
                        <a:rPr lang="en-US" sz="1500" b="0" dirty="0" smtClean="0">
                          <a:solidFill>
                            <a:srgbClr val="292929"/>
                          </a:solidFill>
                        </a:rPr>
                        <a:t>Virtual Machine</a:t>
                      </a:r>
                      <a:endParaRPr lang="en-US" sz="1500" b="0" dirty="0">
                        <a:solidFill>
                          <a:srgbClr val="292929"/>
                        </a:solidFill>
                      </a:endParaRPr>
                    </a:p>
                  </a:txBody>
                  <a:tcPr marL="76180" marR="76180" marT="38100" marB="38100" anchor="ctr"/>
                </a:tc>
                <a:tc>
                  <a:txBody>
                    <a:bodyPr/>
                    <a:lstStyle/>
                    <a:p>
                      <a:pPr algn="l"/>
                      <a:r>
                        <a:rPr lang="en-US" sz="1500" b="0" dirty="0" smtClean="0">
                          <a:solidFill>
                            <a:srgbClr val="292929"/>
                          </a:solidFill>
                        </a:rPr>
                        <a:t>Virtual processors</a:t>
                      </a:r>
                      <a:r>
                        <a:rPr lang="en-US" sz="1500" b="0" baseline="0" dirty="0" smtClean="0">
                          <a:solidFill>
                            <a:srgbClr val="292929"/>
                          </a:solidFill>
                        </a:rPr>
                        <a:t> per virtual machine</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4</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64</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16x</a:t>
                      </a:r>
                      <a:endParaRPr lang="en-US" sz="1500" b="0" dirty="0">
                        <a:solidFill>
                          <a:srgbClr val="292929"/>
                        </a:solidFill>
                      </a:endParaRPr>
                    </a:p>
                  </a:txBody>
                  <a:tcPr marL="76180" marR="76180" marT="38100" marB="38100" anchor="ctr"/>
                </a:tc>
              </a:tr>
              <a:tr h="546089">
                <a:tc vMerge="1">
                  <a:txBody>
                    <a:bodyPr/>
                    <a:lstStyle/>
                    <a:p>
                      <a:endParaRPr lang="en-US" b="0" dirty="0">
                        <a:solidFill>
                          <a:schemeClr val="tx1"/>
                        </a:solidFill>
                      </a:endParaRPr>
                    </a:p>
                  </a:txBody>
                  <a:tcPr/>
                </a:tc>
                <a:tc>
                  <a:txBody>
                    <a:bodyPr/>
                    <a:lstStyle/>
                    <a:p>
                      <a:pPr algn="l"/>
                      <a:r>
                        <a:rPr lang="en-US" sz="1500" b="0" dirty="0" smtClean="0">
                          <a:solidFill>
                            <a:srgbClr val="292929"/>
                          </a:solidFill>
                        </a:rPr>
                        <a:t>Memory per virtual machine</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64 GB</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1 TB</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16x</a:t>
                      </a:r>
                      <a:endParaRPr lang="en-US" sz="1500" b="0" dirty="0">
                        <a:solidFill>
                          <a:srgbClr val="292929"/>
                        </a:solidFill>
                      </a:endParaRPr>
                    </a:p>
                  </a:txBody>
                  <a:tcPr marL="76180" marR="76180" marT="38100" marB="38100" anchor="ctr"/>
                </a:tc>
              </a:tr>
              <a:tr h="546089">
                <a:tc vMerge="1">
                  <a:txBody>
                    <a:bodyPr/>
                    <a:lstStyle/>
                    <a:p>
                      <a:endParaRPr lang="en-US" b="0" dirty="0">
                        <a:solidFill>
                          <a:schemeClr val="tx1"/>
                        </a:solidFill>
                      </a:endParaRPr>
                    </a:p>
                  </a:txBody>
                  <a:tcPr/>
                </a:tc>
                <a:tc>
                  <a:txBody>
                    <a:bodyPr/>
                    <a:lstStyle/>
                    <a:p>
                      <a:pPr algn="l"/>
                      <a:r>
                        <a:rPr lang="en-US" sz="1500" b="0" dirty="0" smtClean="0">
                          <a:solidFill>
                            <a:srgbClr val="292929"/>
                          </a:solidFill>
                        </a:rPr>
                        <a:t>Active virtual</a:t>
                      </a:r>
                      <a:r>
                        <a:rPr lang="en-US" sz="1500" b="0" baseline="0" dirty="0" smtClean="0">
                          <a:solidFill>
                            <a:srgbClr val="292929"/>
                          </a:solidFill>
                        </a:rPr>
                        <a:t> machines per server</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384</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1,024</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2.7x</a:t>
                      </a:r>
                      <a:endParaRPr lang="en-US" sz="1500" b="0" dirty="0">
                        <a:solidFill>
                          <a:srgbClr val="292929"/>
                        </a:solidFill>
                      </a:endParaRPr>
                    </a:p>
                  </a:txBody>
                  <a:tcPr marL="76180" marR="76180" marT="38100" marB="38100" anchor="ctr"/>
                </a:tc>
              </a:tr>
              <a:tr h="305810">
                <a:tc rowSpan="2">
                  <a:txBody>
                    <a:bodyPr/>
                    <a:lstStyle/>
                    <a:p>
                      <a:pPr algn="ctr"/>
                      <a:r>
                        <a:rPr lang="en-US" sz="1500" b="0" dirty="0" smtClean="0">
                          <a:solidFill>
                            <a:srgbClr val="292929"/>
                          </a:solidFill>
                        </a:rPr>
                        <a:t>Cluster</a:t>
                      </a:r>
                      <a:endParaRPr lang="en-US" sz="1500" b="0" dirty="0">
                        <a:solidFill>
                          <a:srgbClr val="292929"/>
                        </a:solidFill>
                      </a:endParaRPr>
                    </a:p>
                  </a:txBody>
                  <a:tcPr marL="76180" marR="76180" marT="38100" marB="38100" anchor="ctr"/>
                </a:tc>
                <a:tc>
                  <a:txBody>
                    <a:bodyPr/>
                    <a:lstStyle/>
                    <a:p>
                      <a:pPr algn="l"/>
                      <a:r>
                        <a:rPr lang="en-US" sz="1500" b="0" dirty="0" smtClean="0">
                          <a:solidFill>
                            <a:srgbClr val="292929"/>
                          </a:solidFill>
                        </a:rPr>
                        <a:t>Nodes</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16</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64</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4x</a:t>
                      </a:r>
                      <a:endParaRPr lang="en-US" sz="1500" b="0" dirty="0">
                        <a:solidFill>
                          <a:srgbClr val="292929"/>
                        </a:solidFill>
                      </a:endParaRPr>
                    </a:p>
                  </a:txBody>
                  <a:tcPr marL="76180" marR="76180" marT="38100" marB="38100" anchor="ctr"/>
                </a:tc>
              </a:tr>
              <a:tr h="305810">
                <a:tc vMerge="1">
                  <a:txBody>
                    <a:bodyPr/>
                    <a:lstStyle/>
                    <a:p>
                      <a:pPr algn="ctr"/>
                      <a:endParaRPr lang="en-US" b="0" dirty="0">
                        <a:solidFill>
                          <a:schemeClr val="tx1"/>
                        </a:solidFill>
                      </a:endParaRPr>
                    </a:p>
                  </a:txBody>
                  <a:tcPr anchor="ctr"/>
                </a:tc>
                <a:tc>
                  <a:txBody>
                    <a:bodyPr/>
                    <a:lstStyle/>
                    <a:p>
                      <a:pPr algn="l"/>
                      <a:r>
                        <a:rPr lang="en-US" sz="1500" b="0" dirty="0" smtClean="0">
                          <a:solidFill>
                            <a:srgbClr val="292929"/>
                          </a:solidFill>
                        </a:rPr>
                        <a:t>Virtual machines</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1,000</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8,000</a:t>
                      </a:r>
                      <a:endParaRPr lang="en-US" sz="1500" b="0" dirty="0">
                        <a:solidFill>
                          <a:srgbClr val="292929"/>
                        </a:solidFill>
                      </a:endParaRPr>
                    </a:p>
                  </a:txBody>
                  <a:tcPr marL="76180" marR="76180" marT="38100" marB="38100" anchor="ctr"/>
                </a:tc>
                <a:tc>
                  <a:txBody>
                    <a:bodyPr/>
                    <a:lstStyle/>
                    <a:p>
                      <a:pPr algn="ctr"/>
                      <a:r>
                        <a:rPr lang="en-US" sz="1500" b="0" dirty="0" smtClean="0">
                          <a:solidFill>
                            <a:srgbClr val="292929"/>
                          </a:solidFill>
                        </a:rPr>
                        <a:t>8x</a:t>
                      </a:r>
                      <a:endParaRPr lang="en-US" sz="1500" b="0" dirty="0">
                        <a:solidFill>
                          <a:srgbClr val="292929"/>
                        </a:solidFill>
                      </a:endParaRPr>
                    </a:p>
                  </a:txBody>
                  <a:tcPr marL="76180" marR="76180" marT="38100" marB="38100" anchor="ctr"/>
                </a:tc>
              </a:tr>
            </a:tbl>
          </a:graphicData>
        </a:graphic>
      </p:graphicFrame>
    </p:spTree>
    <p:extLst>
      <p:ext uri="{BB962C8B-B14F-4D97-AF65-F5344CB8AC3E}">
        <p14:creationId xmlns:p14="http://schemas.microsoft.com/office/powerpoint/2010/main" val="47558342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1010445" y="394357"/>
            <a:ext cx="6853569" cy="6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ct val="90000"/>
              </a:lnSpc>
              <a:spcBef>
                <a:spcPct val="0"/>
              </a:spcBef>
              <a:spcAft>
                <a:spcPct val="0"/>
              </a:spcAft>
            </a:pPr>
            <a:r>
              <a:rPr lang="en-US" sz="4999" dirty="0">
                <a:solidFill>
                  <a:srgbClr val="595959"/>
                </a:solidFill>
                <a:latin typeface="Segoe UI Light" pitchFamily="-65" charset="0"/>
                <a:cs typeface="Arial" charset="0"/>
              </a:rPr>
              <a:t>What is Hyper-V Replica?</a:t>
            </a:r>
          </a:p>
        </p:txBody>
      </p:sp>
      <p:sp>
        <p:nvSpPr>
          <p:cNvPr id="36867" name="Text Placeholder 2"/>
          <p:cNvSpPr txBox="1">
            <a:spLocks/>
          </p:cNvSpPr>
          <p:nvPr/>
        </p:nvSpPr>
        <p:spPr bwMode="auto">
          <a:xfrm>
            <a:off x="1100380" y="1254693"/>
            <a:ext cx="10411288" cy="92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1999" b="1" dirty="0">
                <a:solidFill>
                  <a:srgbClr val="BE5421"/>
                </a:solidFill>
                <a:latin typeface="Segoe" pitchFamily="-65" charset="0"/>
              </a:rPr>
              <a:t>A virtual machine level replication solution which efficiently replicates data over a LAN/WAN to a remote (Replica) site without relying on software or hardware technologies outside of the Windows Server 2012 operating system</a:t>
            </a:r>
          </a:p>
        </p:txBody>
      </p:sp>
      <p:sp>
        <p:nvSpPr>
          <p:cNvPr id="6" name="Text Placeholder 2"/>
          <p:cNvSpPr txBox="1">
            <a:spLocks/>
          </p:cNvSpPr>
          <p:nvPr/>
        </p:nvSpPr>
        <p:spPr bwMode="auto">
          <a:xfrm>
            <a:off x="640124" y="2361686"/>
            <a:ext cx="7223889" cy="44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666" dirty="0">
                <a:solidFill>
                  <a:srgbClr val="7F7F7F"/>
                </a:solidFill>
              </a:rPr>
              <a:t>New in Windows Server 2012 Hyper-V Role</a:t>
            </a:r>
          </a:p>
          <a:p>
            <a:pPr defTabSz="913880" fontAlgn="base">
              <a:lnSpc>
                <a:spcPts val="2312"/>
              </a:lnSpc>
              <a:spcBef>
                <a:spcPct val="0"/>
              </a:spcBef>
              <a:spcAft>
                <a:spcPct val="0"/>
              </a:spcAft>
              <a:buFont typeface="Arial" charset="0"/>
              <a:buChar char="•"/>
            </a:pPr>
            <a:r>
              <a:rPr lang="en-US" sz="1666" dirty="0">
                <a:solidFill>
                  <a:srgbClr val="7F7F7F"/>
                </a:solidFill>
              </a:rPr>
              <a:t>Storage and Workload agnostic</a:t>
            </a:r>
          </a:p>
          <a:p>
            <a:pPr defTabSz="913880" fontAlgn="base">
              <a:lnSpc>
                <a:spcPts val="2312"/>
              </a:lnSpc>
              <a:spcBef>
                <a:spcPct val="0"/>
              </a:spcBef>
              <a:spcAft>
                <a:spcPct val="0"/>
              </a:spcAft>
              <a:buFont typeface="Arial" charset="0"/>
              <a:buChar char="•"/>
            </a:pPr>
            <a:r>
              <a:rPr lang="en-US" sz="1666" dirty="0">
                <a:solidFill>
                  <a:srgbClr val="7F7F7F"/>
                </a:solidFill>
              </a:rPr>
              <a:t>Replica Servers can be standalone or a Failover Cluster</a:t>
            </a:r>
          </a:p>
          <a:p>
            <a:pPr defTabSz="913880" fontAlgn="base">
              <a:lnSpc>
                <a:spcPts val="2312"/>
              </a:lnSpc>
              <a:spcBef>
                <a:spcPct val="0"/>
              </a:spcBef>
              <a:spcAft>
                <a:spcPct val="0"/>
              </a:spcAft>
              <a:buFont typeface="Arial" charset="0"/>
              <a:buChar char="•"/>
            </a:pPr>
            <a:r>
              <a:rPr lang="en-US" sz="1666" dirty="0">
                <a:solidFill>
                  <a:srgbClr val="7F7F7F"/>
                </a:solidFill>
              </a:rPr>
              <a:t>Servers can be members of a workgroup or a domain (same or different); Primary and Replica servers do not need to be in the same domain unless part of a Failover Cluster </a:t>
            </a:r>
          </a:p>
          <a:p>
            <a:pPr defTabSz="913880" fontAlgn="base">
              <a:lnSpc>
                <a:spcPts val="2312"/>
              </a:lnSpc>
              <a:spcBef>
                <a:spcPct val="0"/>
              </a:spcBef>
              <a:spcAft>
                <a:spcPct val="0"/>
              </a:spcAft>
              <a:buFont typeface="Arial" charset="0"/>
              <a:buChar char="•"/>
            </a:pPr>
            <a:r>
              <a:rPr lang="en-US" sz="1666" dirty="0">
                <a:solidFill>
                  <a:srgbClr val="7F7F7F"/>
                </a:solidFill>
              </a:rPr>
              <a:t>Managed locally (Hyper-V Manager) or remotely (Hyper-V Remote Server Administration Tools (RSAT) or System Center Virtual Machine Manager (SCVMM)</a:t>
            </a:r>
          </a:p>
          <a:p>
            <a:pPr defTabSz="913880" fontAlgn="base">
              <a:lnSpc>
                <a:spcPts val="2312"/>
              </a:lnSpc>
              <a:spcBef>
                <a:spcPct val="0"/>
              </a:spcBef>
              <a:spcAft>
                <a:spcPct val="0"/>
              </a:spcAft>
              <a:buFont typeface="Arial" charset="0"/>
              <a:buChar char="•"/>
            </a:pPr>
            <a:r>
              <a:rPr lang="en-US" sz="1666" dirty="0">
                <a:solidFill>
                  <a:srgbClr val="7F7F7F"/>
                </a:solidFill>
              </a:rPr>
              <a:t>4 Deployment Scenarios</a:t>
            </a:r>
          </a:p>
          <a:p>
            <a:pPr marL="913880" lvl="2" indent="-152093" defTabSz="913880" fontAlgn="base">
              <a:lnSpc>
                <a:spcPts val="2312"/>
              </a:lnSpc>
              <a:spcBef>
                <a:spcPct val="0"/>
              </a:spcBef>
              <a:spcAft>
                <a:spcPct val="0"/>
              </a:spcAft>
              <a:buFont typeface="Arial" charset="0"/>
              <a:buChar char="•"/>
            </a:pPr>
            <a:r>
              <a:rPr lang="en-US" sz="1666" dirty="0">
                <a:solidFill>
                  <a:srgbClr val="7F7F7F"/>
                </a:solidFill>
              </a:rPr>
              <a:t>Head Office and Branch Office (HO-BO)</a:t>
            </a:r>
          </a:p>
          <a:p>
            <a:pPr marL="913880" lvl="2" indent="-152093" defTabSz="913880" fontAlgn="base">
              <a:lnSpc>
                <a:spcPts val="2312"/>
              </a:lnSpc>
              <a:spcBef>
                <a:spcPct val="0"/>
              </a:spcBef>
              <a:spcAft>
                <a:spcPct val="0"/>
              </a:spcAft>
              <a:buFont typeface="Arial" charset="0"/>
              <a:buChar char="•"/>
            </a:pPr>
            <a:r>
              <a:rPr lang="en-US" sz="1666" dirty="0">
                <a:solidFill>
                  <a:srgbClr val="7F7F7F"/>
                </a:solidFill>
              </a:rPr>
              <a:t>Enterprise Datacenter</a:t>
            </a:r>
          </a:p>
          <a:p>
            <a:pPr marL="913880" lvl="2" indent="-152093" defTabSz="913880" fontAlgn="base">
              <a:lnSpc>
                <a:spcPts val="2312"/>
              </a:lnSpc>
              <a:spcBef>
                <a:spcPct val="0"/>
              </a:spcBef>
              <a:spcAft>
                <a:spcPct val="0"/>
              </a:spcAft>
              <a:buFont typeface="Arial" charset="0"/>
              <a:buChar char="•"/>
            </a:pPr>
            <a:r>
              <a:rPr lang="en-US" sz="1666" dirty="0">
                <a:solidFill>
                  <a:srgbClr val="7F7F7F"/>
                </a:solidFill>
              </a:rPr>
              <a:t>Hosting Provider Datacenter</a:t>
            </a:r>
          </a:p>
          <a:p>
            <a:pPr marL="913880" lvl="2" indent="-152093" defTabSz="913880" fontAlgn="base">
              <a:lnSpc>
                <a:spcPts val="2312"/>
              </a:lnSpc>
              <a:spcBef>
                <a:spcPct val="0"/>
              </a:spcBef>
              <a:spcAft>
                <a:spcPct val="0"/>
              </a:spcAft>
              <a:buFont typeface="Arial" charset="0"/>
              <a:buChar char="•"/>
            </a:pPr>
            <a:r>
              <a:rPr lang="en-US" sz="1666" dirty="0">
                <a:solidFill>
                  <a:srgbClr val="7F7F7F"/>
                </a:solidFill>
              </a:rPr>
              <a:t>Customer Office and Hosting Provider Datacenter (Cross-Premise)</a:t>
            </a:r>
          </a:p>
          <a:p>
            <a:pPr defTabSz="913880" fontAlgn="base">
              <a:lnSpc>
                <a:spcPts val="2312"/>
              </a:lnSpc>
              <a:spcBef>
                <a:spcPct val="0"/>
              </a:spcBef>
              <a:spcAft>
                <a:spcPct val="0"/>
              </a:spcAft>
              <a:buFont typeface="Arial" charset="0"/>
              <a:buChar char="•"/>
            </a:pPr>
            <a:endParaRPr lang="en-US" sz="1666" dirty="0">
              <a:solidFill>
                <a:srgbClr val="7F7F7F"/>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109" y="3277633"/>
            <a:ext cx="3670527" cy="195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4513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1007799" y="535871"/>
            <a:ext cx="10179801" cy="6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ct val="90000"/>
              </a:lnSpc>
              <a:spcBef>
                <a:spcPct val="0"/>
              </a:spcBef>
              <a:spcAft>
                <a:spcPct val="0"/>
              </a:spcAft>
            </a:pPr>
            <a:r>
              <a:rPr lang="en-US" sz="4999" dirty="0">
                <a:solidFill>
                  <a:srgbClr val="595959"/>
                </a:solidFill>
                <a:latin typeface="Segoe UI Light" pitchFamily="-65" charset="0"/>
                <a:cs typeface="Arial" charset="0"/>
              </a:rPr>
              <a:t>Hyper-V Replica &amp; Failover Clustering</a:t>
            </a:r>
          </a:p>
        </p:txBody>
      </p:sp>
      <p:sp>
        <p:nvSpPr>
          <p:cNvPr id="36868" name="Text Placeholder 2"/>
          <p:cNvSpPr txBox="1">
            <a:spLocks/>
          </p:cNvSpPr>
          <p:nvPr/>
        </p:nvSpPr>
        <p:spPr bwMode="auto">
          <a:xfrm>
            <a:off x="1007799" y="1935421"/>
            <a:ext cx="9633616" cy="383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666" dirty="0">
                <a:solidFill>
                  <a:srgbClr val="7F7F7F"/>
                </a:solidFill>
              </a:rPr>
              <a:t>Failover Clusters can participate in replication, but only as a single replication server.</a:t>
            </a:r>
          </a:p>
          <a:p>
            <a:pPr defTabSz="913880" fontAlgn="base">
              <a:lnSpc>
                <a:spcPts val="2312"/>
              </a:lnSpc>
              <a:spcBef>
                <a:spcPct val="0"/>
              </a:spcBef>
              <a:spcAft>
                <a:spcPct val="0"/>
              </a:spcAft>
              <a:buFont typeface="Arial" charset="0"/>
              <a:buChar char="•"/>
            </a:pPr>
            <a:r>
              <a:rPr lang="en-US" sz="1666" dirty="0">
                <a:solidFill>
                  <a:srgbClr val="7F7F7F"/>
                </a:solidFill>
              </a:rPr>
              <a:t>Failover Clusters have a new clustered role, the Hyper-V Replica Broker</a:t>
            </a:r>
          </a:p>
          <a:p>
            <a:pPr marL="913880" lvl="2" indent="-152093" defTabSz="913880" fontAlgn="base">
              <a:lnSpc>
                <a:spcPts val="2312"/>
              </a:lnSpc>
              <a:spcBef>
                <a:spcPct val="0"/>
              </a:spcBef>
              <a:spcAft>
                <a:spcPct val="0"/>
              </a:spcAft>
              <a:buFont typeface="Arial" charset="0"/>
              <a:buChar char="•"/>
            </a:pPr>
            <a:r>
              <a:rPr lang="en-US" sz="1666" dirty="0">
                <a:solidFill>
                  <a:srgbClr val="7F7F7F"/>
                </a:solidFill>
              </a:rPr>
              <a:t>Highly-Available role that moves between nodes</a:t>
            </a:r>
          </a:p>
          <a:p>
            <a:pPr marL="913880" lvl="2" indent="-152093" defTabSz="913880" fontAlgn="base">
              <a:lnSpc>
                <a:spcPts val="2312"/>
              </a:lnSpc>
              <a:spcBef>
                <a:spcPct val="0"/>
              </a:spcBef>
              <a:spcAft>
                <a:spcPct val="0"/>
              </a:spcAft>
              <a:buFont typeface="Arial" charset="0"/>
              <a:buChar char="•"/>
            </a:pPr>
            <a:r>
              <a:rPr lang="en-US" sz="1666" dirty="0">
                <a:solidFill>
                  <a:srgbClr val="7F7F7F"/>
                </a:solidFill>
              </a:rPr>
              <a:t>One instance per cluster</a:t>
            </a:r>
          </a:p>
          <a:p>
            <a:pPr defTabSz="913880" fontAlgn="base">
              <a:lnSpc>
                <a:spcPts val="2312"/>
              </a:lnSpc>
              <a:spcBef>
                <a:spcPct val="0"/>
              </a:spcBef>
              <a:spcAft>
                <a:spcPct val="0"/>
              </a:spcAft>
              <a:buFont typeface="Arial" charset="0"/>
              <a:buChar char="•"/>
            </a:pPr>
            <a:r>
              <a:rPr lang="en-US" sz="1666" dirty="0">
                <a:solidFill>
                  <a:srgbClr val="7F7F7F"/>
                </a:solidFill>
              </a:rPr>
              <a:t>Changes traditional Hyper-V multi-site (disaster recovery) Failover Clustering.  Previously replication across sites was done between nodes within a single cluster.</a:t>
            </a:r>
          </a:p>
          <a:p>
            <a:pPr marL="685079" lvl="2" indent="-227478" defTabSz="913880" fontAlgn="base">
              <a:lnSpc>
                <a:spcPts val="2312"/>
              </a:lnSpc>
              <a:spcBef>
                <a:spcPct val="0"/>
              </a:spcBef>
              <a:spcAft>
                <a:spcPct val="0"/>
              </a:spcAft>
              <a:buFont typeface="Arial" charset="0"/>
              <a:buChar char="•"/>
            </a:pPr>
            <a:r>
              <a:rPr lang="en-US" sz="1666" dirty="0">
                <a:solidFill>
                  <a:srgbClr val="7F7F7F"/>
                </a:solidFill>
              </a:rPr>
              <a:t>Primary and Replica servers do not need to be in the </a:t>
            </a:r>
            <a:br>
              <a:rPr lang="en-US" sz="1666" dirty="0">
                <a:solidFill>
                  <a:srgbClr val="7F7F7F"/>
                </a:solidFill>
              </a:rPr>
            </a:br>
            <a:r>
              <a:rPr lang="en-US" sz="1666" dirty="0">
                <a:solidFill>
                  <a:srgbClr val="7F7F7F"/>
                </a:solidFill>
              </a:rPr>
              <a:t>same domain unless part of a Failover Cluster</a:t>
            </a:r>
          </a:p>
          <a:p>
            <a:pPr defTabSz="913880" fontAlgn="base">
              <a:lnSpc>
                <a:spcPts val="2312"/>
              </a:lnSpc>
              <a:spcBef>
                <a:spcPct val="0"/>
              </a:spcBef>
              <a:spcAft>
                <a:spcPct val="0"/>
              </a:spcAft>
              <a:buFont typeface="Arial" charset="0"/>
              <a:buChar char="•"/>
            </a:pPr>
            <a:r>
              <a:rPr lang="en-US" sz="1666" dirty="0">
                <a:solidFill>
                  <a:srgbClr val="7F7F7F"/>
                </a:solidFill>
              </a:rPr>
              <a:t>Replication Scenarios</a:t>
            </a:r>
          </a:p>
          <a:p>
            <a:pPr marL="913880" lvl="2" indent="-152093" defTabSz="913880" fontAlgn="base">
              <a:lnSpc>
                <a:spcPts val="2312"/>
              </a:lnSpc>
              <a:spcBef>
                <a:spcPct val="0"/>
              </a:spcBef>
              <a:spcAft>
                <a:spcPct val="0"/>
              </a:spcAft>
              <a:buFont typeface="Arial" charset="0"/>
              <a:buChar char="•"/>
            </a:pPr>
            <a:r>
              <a:rPr lang="en-US" sz="1666" dirty="0">
                <a:solidFill>
                  <a:srgbClr val="7F7F7F"/>
                </a:solidFill>
              </a:rPr>
              <a:t>Cluster to Cluster</a:t>
            </a:r>
          </a:p>
          <a:p>
            <a:pPr marL="913880" lvl="2" indent="-152093" defTabSz="913880" fontAlgn="base">
              <a:lnSpc>
                <a:spcPts val="2312"/>
              </a:lnSpc>
              <a:spcBef>
                <a:spcPct val="0"/>
              </a:spcBef>
              <a:spcAft>
                <a:spcPct val="0"/>
              </a:spcAft>
              <a:buFont typeface="Arial" charset="0"/>
              <a:buChar char="•"/>
            </a:pPr>
            <a:r>
              <a:rPr lang="en-US" sz="1666" dirty="0">
                <a:solidFill>
                  <a:srgbClr val="7F7F7F"/>
                </a:solidFill>
              </a:rPr>
              <a:t>Cluster to Standalone</a:t>
            </a:r>
          </a:p>
          <a:p>
            <a:pPr marL="913880" lvl="2" indent="-152093" defTabSz="913880" fontAlgn="base">
              <a:lnSpc>
                <a:spcPts val="2312"/>
              </a:lnSpc>
              <a:spcBef>
                <a:spcPct val="0"/>
              </a:spcBef>
              <a:spcAft>
                <a:spcPct val="0"/>
              </a:spcAft>
              <a:buFont typeface="Arial" charset="0"/>
              <a:buChar char="•"/>
            </a:pPr>
            <a:r>
              <a:rPr lang="en-US" sz="1666" dirty="0">
                <a:solidFill>
                  <a:srgbClr val="7F7F7F"/>
                </a:solidFill>
              </a:rPr>
              <a:t>Standalone to Cluster</a:t>
            </a:r>
          </a:p>
          <a:p>
            <a:pPr marL="913880" lvl="2" indent="-152093" defTabSz="913880" fontAlgn="base">
              <a:lnSpc>
                <a:spcPts val="2312"/>
              </a:lnSpc>
              <a:spcBef>
                <a:spcPct val="0"/>
              </a:spcBef>
              <a:spcAft>
                <a:spcPct val="0"/>
              </a:spcAft>
              <a:buFont typeface="Arial" charset="0"/>
              <a:buChar char="•"/>
            </a:pPr>
            <a:r>
              <a:rPr lang="en-US" sz="1666" dirty="0">
                <a:solidFill>
                  <a:srgbClr val="7F7F7F"/>
                </a:solidFill>
              </a:rPr>
              <a:t>Standalone to Standalone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6399" y="3879891"/>
            <a:ext cx="4122594" cy="283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5933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bwMode="auto">
          <a:xfrm>
            <a:off x="1010445" y="1869226"/>
            <a:ext cx="10141483" cy="152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743271" indent="-285670" defTabSz="913880" fontAlgn="base">
              <a:spcBef>
                <a:spcPct val="0"/>
              </a:spcBef>
              <a:spcAft>
                <a:spcPct val="0"/>
              </a:spcAft>
              <a:buFont typeface="Arial" pitchFamily="34" charset="0"/>
              <a:buChar char="•"/>
            </a:pPr>
            <a:r>
              <a:rPr lang="en-US" sz="1999" dirty="0">
                <a:solidFill>
                  <a:srgbClr val="7F7F7F"/>
                </a:solidFill>
              </a:rPr>
              <a:t>Is a network file sharing protocol that allows applications on a computer to read and write to files and to request services from server programs in a computer network</a:t>
            </a:r>
          </a:p>
          <a:p>
            <a:pPr marL="743271" indent="-285670" defTabSz="913880" fontAlgn="base">
              <a:spcBef>
                <a:spcPct val="0"/>
              </a:spcBef>
              <a:spcAft>
                <a:spcPct val="0"/>
              </a:spcAft>
              <a:buFont typeface="Arial" pitchFamily="34" charset="0"/>
              <a:buChar char="•"/>
            </a:pPr>
            <a:r>
              <a:rPr lang="en-US" sz="1999" dirty="0">
                <a:solidFill>
                  <a:srgbClr val="7F7F7F"/>
                </a:solidFill>
              </a:rPr>
              <a:t>Windows Server 2012 introduces the new 3.0 version of the SMB protocol</a:t>
            </a:r>
          </a:p>
          <a:p>
            <a:pPr defTabSz="913880" fontAlgn="base">
              <a:lnSpc>
                <a:spcPts val="2312"/>
              </a:lnSpc>
              <a:spcBef>
                <a:spcPct val="0"/>
              </a:spcBef>
              <a:spcAft>
                <a:spcPct val="0"/>
              </a:spcAft>
              <a:buFont typeface="Arial" charset="0"/>
              <a:buChar char="•"/>
            </a:pPr>
            <a:endParaRPr lang="en-US" sz="1999" dirty="0">
              <a:solidFill>
                <a:srgbClr val="7F7F7F"/>
              </a:solidFill>
            </a:endParaRPr>
          </a:p>
        </p:txBody>
      </p:sp>
      <p:sp>
        <p:nvSpPr>
          <p:cNvPr id="36866" name="Title 1"/>
          <p:cNvSpPr txBox="1">
            <a:spLocks/>
          </p:cNvSpPr>
          <p:nvPr/>
        </p:nvSpPr>
        <p:spPr bwMode="auto">
          <a:xfrm>
            <a:off x="1010445" y="394357"/>
            <a:ext cx="7644467" cy="6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ct val="90000"/>
              </a:lnSpc>
              <a:spcBef>
                <a:spcPct val="0"/>
              </a:spcBef>
              <a:spcAft>
                <a:spcPct val="0"/>
              </a:spcAft>
            </a:pPr>
            <a:r>
              <a:rPr lang="en-US" sz="4999" dirty="0">
                <a:solidFill>
                  <a:srgbClr val="595959"/>
                </a:solidFill>
                <a:latin typeface="Segoe UI Light" pitchFamily="-65" charset="0"/>
                <a:cs typeface="Arial" charset="0"/>
              </a:rPr>
              <a:t>Hyper-V over SMB</a:t>
            </a:r>
          </a:p>
        </p:txBody>
      </p:sp>
      <p:sp>
        <p:nvSpPr>
          <p:cNvPr id="36867" name="Text Placeholder 2"/>
          <p:cNvSpPr txBox="1">
            <a:spLocks/>
          </p:cNvSpPr>
          <p:nvPr/>
        </p:nvSpPr>
        <p:spPr bwMode="auto">
          <a:xfrm>
            <a:off x="1010445" y="3378845"/>
            <a:ext cx="10411288"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1999" b="1" dirty="0">
                <a:solidFill>
                  <a:srgbClr val="BE5421"/>
                </a:solidFill>
                <a:latin typeface="Segoe" pitchFamily="-65" charset="0"/>
              </a:rPr>
              <a:t>With Windows Server 2012, Hyper-V…</a:t>
            </a:r>
          </a:p>
        </p:txBody>
      </p:sp>
      <p:sp>
        <p:nvSpPr>
          <p:cNvPr id="5" name="Text Placeholder 2"/>
          <p:cNvSpPr txBox="1">
            <a:spLocks/>
          </p:cNvSpPr>
          <p:nvPr/>
        </p:nvSpPr>
        <p:spPr bwMode="auto">
          <a:xfrm>
            <a:off x="1010444" y="3900997"/>
            <a:ext cx="9633616" cy="265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indent="-304186" defTabSz="913880" fontAlgn="base">
              <a:lnSpc>
                <a:spcPts val="2312"/>
              </a:lnSpc>
              <a:spcBef>
                <a:spcPct val="0"/>
              </a:spcBef>
              <a:spcAft>
                <a:spcPct val="0"/>
              </a:spcAft>
              <a:buFont typeface="Arial" charset="0"/>
              <a:buChar char="•"/>
            </a:pPr>
            <a:r>
              <a:rPr lang="en-US" sz="1999" dirty="0">
                <a:solidFill>
                  <a:srgbClr val="7F7F7F"/>
                </a:solidFill>
              </a:rPr>
              <a:t>Can store virtual machine files (configuration, VHD, snapshots) in files shares over the SMB 3.0 protocol</a:t>
            </a:r>
          </a:p>
          <a:p>
            <a:pPr indent="-304186" defTabSz="913880" fontAlgn="base">
              <a:lnSpc>
                <a:spcPts val="2312"/>
              </a:lnSpc>
              <a:spcBef>
                <a:spcPct val="0"/>
              </a:spcBef>
              <a:spcAft>
                <a:spcPct val="0"/>
              </a:spcAft>
              <a:buFont typeface="Arial" charset="0"/>
              <a:buChar char="•"/>
            </a:pPr>
            <a:r>
              <a:rPr lang="en-US" sz="1999" dirty="0">
                <a:solidFill>
                  <a:srgbClr val="7F7F7F"/>
                </a:solidFill>
              </a:rPr>
              <a:t>Is supported for both stand-alone and clustered servers that use Hyper-V with shared file storage for the cluster</a:t>
            </a:r>
          </a:p>
          <a:p>
            <a:pPr indent="-304186" defTabSz="913880" fontAlgn="base">
              <a:lnSpc>
                <a:spcPts val="2312"/>
              </a:lnSpc>
              <a:spcBef>
                <a:spcPct val="0"/>
              </a:spcBef>
              <a:spcAft>
                <a:spcPct val="0"/>
              </a:spcAft>
              <a:buFont typeface="Arial" charset="0"/>
              <a:buChar char="•"/>
            </a:pPr>
            <a:r>
              <a:rPr lang="en-US" sz="1999" dirty="0">
                <a:solidFill>
                  <a:srgbClr val="7F7F7F"/>
                </a:solidFill>
              </a:rPr>
              <a:t>Can support scale-out file shares and clusters</a:t>
            </a:r>
          </a:p>
          <a:p>
            <a:pPr indent="-304186" defTabSz="913880" fontAlgn="base">
              <a:lnSpc>
                <a:spcPts val="2312"/>
              </a:lnSpc>
              <a:spcBef>
                <a:spcPct val="0"/>
              </a:spcBef>
              <a:spcAft>
                <a:spcPct val="0"/>
              </a:spcAft>
              <a:buFont typeface="Arial" charset="0"/>
              <a:buChar char="•"/>
            </a:pPr>
            <a:r>
              <a:rPr lang="en-US" sz="1999" dirty="0">
                <a:solidFill>
                  <a:srgbClr val="7F7F7F"/>
                </a:solidFill>
              </a:rPr>
              <a:t>Can leverage SMB Multi-Channel</a:t>
            </a:r>
          </a:p>
          <a:p>
            <a:pPr indent="-304186" defTabSz="913880" fontAlgn="base">
              <a:lnSpc>
                <a:spcPts val="2312"/>
              </a:lnSpc>
              <a:spcBef>
                <a:spcPct val="0"/>
              </a:spcBef>
              <a:spcAft>
                <a:spcPct val="0"/>
              </a:spcAft>
              <a:buFont typeface="Arial" charset="0"/>
              <a:buChar char="•"/>
            </a:pPr>
            <a:endParaRPr lang="en-US" sz="1999" dirty="0">
              <a:solidFill>
                <a:srgbClr val="7F7F7F"/>
              </a:solidFill>
            </a:endParaRPr>
          </a:p>
          <a:p>
            <a:pPr indent="-304186" defTabSz="913880" fontAlgn="base">
              <a:lnSpc>
                <a:spcPts val="2312"/>
              </a:lnSpc>
              <a:spcBef>
                <a:spcPct val="0"/>
              </a:spcBef>
              <a:spcAft>
                <a:spcPct val="0"/>
              </a:spcAft>
              <a:buFont typeface="Arial" charset="0"/>
              <a:buChar char="•"/>
            </a:pPr>
            <a:endParaRPr lang="en-US" sz="1999" dirty="0">
              <a:solidFill>
                <a:srgbClr val="7F7F7F"/>
              </a:solidFill>
            </a:endParaRPr>
          </a:p>
          <a:p>
            <a:pPr defTabSz="913880" fontAlgn="base">
              <a:lnSpc>
                <a:spcPts val="2312"/>
              </a:lnSpc>
              <a:spcBef>
                <a:spcPct val="0"/>
              </a:spcBef>
              <a:spcAft>
                <a:spcPct val="0"/>
              </a:spcAft>
              <a:buFont typeface="Arial" charset="0"/>
              <a:buChar char="•"/>
            </a:pPr>
            <a:endParaRPr lang="en-US" sz="1999" dirty="0">
              <a:solidFill>
                <a:srgbClr val="7F7F7F"/>
              </a:solidFill>
            </a:endParaRPr>
          </a:p>
        </p:txBody>
      </p:sp>
      <p:sp>
        <p:nvSpPr>
          <p:cNvPr id="7" name="Text Placeholder 2"/>
          <p:cNvSpPr txBox="1">
            <a:spLocks/>
          </p:cNvSpPr>
          <p:nvPr/>
        </p:nvSpPr>
        <p:spPr bwMode="auto">
          <a:xfrm>
            <a:off x="1010445" y="1360947"/>
            <a:ext cx="10411288"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spcBef>
                <a:spcPct val="0"/>
              </a:spcBef>
              <a:spcAft>
                <a:spcPct val="0"/>
              </a:spcAft>
            </a:pPr>
            <a:r>
              <a:rPr lang="en-US" sz="1999" b="1" dirty="0">
                <a:solidFill>
                  <a:srgbClr val="BE5421"/>
                </a:solidFill>
                <a:latin typeface="Segoe" pitchFamily="-65" charset="0"/>
              </a:rPr>
              <a:t>Server Message Block (SMB) protocol…</a:t>
            </a:r>
          </a:p>
        </p:txBody>
      </p:sp>
    </p:spTree>
    <p:extLst>
      <p:ext uri="{BB962C8B-B14F-4D97-AF65-F5344CB8AC3E}">
        <p14:creationId xmlns:p14="http://schemas.microsoft.com/office/powerpoint/2010/main" val="59236644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497287" y="270991"/>
            <a:ext cx="9289747" cy="13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ct val="90000"/>
              </a:lnSpc>
              <a:spcBef>
                <a:spcPct val="0"/>
              </a:spcBef>
              <a:spcAft>
                <a:spcPct val="0"/>
              </a:spcAft>
            </a:pPr>
            <a:r>
              <a:rPr lang="en-US" sz="4999" dirty="0">
                <a:solidFill>
                  <a:srgbClr val="595959"/>
                </a:solidFill>
                <a:latin typeface="Segoe UI Light" pitchFamily="-65" charset="0"/>
                <a:cs typeface="Arial" charset="0"/>
              </a:rPr>
              <a:t>Live Migration – Moving a Running VM without Shared Storage</a:t>
            </a:r>
          </a:p>
        </p:txBody>
      </p:sp>
      <p:grpSp>
        <p:nvGrpSpPr>
          <p:cNvPr id="5" name="Group 4"/>
          <p:cNvGrpSpPr/>
          <p:nvPr/>
        </p:nvGrpSpPr>
        <p:grpSpPr>
          <a:xfrm>
            <a:off x="7972464" y="2131454"/>
            <a:ext cx="3205915" cy="4157889"/>
            <a:chOff x="8489950" y="1915424"/>
            <a:chExt cx="3848100" cy="4990767"/>
          </a:xfrm>
        </p:grpSpPr>
        <p:pic>
          <p:nvPicPr>
            <p:cNvPr id="2050" name="Picture 2" descr="http://www.aidanfinn.com/wp-content/uploads/2012/03/clip_image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9950" y="1915424"/>
              <a:ext cx="384810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idanfinn.com/wp-content/uploads/2012/03/clip_image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9950" y="3596253"/>
              <a:ext cx="38481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idanfinn.com/wp-content/uploads/2012/03/clip_image0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9950" y="5534591"/>
              <a:ext cx="3848100"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http://www.aidanfinn.com/wp-content/uploads/2012/03/clip_image0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63" y="2086383"/>
            <a:ext cx="3205915" cy="34439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84692" y="1857041"/>
            <a:ext cx="3233323" cy="4707058"/>
          </a:xfrm>
          <a:prstGeom prst="rect">
            <a:avLst/>
          </a:prstGeom>
        </p:spPr>
        <p:txBody>
          <a:bodyPr wrap="square">
            <a:spAutoFit/>
          </a:bodyPr>
          <a:lstStyle/>
          <a:p>
            <a:pPr marL="380893" indent="-380893" defTabSz="913880" fontAlgn="base">
              <a:spcBef>
                <a:spcPct val="0"/>
              </a:spcBef>
              <a:spcAft>
                <a:spcPct val="0"/>
              </a:spcAft>
              <a:buFont typeface="+mj-lt"/>
              <a:buAutoNum type="arabicPeriod"/>
            </a:pPr>
            <a:r>
              <a:rPr lang="en-US" sz="1999" dirty="0">
                <a:solidFill>
                  <a:prstClr val="black"/>
                </a:solidFill>
                <a:latin typeface="Arial" charset="0"/>
                <a:ea typeface="ＭＳ Ｐゴシック" pitchFamily="-65" charset="-128"/>
              </a:rPr>
              <a:t>Live Migration setup occurs </a:t>
            </a:r>
          </a:p>
          <a:p>
            <a:pPr marL="380893" indent="-380893" defTabSz="913880" fontAlgn="base">
              <a:spcBef>
                <a:spcPct val="0"/>
              </a:spcBef>
              <a:spcAft>
                <a:spcPct val="0"/>
              </a:spcAft>
              <a:buFont typeface="+mj-lt"/>
              <a:buAutoNum type="arabicPeriod"/>
            </a:pPr>
            <a:r>
              <a:rPr lang="en-US" sz="1999" dirty="0">
                <a:solidFill>
                  <a:prstClr val="black"/>
                </a:solidFill>
                <a:latin typeface="Arial" charset="0"/>
                <a:ea typeface="ＭＳ Ｐゴシック" pitchFamily="-65" charset="-128"/>
              </a:rPr>
              <a:t>Memory pages are transferred from the source server to the destination server</a:t>
            </a:r>
          </a:p>
          <a:p>
            <a:pPr marL="380893" indent="-380893" defTabSz="913880" fontAlgn="base">
              <a:spcBef>
                <a:spcPct val="0"/>
              </a:spcBef>
              <a:spcAft>
                <a:spcPct val="0"/>
              </a:spcAft>
              <a:buFont typeface="+mj-lt"/>
              <a:buAutoNum type="arabicPeriod"/>
            </a:pPr>
            <a:r>
              <a:rPr lang="en-US" sz="1999" dirty="0">
                <a:solidFill>
                  <a:prstClr val="black"/>
                </a:solidFill>
                <a:latin typeface="Arial" charset="0"/>
                <a:ea typeface="ＭＳ Ｐゴシック" pitchFamily="-65" charset="-128"/>
              </a:rPr>
              <a:t>Modified pages are transferred to destination server</a:t>
            </a:r>
          </a:p>
          <a:p>
            <a:pPr marL="380893" indent="-380893" defTabSz="913880" fontAlgn="base">
              <a:spcBef>
                <a:spcPct val="0"/>
              </a:spcBef>
              <a:spcAft>
                <a:spcPct val="0"/>
              </a:spcAft>
              <a:buFont typeface="+mj-lt"/>
              <a:buAutoNum type="arabicPeriod"/>
            </a:pPr>
            <a:r>
              <a:rPr lang="en-US" sz="1999" dirty="0">
                <a:solidFill>
                  <a:prstClr val="black"/>
                </a:solidFill>
                <a:latin typeface="Arial" charset="0"/>
                <a:ea typeface="ＭＳ Ｐゴシック" pitchFamily="-65" charset="-128"/>
              </a:rPr>
              <a:t>State is transferred to destination server</a:t>
            </a:r>
          </a:p>
          <a:p>
            <a:pPr marL="380893" indent="-380893" defTabSz="913880" fontAlgn="base">
              <a:spcBef>
                <a:spcPct val="0"/>
              </a:spcBef>
              <a:spcAft>
                <a:spcPct val="0"/>
              </a:spcAft>
              <a:buFont typeface="+mj-lt"/>
              <a:buAutoNum type="arabicPeriod"/>
            </a:pPr>
            <a:r>
              <a:rPr lang="en-US" sz="1999" dirty="0">
                <a:solidFill>
                  <a:prstClr val="black"/>
                </a:solidFill>
                <a:latin typeface="Arial" charset="0"/>
                <a:ea typeface="ＭＳ Ｐゴシック" pitchFamily="-65" charset="-128"/>
              </a:rPr>
              <a:t>VM brought online on destination server</a:t>
            </a:r>
          </a:p>
          <a:p>
            <a:pPr marL="380893" indent="-380893" defTabSz="913880" fontAlgn="base">
              <a:spcBef>
                <a:spcPct val="0"/>
              </a:spcBef>
              <a:spcAft>
                <a:spcPct val="0"/>
              </a:spcAft>
              <a:buFont typeface="+mj-lt"/>
              <a:buAutoNum type="arabicPeriod"/>
            </a:pPr>
            <a:r>
              <a:rPr lang="en-US" sz="1999" dirty="0">
                <a:solidFill>
                  <a:prstClr val="black"/>
                </a:solidFill>
                <a:latin typeface="Arial" charset="0"/>
                <a:ea typeface="ＭＳ Ｐゴシック" pitchFamily="-65" charset="-128"/>
              </a:rPr>
              <a:t>Network cleanup occurs</a:t>
            </a:r>
          </a:p>
        </p:txBody>
      </p:sp>
      <p:sp>
        <p:nvSpPr>
          <p:cNvPr id="6" name="Rectangle 5"/>
          <p:cNvSpPr/>
          <p:nvPr/>
        </p:nvSpPr>
        <p:spPr>
          <a:xfrm>
            <a:off x="750748" y="5631495"/>
            <a:ext cx="2973891" cy="348685"/>
          </a:xfrm>
          <a:prstGeom prst="rect">
            <a:avLst/>
          </a:prstGeom>
        </p:spPr>
        <p:txBody>
          <a:bodyPr wrap="none">
            <a:spAutoFit/>
          </a:bodyPr>
          <a:lstStyle/>
          <a:p>
            <a:pPr defTabSz="913880" fontAlgn="base">
              <a:spcBef>
                <a:spcPct val="0"/>
              </a:spcBef>
              <a:spcAft>
                <a:spcPct val="0"/>
              </a:spcAft>
            </a:pPr>
            <a:r>
              <a:rPr lang="en-US" sz="1666" dirty="0">
                <a:solidFill>
                  <a:prstClr val="black"/>
                </a:solidFill>
                <a:latin typeface="Arial" charset="0"/>
                <a:ea typeface="ＭＳ Ｐゴシック" pitchFamily="-65" charset="-128"/>
              </a:rPr>
              <a:t>standard Ethernet connection</a:t>
            </a:r>
            <a:endParaRPr lang="en-US" sz="1750" dirty="0">
              <a:solidFill>
                <a:prstClr val="black"/>
              </a:solidFill>
              <a:latin typeface="Arial" charset="0"/>
              <a:ea typeface="ＭＳ Ｐゴシック" pitchFamily="-65" charset="-128"/>
            </a:endParaRPr>
          </a:p>
        </p:txBody>
      </p:sp>
    </p:spTree>
    <p:extLst>
      <p:ext uri="{BB962C8B-B14F-4D97-AF65-F5344CB8AC3E}">
        <p14:creationId xmlns:p14="http://schemas.microsoft.com/office/powerpoint/2010/main" val="240152895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756511" y="305080"/>
            <a:ext cx="8448591" cy="13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ct val="90000"/>
              </a:lnSpc>
              <a:spcBef>
                <a:spcPct val="0"/>
              </a:spcBef>
              <a:spcAft>
                <a:spcPct val="0"/>
              </a:spcAft>
            </a:pPr>
            <a:r>
              <a:rPr lang="en-US" sz="4999" dirty="0">
                <a:solidFill>
                  <a:srgbClr val="595959"/>
                </a:solidFill>
                <a:latin typeface="Segoe UI Light" pitchFamily="-65" charset="0"/>
                <a:cs typeface="Arial" charset="0"/>
              </a:rPr>
              <a:t>Windows Server 2012 Hyper-V Scalability Improvements</a:t>
            </a:r>
          </a:p>
        </p:txBody>
      </p:sp>
      <p:sp>
        <p:nvSpPr>
          <p:cNvPr id="6" name="Text Placeholder 2"/>
          <p:cNvSpPr txBox="1">
            <a:spLocks/>
          </p:cNvSpPr>
          <p:nvPr/>
        </p:nvSpPr>
        <p:spPr bwMode="auto">
          <a:xfrm>
            <a:off x="1010444" y="2081051"/>
            <a:ext cx="9633616" cy="265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defTabSz="913880" fontAlgn="base">
              <a:lnSpc>
                <a:spcPts val="2312"/>
              </a:lnSpc>
              <a:spcBef>
                <a:spcPct val="0"/>
              </a:spcBef>
              <a:spcAft>
                <a:spcPct val="0"/>
              </a:spcAft>
              <a:buFont typeface="Arial" charset="0"/>
              <a:buChar char="•"/>
            </a:pPr>
            <a:r>
              <a:rPr lang="en-US" sz="1999" dirty="0">
                <a:solidFill>
                  <a:srgbClr val="7F7F7F"/>
                </a:solidFill>
              </a:rPr>
              <a:t>Expanded processor and memory support</a:t>
            </a:r>
          </a:p>
          <a:p>
            <a:pPr defTabSz="913880" fontAlgn="base">
              <a:lnSpc>
                <a:spcPts val="2312"/>
              </a:lnSpc>
              <a:spcBef>
                <a:spcPct val="0"/>
              </a:spcBef>
              <a:spcAft>
                <a:spcPct val="0"/>
              </a:spcAft>
              <a:buFont typeface="Arial" charset="0"/>
              <a:buChar char="•"/>
            </a:pPr>
            <a:r>
              <a:rPr lang="en-US" sz="1999" dirty="0">
                <a:solidFill>
                  <a:srgbClr val="7F7F7F"/>
                </a:solidFill>
              </a:rPr>
              <a:t>Virtual Non-Uniform Memory Access (NUMA)</a:t>
            </a:r>
          </a:p>
          <a:p>
            <a:pPr defTabSz="913880" fontAlgn="base">
              <a:lnSpc>
                <a:spcPts val="2312"/>
              </a:lnSpc>
              <a:spcBef>
                <a:spcPct val="0"/>
              </a:spcBef>
              <a:spcAft>
                <a:spcPct val="0"/>
              </a:spcAft>
              <a:buFont typeface="Arial" charset="0"/>
              <a:buChar char="•"/>
            </a:pPr>
            <a:r>
              <a:rPr lang="en-US" sz="1999" dirty="0">
                <a:solidFill>
                  <a:srgbClr val="7F7F7F"/>
                </a:solidFill>
              </a:rPr>
              <a:t>Network Adapter Hardware Acceleration</a:t>
            </a:r>
          </a:p>
          <a:p>
            <a:pPr defTabSz="913880" fontAlgn="base">
              <a:lnSpc>
                <a:spcPts val="2312"/>
              </a:lnSpc>
              <a:spcBef>
                <a:spcPct val="0"/>
              </a:spcBef>
              <a:spcAft>
                <a:spcPct val="0"/>
              </a:spcAft>
              <a:buFont typeface="Arial" charset="0"/>
              <a:buChar char="•"/>
            </a:pPr>
            <a:r>
              <a:rPr lang="en-US" sz="1999" dirty="0">
                <a:solidFill>
                  <a:srgbClr val="7F7F7F"/>
                </a:solidFill>
              </a:rPr>
              <a:t>Offload Data Transfer (ODX)</a:t>
            </a:r>
          </a:p>
          <a:p>
            <a:pPr defTabSz="913880" fontAlgn="base">
              <a:lnSpc>
                <a:spcPts val="2312"/>
              </a:lnSpc>
              <a:spcBef>
                <a:spcPct val="0"/>
              </a:spcBef>
              <a:spcAft>
                <a:spcPct val="0"/>
              </a:spcAft>
              <a:buFont typeface="Arial" charset="0"/>
              <a:buChar char="•"/>
            </a:pPr>
            <a:r>
              <a:rPr lang="en-US" sz="1999" dirty="0">
                <a:solidFill>
                  <a:srgbClr val="7F7F7F"/>
                </a:solidFill>
              </a:rPr>
              <a:t>Support for 4 KB sector disks</a:t>
            </a:r>
          </a:p>
          <a:p>
            <a:pPr defTabSz="913880" fontAlgn="base">
              <a:lnSpc>
                <a:spcPts val="2312"/>
              </a:lnSpc>
              <a:spcBef>
                <a:spcPct val="0"/>
              </a:spcBef>
              <a:spcAft>
                <a:spcPct val="0"/>
              </a:spcAft>
              <a:buFont typeface="Arial" charset="0"/>
              <a:buChar char="•"/>
            </a:pPr>
            <a:r>
              <a:rPr lang="en-US" sz="1999" dirty="0">
                <a:solidFill>
                  <a:srgbClr val="7F7F7F"/>
                </a:solidFill>
              </a:rPr>
              <a:t>Virtual Fibre Channel</a:t>
            </a:r>
          </a:p>
          <a:p>
            <a:pPr defTabSz="913880" fontAlgn="base">
              <a:lnSpc>
                <a:spcPts val="2312"/>
              </a:lnSpc>
              <a:spcBef>
                <a:spcPct val="0"/>
              </a:spcBef>
              <a:spcAft>
                <a:spcPct val="0"/>
              </a:spcAft>
              <a:buFont typeface="Arial" charset="0"/>
              <a:buChar char="•"/>
            </a:pPr>
            <a:r>
              <a:rPr lang="en-US" sz="1999" dirty="0">
                <a:solidFill>
                  <a:srgbClr val="7F7F7F"/>
                </a:solidFill>
              </a:rPr>
              <a:t>SMB 3.0</a:t>
            </a:r>
          </a:p>
          <a:p>
            <a:pPr defTabSz="913880" fontAlgn="base">
              <a:lnSpc>
                <a:spcPts val="2312"/>
              </a:lnSpc>
              <a:spcBef>
                <a:spcPct val="0"/>
              </a:spcBef>
              <a:spcAft>
                <a:spcPct val="0"/>
              </a:spcAft>
              <a:buFont typeface="Arial" charset="0"/>
              <a:buChar char="•"/>
            </a:pPr>
            <a:r>
              <a:rPr lang="en-US" sz="1999" dirty="0">
                <a:solidFill>
                  <a:srgbClr val="7F7F7F"/>
                </a:solidFill>
              </a:rPr>
              <a:t>Improved VM Import</a:t>
            </a:r>
          </a:p>
          <a:p>
            <a:pPr defTabSz="913880" fontAlgn="base">
              <a:lnSpc>
                <a:spcPts val="2312"/>
              </a:lnSpc>
              <a:spcBef>
                <a:spcPct val="0"/>
              </a:spcBef>
              <a:spcAft>
                <a:spcPct val="0"/>
              </a:spcAft>
              <a:buFont typeface="Arial" charset="0"/>
              <a:buChar char="•"/>
            </a:pPr>
            <a:r>
              <a:rPr lang="en-US" sz="1999" dirty="0">
                <a:solidFill>
                  <a:srgbClr val="7F7F7F"/>
                </a:solidFill>
              </a:rPr>
              <a:t>VHDX disk format</a:t>
            </a:r>
          </a:p>
        </p:txBody>
      </p:sp>
    </p:spTree>
    <p:extLst>
      <p:ext uri="{BB962C8B-B14F-4D97-AF65-F5344CB8AC3E}">
        <p14:creationId xmlns:p14="http://schemas.microsoft.com/office/powerpoint/2010/main" val="244917427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10.xml><?xml version="1.0" encoding="utf-8"?>
<a:theme xmlns:a="http://schemas.openxmlformats.org/drawingml/2006/main" name="7_FoP_PPT_TEMPLATE_V4.4.15">
  <a:themeElements>
    <a:clrScheme name="Custom 37">
      <a:dk1>
        <a:sysClr val="windowText" lastClr="000000"/>
      </a:dk1>
      <a:lt1>
        <a:sysClr val="window" lastClr="FFFFFF"/>
      </a:lt1>
      <a:dk2>
        <a:srgbClr val="595959"/>
      </a:dk2>
      <a:lt2>
        <a:srgbClr val="FFFFFF"/>
      </a:lt2>
      <a:accent1>
        <a:srgbClr val="EE7816"/>
      </a:accent1>
      <a:accent2>
        <a:srgbClr val="FEA500"/>
      </a:accent2>
      <a:accent3>
        <a:srgbClr val="FC4B00"/>
      </a:accent3>
      <a:accent4>
        <a:srgbClr val="595959"/>
      </a:accent4>
      <a:accent5>
        <a:srgbClr val="2473A8"/>
      </a:accent5>
      <a:accent6>
        <a:srgbClr val="6BBD46"/>
      </a:accent6>
      <a:hlink>
        <a:srgbClr val="FEA500"/>
      </a:hlink>
      <a:folHlink>
        <a:srgbClr val="FC4B00"/>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E7816"/>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8_FoP_PPT_TEMPLATE_V4.4.15">
  <a:themeElements>
    <a:clrScheme name="Custom 37">
      <a:dk1>
        <a:sysClr val="windowText" lastClr="000000"/>
      </a:dk1>
      <a:lt1>
        <a:sysClr val="window" lastClr="FFFFFF"/>
      </a:lt1>
      <a:dk2>
        <a:srgbClr val="595959"/>
      </a:dk2>
      <a:lt2>
        <a:srgbClr val="FFFFFF"/>
      </a:lt2>
      <a:accent1>
        <a:srgbClr val="EE7816"/>
      </a:accent1>
      <a:accent2>
        <a:srgbClr val="FEA500"/>
      </a:accent2>
      <a:accent3>
        <a:srgbClr val="FC4B00"/>
      </a:accent3>
      <a:accent4>
        <a:srgbClr val="595959"/>
      </a:accent4>
      <a:accent5>
        <a:srgbClr val="2473A8"/>
      </a:accent5>
      <a:accent6>
        <a:srgbClr val="6BBD46"/>
      </a:accent6>
      <a:hlink>
        <a:srgbClr val="FEA500"/>
      </a:hlink>
      <a:folHlink>
        <a:srgbClr val="FC4B00"/>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E7816"/>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12.xml><?xml version="1.0" encoding="utf-8"?>
<a:theme xmlns:a="http://schemas.openxmlformats.org/drawingml/2006/main" name="9_FoP_PPT_TEMPLATE_V4.4.15">
  <a:themeElements>
    <a:clrScheme name="Custom 37">
      <a:dk1>
        <a:sysClr val="windowText" lastClr="000000"/>
      </a:dk1>
      <a:lt1>
        <a:sysClr val="window" lastClr="FFFFFF"/>
      </a:lt1>
      <a:dk2>
        <a:srgbClr val="595959"/>
      </a:dk2>
      <a:lt2>
        <a:srgbClr val="FFFFFF"/>
      </a:lt2>
      <a:accent1>
        <a:srgbClr val="EE7816"/>
      </a:accent1>
      <a:accent2>
        <a:srgbClr val="FEA500"/>
      </a:accent2>
      <a:accent3>
        <a:srgbClr val="FC4B00"/>
      </a:accent3>
      <a:accent4>
        <a:srgbClr val="595959"/>
      </a:accent4>
      <a:accent5>
        <a:srgbClr val="2473A8"/>
      </a:accent5>
      <a:accent6>
        <a:srgbClr val="6BBD46"/>
      </a:accent6>
      <a:hlink>
        <a:srgbClr val="FEA500"/>
      </a:hlink>
      <a:folHlink>
        <a:srgbClr val="FC4B00"/>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E7816"/>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13.xml><?xml version="1.0" encoding="utf-8"?>
<a:theme xmlns:a="http://schemas.openxmlformats.org/drawingml/2006/main" name="10_FoP_PPT_TEMPLATE_V4.4.15">
  <a:themeElements>
    <a:clrScheme name="Custom 37">
      <a:dk1>
        <a:sysClr val="windowText" lastClr="000000"/>
      </a:dk1>
      <a:lt1>
        <a:sysClr val="window" lastClr="FFFFFF"/>
      </a:lt1>
      <a:dk2>
        <a:srgbClr val="595959"/>
      </a:dk2>
      <a:lt2>
        <a:srgbClr val="FFFFFF"/>
      </a:lt2>
      <a:accent1>
        <a:srgbClr val="EE7816"/>
      </a:accent1>
      <a:accent2>
        <a:srgbClr val="FEA500"/>
      </a:accent2>
      <a:accent3>
        <a:srgbClr val="FC4B00"/>
      </a:accent3>
      <a:accent4>
        <a:srgbClr val="595959"/>
      </a:accent4>
      <a:accent5>
        <a:srgbClr val="2473A8"/>
      </a:accent5>
      <a:accent6>
        <a:srgbClr val="6BBD46"/>
      </a:accent6>
      <a:hlink>
        <a:srgbClr val="FEA500"/>
      </a:hlink>
      <a:folHlink>
        <a:srgbClr val="FC4B00"/>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E7816"/>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14.xml><?xml version="1.0" encoding="utf-8"?>
<a:theme xmlns:a="http://schemas.openxmlformats.org/drawingml/2006/main" name="Default Design">
  <a:themeElements>
    <a:clrScheme name="Default Design 15">
      <a:dk1>
        <a:srgbClr val="000000"/>
      </a:dk1>
      <a:lt1>
        <a:srgbClr val="FFFFFF"/>
      </a:lt1>
      <a:dk2>
        <a:srgbClr val="333333"/>
      </a:dk2>
      <a:lt2>
        <a:srgbClr val="F4F4F4"/>
      </a:lt2>
      <a:accent1>
        <a:srgbClr val="107289"/>
      </a:accent1>
      <a:accent2>
        <a:srgbClr val="11A7D5"/>
      </a:accent2>
      <a:accent3>
        <a:srgbClr val="FFFFFF"/>
      </a:accent3>
      <a:accent4>
        <a:srgbClr val="000000"/>
      </a:accent4>
      <a:accent5>
        <a:srgbClr val="AABCC4"/>
      </a:accent5>
      <a:accent6>
        <a:srgbClr val="0E97C1"/>
      </a:accent6>
      <a:hlink>
        <a:srgbClr val="D01A38"/>
      </a:hlink>
      <a:folHlink>
        <a:srgbClr val="79C21A"/>
      </a:folHlink>
    </a:clrScheme>
    <a:fontScheme name="Default Design">
      <a:majorFont>
        <a:latin typeface="Segoe UI"/>
        <a:ea typeface=""/>
        <a:cs typeface="Arial"/>
      </a:majorFont>
      <a:minorFont>
        <a:latin typeface="Segoe U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egoe U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egoe U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3333"/>
        </a:dk2>
        <a:lt2>
          <a:srgbClr val="F4F4F4"/>
        </a:lt2>
        <a:accent1>
          <a:srgbClr val="107289"/>
        </a:accent1>
        <a:accent2>
          <a:srgbClr val="11A7D5"/>
        </a:accent2>
        <a:accent3>
          <a:srgbClr val="FFFFFF"/>
        </a:accent3>
        <a:accent4>
          <a:srgbClr val="000000"/>
        </a:accent4>
        <a:accent5>
          <a:srgbClr val="AABCC4"/>
        </a:accent5>
        <a:accent6>
          <a:srgbClr val="0E97C1"/>
        </a:accent6>
        <a:hlink>
          <a:srgbClr val="D01A38"/>
        </a:hlink>
        <a:folHlink>
          <a:srgbClr val="00B05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333333"/>
        </a:dk2>
        <a:lt2>
          <a:srgbClr val="F4F4F4"/>
        </a:lt2>
        <a:accent1>
          <a:srgbClr val="107289"/>
        </a:accent1>
        <a:accent2>
          <a:srgbClr val="11A7D5"/>
        </a:accent2>
        <a:accent3>
          <a:srgbClr val="FFFFFF"/>
        </a:accent3>
        <a:accent4>
          <a:srgbClr val="000000"/>
        </a:accent4>
        <a:accent5>
          <a:srgbClr val="AABCC4"/>
        </a:accent5>
        <a:accent6>
          <a:srgbClr val="0E97C1"/>
        </a:accent6>
        <a:hlink>
          <a:srgbClr val="D01A38"/>
        </a:hlink>
        <a:folHlink>
          <a:srgbClr val="79A41A"/>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333333"/>
        </a:dk2>
        <a:lt2>
          <a:srgbClr val="F4F4F4"/>
        </a:lt2>
        <a:accent1>
          <a:srgbClr val="107289"/>
        </a:accent1>
        <a:accent2>
          <a:srgbClr val="11A7D5"/>
        </a:accent2>
        <a:accent3>
          <a:srgbClr val="FFFFFF"/>
        </a:accent3>
        <a:accent4>
          <a:srgbClr val="000000"/>
        </a:accent4>
        <a:accent5>
          <a:srgbClr val="AABCC4"/>
        </a:accent5>
        <a:accent6>
          <a:srgbClr val="0E97C1"/>
        </a:accent6>
        <a:hlink>
          <a:srgbClr val="D01A38"/>
        </a:hlink>
        <a:folHlink>
          <a:srgbClr val="79C21A"/>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FoP_PPT_TEMPLATE_V4.4.15">
  <a:themeElements>
    <a:clrScheme name="Custom 37">
      <a:dk1>
        <a:sysClr val="windowText" lastClr="000000"/>
      </a:dk1>
      <a:lt1>
        <a:sysClr val="window" lastClr="FFFFFF"/>
      </a:lt1>
      <a:dk2>
        <a:srgbClr val="595959"/>
      </a:dk2>
      <a:lt2>
        <a:srgbClr val="FFFFFF"/>
      </a:lt2>
      <a:accent1>
        <a:srgbClr val="EE7816"/>
      </a:accent1>
      <a:accent2>
        <a:srgbClr val="FEA500"/>
      </a:accent2>
      <a:accent3>
        <a:srgbClr val="FC4B00"/>
      </a:accent3>
      <a:accent4>
        <a:srgbClr val="595959"/>
      </a:accent4>
      <a:accent5>
        <a:srgbClr val="2473A8"/>
      </a:accent5>
      <a:accent6>
        <a:srgbClr val="6BBD46"/>
      </a:accent6>
      <a:hlink>
        <a:srgbClr val="FEA500"/>
      </a:hlink>
      <a:folHlink>
        <a:srgbClr val="FC4B00"/>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E7816"/>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1_FoP_PPT_TEMPLATE_V4.4.15">
  <a:themeElements>
    <a:clrScheme name="Custom 37">
      <a:dk1>
        <a:sysClr val="windowText" lastClr="000000"/>
      </a:dk1>
      <a:lt1>
        <a:sysClr val="window" lastClr="FFFFFF"/>
      </a:lt1>
      <a:dk2>
        <a:srgbClr val="595959"/>
      </a:dk2>
      <a:lt2>
        <a:srgbClr val="FFFFFF"/>
      </a:lt2>
      <a:accent1>
        <a:srgbClr val="EE7816"/>
      </a:accent1>
      <a:accent2>
        <a:srgbClr val="FEA500"/>
      </a:accent2>
      <a:accent3>
        <a:srgbClr val="FC4B00"/>
      </a:accent3>
      <a:accent4>
        <a:srgbClr val="595959"/>
      </a:accent4>
      <a:accent5>
        <a:srgbClr val="2473A8"/>
      </a:accent5>
      <a:accent6>
        <a:srgbClr val="6BBD46"/>
      </a:accent6>
      <a:hlink>
        <a:srgbClr val="FEA500"/>
      </a:hlink>
      <a:folHlink>
        <a:srgbClr val="FC4B00"/>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E7816"/>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2_FoP_PPT_TEMPLATE_V4.4.15">
  <a:themeElements>
    <a:clrScheme name="Custom 37">
      <a:dk1>
        <a:sysClr val="windowText" lastClr="000000"/>
      </a:dk1>
      <a:lt1>
        <a:sysClr val="window" lastClr="FFFFFF"/>
      </a:lt1>
      <a:dk2>
        <a:srgbClr val="595959"/>
      </a:dk2>
      <a:lt2>
        <a:srgbClr val="FFFFFF"/>
      </a:lt2>
      <a:accent1>
        <a:srgbClr val="EE7816"/>
      </a:accent1>
      <a:accent2>
        <a:srgbClr val="FEA500"/>
      </a:accent2>
      <a:accent3>
        <a:srgbClr val="FC4B00"/>
      </a:accent3>
      <a:accent4>
        <a:srgbClr val="595959"/>
      </a:accent4>
      <a:accent5>
        <a:srgbClr val="2473A8"/>
      </a:accent5>
      <a:accent6>
        <a:srgbClr val="6BBD46"/>
      </a:accent6>
      <a:hlink>
        <a:srgbClr val="FEA500"/>
      </a:hlink>
      <a:folHlink>
        <a:srgbClr val="FC4B00"/>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E7816"/>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6.xml><?xml version="1.0" encoding="utf-8"?>
<a:theme xmlns:a="http://schemas.openxmlformats.org/drawingml/2006/main" name="3_FoP_PPT_TEMPLATE_V4.4.15">
  <a:themeElements>
    <a:clrScheme name="Custom 37">
      <a:dk1>
        <a:sysClr val="windowText" lastClr="000000"/>
      </a:dk1>
      <a:lt1>
        <a:sysClr val="window" lastClr="FFFFFF"/>
      </a:lt1>
      <a:dk2>
        <a:srgbClr val="595959"/>
      </a:dk2>
      <a:lt2>
        <a:srgbClr val="FFFFFF"/>
      </a:lt2>
      <a:accent1>
        <a:srgbClr val="EE7816"/>
      </a:accent1>
      <a:accent2>
        <a:srgbClr val="FEA500"/>
      </a:accent2>
      <a:accent3>
        <a:srgbClr val="FC4B00"/>
      </a:accent3>
      <a:accent4>
        <a:srgbClr val="595959"/>
      </a:accent4>
      <a:accent5>
        <a:srgbClr val="2473A8"/>
      </a:accent5>
      <a:accent6>
        <a:srgbClr val="6BBD46"/>
      </a:accent6>
      <a:hlink>
        <a:srgbClr val="FEA500"/>
      </a:hlink>
      <a:folHlink>
        <a:srgbClr val="FC4B00"/>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E7816"/>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4_FoP_PPT_TEMPLATE_V4.4.15">
  <a:themeElements>
    <a:clrScheme name="Custom 37">
      <a:dk1>
        <a:sysClr val="windowText" lastClr="000000"/>
      </a:dk1>
      <a:lt1>
        <a:sysClr val="window" lastClr="FFFFFF"/>
      </a:lt1>
      <a:dk2>
        <a:srgbClr val="595959"/>
      </a:dk2>
      <a:lt2>
        <a:srgbClr val="FFFFFF"/>
      </a:lt2>
      <a:accent1>
        <a:srgbClr val="EE7816"/>
      </a:accent1>
      <a:accent2>
        <a:srgbClr val="FEA500"/>
      </a:accent2>
      <a:accent3>
        <a:srgbClr val="FC4B00"/>
      </a:accent3>
      <a:accent4>
        <a:srgbClr val="595959"/>
      </a:accent4>
      <a:accent5>
        <a:srgbClr val="2473A8"/>
      </a:accent5>
      <a:accent6>
        <a:srgbClr val="6BBD46"/>
      </a:accent6>
      <a:hlink>
        <a:srgbClr val="FEA500"/>
      </a:hlink>
      <a:folHlink>
        <a:srgbClr val="FC4B00"/>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E7816"/>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8.xml><?xml version="1.0" encoding="utf-8"?>
<a:theme xmlns:a="http://schemas.openxmlformats.org/drawingml/2006/main" name="5_FoP_PPT_TEMPLATE_V4.4.15">
  <a:themeElements>
    <a:clrScheme name="Custom 37">
      <a:dk1>
        <a:sysClr val="windowText" lastClr="000000"/>
      </a:dk1>
      <a:lt1>
        <a:sysClr val="window" lastClr="FFFFFF"/>
      </a:lt1>
      <a:dk2>
        <a:srgbClr val="595959"/>
      </a:dk2>
      <a:lt2>
        <a:srgbClr val="FFFFFF"/>
      </a:lt2>
      <a:accent1>
        <a:srgbClr val="EE7816"/>
      </a:accent1>
      <a:accent2>
        <a:srgbClr val="FEA500"/>
      </a:accent2>
      <a:accent3>
        <a:srgbClr val="FC4B00"/>
      </a:accent3>
      <a:accent4>
        <a:srgbClr val="595959"/>
      </a:accent4>
      <a:accent5>
        <a:srgbClr val="2473A8"/>
      </a:accent5>
      <a:accent6>
        <a:srgbClr val="6BBD46"/>
      </a:accent6>
      <a:hlink>
        <a:srgbClr val="FEA500"/>
      </a:hlink>
      <a:folHlink>
        <a:srgbClr val="FC4B00"/>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E7816"/>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6_FoP_PPT_TEMPLATE_V4.4.15">
  <a:themeElements>
    <a:clrScheme name="Custom 37">
      <a:dk1>
        <a:sysClr val="windowText" lastClr="000000"/>
      </a:dk1>
      <a:lt1>
        <a:sysClr val="window" lastClr="FFFFFF"/>
      </a:lt1>
      <a:dk2>
        <a:srgbClr val="595959"/>
      </a:dk2>
      <a:lt2>
        <a:srgbClr val="FFFFFF"/>
      </a:lt2>
      <a:accent1>
        <a:srgbClr val="EE7816"/>
      </a:accent1>
      <a:accent2>
        <a:srgbClr val="FEA500"/>
      </a:accent2>
      <a:accent3>
        <a:srgbClr val="FC4B00"/>
      </a:accent3>
      <a:accent4>
        <a:srgbClr val="595959"/>
      </a:accent4>
      <a:accent5>
        <a:srgbClr val="2473A8"/>
      </a:accent5>
      <a:accent6>
        <a:srgbClr val="6BBD46"/>
      </a:accent6>
      <a:hlink>
        <a:srgbClr val="FEA500"/>
      </a:hlink>
      <a:folHlink>
        <a:srgbClr val="FC4B00"/>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E7816"/>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1800" dirty="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TechEd_2012_Template_16x9</Template>
  <TotalTime>0</TotalTime>
  <Words>1552</Words>
  <Application>Microsoft Office PowerPoint</Application>
  <PresentationFormat>Custom</PresentationFormat>
  <Paragraphs>324</Paragraphs>
  <Slides>20</Slides>
  <Notes>18</Notes>
  <HiddenSlides>2</HiddenSlides>
  <MMClips>0</MMClips>
  <ScaleCrop>false</ScaleCrop>
  <HeadingPairs>
    <vt:vector size="6" baseType="variant">
      <vt:variant>
        <vt:lpstr>Fonts Used</vt:lpstr>
      </vt:variant>
      <vt:variant>
        <vt:i4>10</vt:i4>
      </vt:variant>
      <vt:variant>
        <vt:lpstr>Theme</vt:lpstr>
      </vt:variant>
      <vt:variant>
        <vt:i4>14</vt:i4>
      </vt:variant>
      <vt:variant>
        <vt:lpstr>Slide Titles</vt:lpstr>
      </vt:variant>
      <vt:variant>
        <vt:i4>20</vt:i4>
      </vt:variant>
    </vt:vector>
  </HeadingPairs>
  <TitlesOfParts>
    <vt:vector size="44" baseType="lpstr">
      <vt:lpstr>MS Mincho</vt:lpstr>
      <vt:lpstr>ＭＳ Ｐゴシック</vt:lpstr>
      <vt:lpstr>Arial</vt:lpstr>
      <vt:lpstr>Consolas</vt:lpstr>
      <vt:lpstr>Segoe</vt:lpstr>
      <vt:lpstr>Segoe Light</vt:lpstr>
      <vt:lpstr>Segoe UI</vt:lpstr>
      <vt:lpstr>Segoe UI Light</vt:lpstr>
      <vt:lpstr>Times New Roman</vt:lpstr>
      <vt:lpstr>Wingdings</vt:lpstr>
      <vt:lpstr>TechEd_2012_Template_16x9</vt:lpstr>
      <vt:lpstr>White with Consolas font for code slides</vt:lpstr>
      <vt:lpstr>FoP_PPT_TEMPLATE_V4.4.15</vt:lpstr>
      <vt:lpstr>1_FoP_PPT_TEMPLATE_V4.4.15</vt:lpstr>
      <vt:lpstr>2_FoP_PPT_TEMPLATE_V4.4.15</vt:lpstr>
      <vt:lpstr>3_FoP_PPT_TEMPLATE_V4.4.15</vt:lpstr>
      <vt:lpstr>4_FoP_PPT_TEMPLATE_V4.4.15</vt:lpstr>
      <vt:lpstr>5_FoP_PPT_TEMPLATE_V4.4.15</vt:lpstr>
      <vt:lpstr>6_FoP_PPT_TEMPLATE_V4.4.15</vt:lpstr>
      <vt:lpstr>7_FoP_PPT_TEMPLATE_V4.4.15</vt:lpstr>
      <vt:lpstr>8_FoP_PPT_TEMPLATE_V4.4.15</vt:lpstr>
      <vt:lpstr>9_FoP_PPT_TEMPLATE_V4.4.15</vt:lpstr>
      <vt:lpstr>10_FoP_PPT_TEMPLATE_V4.4.15</vt:lpstr>
      <vt:lpstr>Default Design</vt:lpstr>
      <vt:lpstr>PowerPoint Presentation</vt:lpstr>
      <vt:lpstr>Download Process Walkthrough</vt:lpstr>
      <vt:lpstr>Server virtualization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Storage</vt:lpstr>
      <vt:lpstr>PowerPoint Presentation</vt:lpstr>
      <vt:lpstr>PowerPoint Presentation</vt:lpstr>
      <vt:lpstr>PowerPoint Presentation</vt:lpstr>
      <vt:lpstr>PowerPoint Presentation</vt:lpstr>
      <vt:lpstr>PowerPoint Presentation</vt:lpstr>
      <vt:lpstr>Microsoft Virtual Academy (MVA) http://AKA.MS/GuruMVA  Free Online Training</vt:lpstr>
      <vt:lpstr>PowerPoint Presentation</vt:lpstr>
      <vt:lpstr>Call To Action</vt:lpstr>
      <vt:lpstr>PowerPoint Presentation</vt:lpstr>
    </vt:vector>
  </TitlesOfParts>
  <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2012-10-24T18:13:43Z</dcterms:created>
  <dcterms:modified xsi:type="dcterms:W3CDTF">2014-03-13T15:05:59Z</dcterms:modified>
</cp:coreProperties>
</file>