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1.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2.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7.xml" ContentType="application/vnd.openxmlformats-officedocument.theme+xml"/>
  <Override PartName="/ppt/theme/themeOverride1.xml" ContentType="application/vnd.openxmlformats-officedocument.themeOverrid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xml" ContentType="application/inkml+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2" r:id="rId3"/>
    <p:sldMasterId id="2147483712" r:id="rId4"/>
    <p:sldMasterId id="2147483737" r:id="rId5"/>
    <p:sldMasterId id="2147483762" r:id="rId6"/>
    <p:sldMasterId id="2147483784" r:id="rId7"/>
    <p:sldMasterId id="2147483806" r:id="rId8"/>
    <p:sldMasterId id="2147483856" r:id="rId9"/>
    <p:sldMasterId id="2147483881" r:id="rId10"/>
    <p:sldMasterId id="2147483912" r:id="rId11"/>
    <p:sldMasterId id="2147483945" r:id="rId12"/>
    <p:sldMasterId id="2147483980" r:id="rId13"/>
    <p:sldMasterId id="2147484002" r:id="rId14"/>
    <p:sldMasterId id="2147484004" r:id="rId15"/>
    <p:sldMasterId id="2147484038" r:id="rId16"/>
    <p:sldMasterId id="2147484050" r:id="rId17"/>
    <p:sldMasterId id="2147484066" r:id="rId18"/>
  </p:sldMasterIdLst>
  <p:notesMasterIdLst>
    <p:notesMasterId r:id="rId64"/>
  </p:notesMasterIdLst>
  <p:sldIdLst>
    <p:sldId id="257" r:id="rId19"/>
    <p:sldId id="315" r:id="rId20"/>
    <p:sldId id="316" r:id="rId21"/>
    <p:sldId id="301" r:id="rId22"/>
    <p:sldId id="322" r:id="rId23"/>
    <p:sldId id="319" r:id="rId24"/>
    <p:sldId id="320" r:id="rId25"/>
    <p:sldId id="321" r:id="rId26"/>
    <p:sldId id="323" r:id="rId27"/>
    <p:sldId id="303" r:id="rId28"/>
    <p:sldId id="324" r:id="rId29"/>
    <p:sldId id="264" r:id="rId30"/>
    <p:sldId id="304" r:id="rId31"/>
    <p:sldId id="305" r:id="rId32"/>
    <p:sldId id="306" r:id="rId33"/>
    <p:sldId id="265" r:id="rId34"/>
    <p:sldId id="314" r:id="rId35"/>
    <p:sldId id="311" r:id="rId36"/>
    <p:sldId id="326" r:id="rId37"/>
    <p:sldId id="266" r:id="rId38"/>
    <p:sldId id="267" r:id="rId39"/>
    <p:sldId id="274" r:id="rId40"/>
    <p:sldId id="271" r:id="rId41"/>
    <p:sldId id="269" r:id="rId42"/>
    <p:sldId id="270" r:id="rId43"/>
    <p:sldId id="273" r:id="rId44"/>
    <p:sldId id="276" r:id="rId45"/>
    <p:sldId id="282" r:id="rId46"/>
    <p:sldId id="280" r:id="rId47"/>
    <p:sldId id="313" r:id="rId48"/>
    <p:sldId id="283" r:id="rId49"/>
    <p:sldId id="312" r:id="rId50"/>
    <p:sldId id="308" r:id="rId51"/>
    <p:sldId id="285" r:id="rId52"/>
    <p:sldId id="286" r:id="rId53"/>
    <p:sldId id="287" r:id="rId54"/>
    <p:sldId id="288" r:id="rId55"/>
    <p:sldId id="289" r:id="rId56"/>
    <p:sldId id="290" r:id="rId57"/>
    <p:sldId id="291" r:id="rId58"/>
    <p:sldId id="292" r:id="rId59"/>
    <p:sldId id="293" r:id="rId60"/>
    <p:sldId id="297" r:id="rId61"/>
    <p:sldId id="325" r:id="rId62"/>
    <p:sldId id="29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B8CAD7-B557-47D1-B21C-27121D5EC156}">
          <p14:sldIdLst>
            <p14:sldId id="257"/>
            <p14:sldId id="315"/>
            <p14:sldId id="316"/>
            <p14:sldId id="301"/>
            <p14:sldId id="322"/>
            <p14:sldId id="319"/>
            <p14:sldId id="320"/>
            <p14:sldId id="321"/>
            <p14:sldId id="323"/>
            <p14:sldId id="303"/>
            <p14:sldId id="324"/>
          </p14:sldIdLst>
        </p14:section>
        <p14:section name="Azure" id="{F3519A85-133F-400F-A033-AF41D003A2C6}">
          <p14:sldIdLst>
            <p14:sldId id="264"/>
            <p14:sldId id="304"/>
            <p14:sldId id="305"/>
            <p14:sldId id="306"/>
            <p14:sldId id="265"/>
            <p14:sldId id="314"/>
          </p14:sldIdLst>
        </p14:section>
        <p14:section name="Untitled Section" id="{C5246136-7931-45A2-A842-23C3BB770843}">
          <p14:sldIdLst>
            <p14:sldId id="311"/>
            <p14:sldId id="326"/>
            <p14:sldId id="266"/>
            <p14:sldId id="267"/>
            <p14:sldId id="274"/>
            <p14:sldId id="271"/>
            <p14:sldId id="269"/>
            <p14:sldId id="270"/>
            <p14:sldId id="273"/>
            <p14:sldId id="276"/>
            <p14:sldId id="282"/>
            <p14:sldId id="280"/>
            <p14:sldId id="313"/>
            <p14:sldId id="283"/>
            <p14:sldId id="312"/>
            <p14:sldId id="308"/>
            <p14:sldId id="285"/>
            <p14:sldId id="286"/>
            <p14:sldId id="287"/>
            <p14:sldId id="288"/>
            <p14:sldId id="289"/>
            <p14:sldId id="290"/>
            <p14:sldId id="291"/>
            <p14:sldId id="292"/>
            <p14:sldId id="293"/>
            <p14:sldId id="297"/>
            <p14:sldId id="325"/>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9" autoAdjust="0"/>
    <p:restoredTop sz="71512" autoAdjust="0"/>
  </p:normalViewPr>
  <p:slideViewPr>
    <p:cSldViewPr snapToGrid="0">
      <p:cViewPr varScale="1">
        <p:scale>
          <a:sx n="55" d="100"/>
          <a:sy n="55" d="100"/>
        </p:scale>
        <p:origin x="24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D1E5B-3B4D-4092-B3B1-4457A8F80EC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70CC633-CC39-4E60-BC24-581358737D6C}">
      <dgm:prSet/>
      <dgm:spPr/>
      <dgm:t>
        <a:bodyPr/>
        <a:lstStyle/>
        <a:p>
          <a:pPr rtl="0"/>
          <a:r>
            <a:rPr lang="it-IT" dirty="0"/>
            <a:t>Platform </a:t>
          </a:r>
          <a:r>
            <a:rPr lang="it-IT" dirty="0" err="1"/>
            <a:t>as</a:t>
          </a:r>
          <a:r>
            <a:rPr lang="it-IT" dirty="0"/>
            <a:t> a Service</a:t>
          </a:r>
          <a:endParaRPr lang="en-US" dirty="0"/>
        </a:p>
      </dgm:t>
    </dgm:pt>
    <dgm:pt modelId="{0E16380F-A125-4F6F-BFA8-E4DA2B2CF763}" type="parTrans" cxnId="{C9B05597-5EF7-4F1C-83C2-77625EFFB693}">
      <dgm:prSet/>
      <dgm:spPr/>
      <dgm:t>
        <a:bodyPr/>
        <a:lstStyle/>
        <a:p>
          <a:endParaRPr lang="en-US"/>
        </a:p>
      </dgm:t>
    </dgm:pt>
    <dgm:pt modelId="{9EDB4559-B302-4A77-9F04-91D553CD2447}" type="sibTrans" cxnId="{C9B05597-5EF7-4F1C-83C2-77625EFFB693}">
      <dgm:prSet/>
      <dgm:spPr/>
      <dgm:t>
        <a:bodyPr/>
        <a:lstStyle/>
        <a:p>
          <a:endParaRPr lang="en-US"/>
        </a:p>
      </dgm:t>
    </dgm:pt>
    <dgm:pt modelId="{21AC1DC3-109D-44DA-8DE2-82D099DFE752}">
      <dgm:prSet/>
      <dgm:spPr/>
      <dgm:t>
        <a:bodyPr/>
        <a:lstStyle/>
        <a:p>
          <a:pPr rtl="0"/>
          <a:r>
            <a:rPr lang="it-IT" dirty="0"/>
            <a:t>SQL Server running on the new D/G-Series</a:t>
          </a:r>
          <a:endParaRPr lang="en-US" dirty="0"/>
        </a:p>
      </dgm:t>
    </dgm:pt>
    <dgm:pt modelId="{21A82517-6427-424A-A15B-D4255413F6D2}" type="parTrans" cxnId="{1C403D50-D8B1-4821-B266-95F9DD0A8EE0}">
      <dgm:prSet/>
      <dgm:spPr/>
      <dgm:t>
        <a:bodyPr/>
        <a:lstStyle/>
        <a:p>
          <a:endParaRPr lang="en-US"/>
        </a:p>
      </dgm:t>
    </dgm:pt>
    <dgm:pt modelId="{E5FB47D8-471E-4595-96C0-E2D8272A461B}" type="sibTrans" cxnId="{1C403D50-D8B1-4821-B266-95F9DD0A8EE0}">
      <dgm:prSet/>
      <dgm:spPr/>
      <dgm:t>
        <a:bodyPr/>
        <a:lstStyle/>
        <a:p>
          <a:endParaRPr lang="en-US"/>
        </a:p>
      </dgm:t>
    </dgm:pt>
    <dgm:pt modelId="{B56D5259-8E50-45CD-81B3-7F80539AD046}">
      <dgm:prSet/>
      <dgm:spPr/>
      <dgm:t>
        <a:bodyPr/>
        <a:lstStyle/>
        <a:p>
          <a:pPr rtl="0"/>
          <a:r>
            <a:rPr lang="en-US" dirty="0"/>
            <a:t>Azure Storage</a:t>
          </a:r>
        </a:p>
      </dgm:t>
    </dgm:pt>
    <dgm:pt modelId="{8D73323F-9FBE-4018-BC6D-04F43349890F}" type="parTrans" cxnId="{9DC15805-6F2A-45C9-83E8-EB8BC9289CD8}">
      <dgm:prSet/>
      <dgm:spPr/>
      <dgm:t>
        <a:bodyPr/>
        <a:lstStyle/>
        <a:p>
          <a:endParaRPr lang="en-US"/>
        </a:p>
      </dgm:t>
    </dgm:pt>
    <dgm:pt modelId="{05355393-6967-453F-8E80-41DE6B508664}" type="sibTrans" cxnId="{9DC15805-6F2A-45C9-83E8-EB8BC9289CD8}">
      <dgm:prSet/>
      <dgm:spPr/>
      <dgm:t>
        <a:bodyPr/>
        <a:lstStyle/>
        <a:p>
          <a:endParaRPr lang="en-US"/>
        </a:p>
      </dgm:t>
    </dgm:pt>
    <dgm:pt modelId="{720277EB-225C-4D50-BE78-C2D9FCD233A4}">
      <dgm:prSet/>
      <dgm:spPr/>
      <dgm:t>
        <a:bodyPr/>
        <a:lstStyle/>
        <a:p>
          <a:pPr rtl="0"/>
          <a:r>
            <a:rPr lang="en-US" dirty="0"/>
            <a:t>Tables</a:t>
          </a:r>
        </a:p>
      </dgm:t>
    </dgm:pt>
    <dgm:pt modelId="{D476B8F3-DABA-49BF-B24B-A081A5B388C8}" type="parTrans" cxnId="{8B74EBFE-0D63-4AC6-83A7-F6510712C060}">
      <dgm:prSet/>
      <dgm:spPr/>
      <dgm:t>
        <a:bodyPr/>
        <a:lstStyle/>
        <a:p>
          <a:endParaRPr lang="en-US"/>
        </a:p>
      </dgm:t>
    </dgm:pt>
    <dgm:pt modelId="{D319305A-3E7D-4CFC-B15F-C9A9C2F4DF95}" type="sibTrans" cxnId="{8B74EBFE-0D63-4AC6-83A7-F6510712C060}">
      <dgm:prSet/>
      <dgm:spPr/>
      <dgm:t>
        <a:bodyPr/>
        <a:lstStyle/>
        <a:p>
          <a:endParaRPr lang="en-US"/>
        </a:p>
      </dgm:t>
    </dgm:pt>
    <dgm:pt modelId="{B353C07D-0314-4945-8D46-A400A7E9B25A}">
      <dgm:prSet/>
      <dgm:spPr/>
      <dgm:t>
        <a:bodyPr/>
        <a:lstStyle/>
        <a:p>
          <a:pPr rtl="0"/>
          <a:r>
            <a:rPr lang="en-US" dirty="0"/>
            <a:t>Blobs</a:t>
          </a:r>
        </a:p>
      </dgm:t>
    </dgm:pt>
    <dgm:pt modelId="{79F5D5E3-DA4B-4CE5-9ADD-A755CFA11C5D}" type="parTrans" cxnId="{71827CAD-3223-47BF-B42A-60D2A38ED964}">
      <dgm:prSet/>
      <dgm:spPr/>
      <dgm:t>
        <a:bodyPr/>
        <a:lstStyle/>
        <a:p>
          <a:endParaRPr lang="en-US"/>
        </a:p>
      </dgm:t>
    </dgm:pt>
    <dgm:pt modelId="{A6367457-0DF1-4625-92B2-47824B14077E}" type="sibTrans" cxnId="{71827CAD-3223-47BF-B42A-60D2A38ED964}">
      <dgm:prSet/>
      <dgm:spPr/>
      <dgm:t>
        <a:bodyPr/>
        <a:lstStyle/>
        <a:p>
          <a:endParaRPr lang="en-US"/>
        </a:p>
      </dgm:t>
    </dgm:pt>
    <dgm:pt modelId="{621682B1-F420-472F-BD0D-3AA5F817D6D7}">
      <dgm:prSet/>
      <dgm:spPr/>
      <dgm:t>
        <a:bodyPr/>
        <a:lstStyle/>
        <a:p>
          <a:pPr rtl="0"/>
          <a:r>
            <a:rPr lang="en-US" dirty="0"/>
            <a:t>Queues</a:t>
          </a:r>
        </a:p>
      </dgm:t>
    </dgm:pt>
    <dgm:pt modelId="{6932D7D7-280C-430D-B118-85D5F63A0586}" type="parTrans" cxnId="{5EBE582A-0B73-40AC-9416-CECA1952080E}">
      <dgm:prSet/>
      <dgm:spPr/>
      <dgm:t>
        <a:bodyPr/>
        <a:lstStyle/>
        <a:p>
          <a:endParaRPr lang="en-US"/>
        </a:p>
      </dgm:t>
    </dgm:pt>
    <dgm:pt modelId="{7A26FE36-18AC-442F-AEBD-7586D6DB2AF3}" type="sibTrans" cxnId="{5EBE582A-0B73-40AC-9416-CECA1952080E}">
      <dgm:prSet/>
      <dgm:spPr/>
      <dgm:t>
        <a:bodyPr/>
        <a:lstStyle/>
        <a:p>
          <a:endParaRPr lang="en-US"/>
        </a:p>
      </dgm:t>
    </dgm:pt>
    <dgm:pt modelId="{948716CA-55AF-4E41-9D94-389BDD4EA670}">
      <dgm:prSet/>
      <dgm:spPr/>
      <dgm:t>
        <a:bodyPr/>
        <a:lstStyle/>
        <a:p>
          <a:pPr rtl="0"/>
          <a:r>
            <a:rPr lang="it-IT" b="0" dirty="0"/>
            <a:t>Azure SQL Database </a:t>
          </a:r>
          <a:r>
            <a:rPr lang="it-IT" b="0" dirty="0">
              <a:solidFill>
                <a:schemeClr val="tx1"/>
              </a:solidFill>
            </a:rPr>
            <a:t>Basic/Standard/ Premium</a:t>
          </a:r>
          <a:endParaRPr lang="en-US" b="0" dirty="0">
            <a:solidFill>
              <a:schemeClr val="tx1"/>
            </a:solidFill>
          </a:endParaRPr>
        </a:p>
      </dgm:t>
    </dgm:pt>
    <dgm:pt modelId="{1D21E572-5A4B-4AFD-A468-35057EA18F6C}" type="parTrans" cxnId="{967BAAD4-9128-4BEC-A28B-0A0CEEC9C5AC}">
      <dgm:prSet/>
      <dgm:spPr/>
      <dgm:t>
        <a:bodyPr/>
        <a:lstStyle/>
        <a:p>
          <a:endParaRPr lang="en-US"/>
        </a:p>
      </dgm:t>
    </dgm:pt>
    <dgm:pt modelId="{CBA7C79D-A09C-4A4A-9A8B-87F57A7A5231}" type="sibTrans" cxnId="{967BAAD4-9128-4BEC-A28B-0A0CEEC9C5AC}">
      <dgm:prSet/>
      <dgm:spPr/>
      <dgm:t>
        <a:bodyPr/>
        <a:lstStyle/>
        <a:p>
          <a:endParaRPr lang="en-US"/>
        </a:p>
      </dgm:t>
    </dgm:pt>
    <dgm:pt modelId="{2A793812-932E-458A-8A85-5869B12355A6}">
      <dgm:prSet/>
      <dgm:spPr/>
      <dgm:t>
        <a:bodyPr/>
        <a:lstStyle/>
        <a:p>
          <a:r>
            <a:rPr lang="it-IT" dirty="0"/>
            <a:t>Infrastructure as a Service</a:t>
          </a:r>
          <a:endParaRPr lang="en-US" dirty="0"/>
        </a:p>
      </dgm:t>
    </dgm:pt>
    <dgm:pt modelId="{CF4E4D50-A029-496F-862B-FF7488092DBC}" type="parTrans" cxnId="{9D8AC05A-7662-48DE-A496-3E05116D5CF3}">
      <dgm:prSet/>
      <dgm:spPr/>
      <dgm:t>
        <a:bodyPr/>
        <a:lstStyle/>
        <a:p>
          <a:endParaRPr lang="en-US"/>
        </a:p>
      </dgm:t>
    </dgm:pt>
    <dgm:pt modelId="{7D48AB37-AA24-49B2-9A62-E790A8BEC899}" type="sibTrans" cxnId="{9D8AC05A-7662-48DE-A496-3E05116D5CF3}">
      <dgm:prSet/>
      <dgm:spPr/>
      <dgm:t>
        <a:bodyPr/>
        <a:lstStyle/>
        <a:p>
          <a:endParaRPr lang="en-US"/>
        </a:p>
      </dgm:t>
    </dgm:pt>
    <dgm:pt modelId="{31B40B60-F7A1-4218-9E82-6D839583A91C}">
      <dgm:prSet/>
      <dgm:spPr/>
      <dgm:t>
        <a:bodyPr/>
        <a:lstStyle/>
        <a:p>
          <a:pPr rtl="0"/>
          <a:r>
            <a:rPr lang="en-US" b="0" dirty="0">
              <a:solidFill>
                <a:schemeClr val="tx1"/>
              </a:solidFill>
            </a:rPr>
            <a:t>Document DB </a:t>
          </a:r>
        </a:p>
      </dgm:t>
    </dgm:pt>
    <dgm:pt modelId="{66962E2E-15D1-41A2-840F-666DB2E6C9B4}" type="parTrans" cxnId="{8CF270C5-7ABC-4259-8E31-53FB5924B45E}">
      <dgm:prSet/>
      <dgm:spPr/>
      <dgm:t>
        <a:bodyPr/>
        <a:lstStyle/>
        <a:p>
          <a:endParaRPr lang="en-US"/>
        </a:p>
      </dgm:t>
    </dgm:pt>
    <dgm:pt modelId="{32957AEA-4DA4-4C2F-99DB-EBDA524166BB}" type="sibTrans" cxnId="{8CF270C5-7ABC-4259-8E31-53FB5924B45E}">
      <dgm:prSet/>
      <dgm:spPr/>
      <dgm:t>
        <a:bodyPr/>
        <a:lstStyle/>
        <a:p>
          <a:endParaRPr lang="en-US"/>
        </a:p>
      </dgm:t>
    </dgm:pt>
    <dgm:pt modelId="{C83ED35D-C8E2-489E-B9C0-9340FAA7494C}">
      <dgm:prSet phldr="1"/>
      <dgm:spPr/>
      <dgm:t>
        <a:bodyPr/>
        <a:lstStyle/>
        <a:p>
          <a:pPr rtl="0"/>
          <a:endParaRPr lang="en-US" dirty="0"/>
        </a:p>
      </dgm:t>
    </dgm:pt>
    <dgm:pt modelId="{3B498EF0-4A98-42DA-99F5-EA7DED373198}" type="parTrans" cxnId="{525DBBBD-5128-4EC6-AE95-2E9834D60F6A}">
      <dgm:prSet/>
      <dgm:spPr/>
      <dgm:t>
        <a:bodyPr/>
        <a:lstStyle/>
        <a:p>
          <a:endParaRPr lang="en-US"/>
        </a:p>
      </dgm:t>
    </dgm:pt>
    <dgm:pt modelId="{4AD92568-5F66-407B-8D42-23E031A724B3}" type="sibTrans" cxnId="{525DBBBD-5128-4EC6-AE95-2E9834D60F6A}">
      <dgm:prSet/>
      <dgm:spPr/>
      <dgm:t>
        <a:bodyPr/>
        <a:lstStyle/>
        <a:p>
          <a:endParaRPr lang="en-US"/>
        </a:p>
      </dgm:t>
    </dgm:pt>
    <dgm:pt modelId="{63ABE4FA-B33D-4128-B201-9091DC3292C5}">
      <dgm:prSet phldr="1"/>
      <dgm:spPr/>
      <dgm:t>
        <a:bodyPr/>
        <a:lstStyle/>
        <a:p>
          <a:pPr rtl="0"/>
          <a:endParaRPr lang="en-US" dirty="0"/>
        </a:p>
      </dgm:t>
    </dgm:pt>
    <dgm:pt modelId="{23E81E99-FB04-4F17-8D48-773AAAE01222}" type="parTrans" cxnId="{FF454415-301D-4B57-9036-73901F13C420}">
      <dgm:prSet/>
      <dgm:spPr/>
      <dgm:t>
        <a:bodyPr/>
        <a:lstStyle/>
        <a:p>
          <a:endParaRPr lang="en-US"/>
        </a:p>
      </dgm:t>
    </dgm:pt>
    <dgm:pt modelId="{D156A4D4-294B-4FD2-A251-CE54ECB8DE67}" type="sibTrans" cxnId="{FF454415-301D-4B57-9036-73901F13C420}">
      <dgm:prSet/>
      <dgm:spPr/>
      <dgm:t>
        <a:bodyPr/>
        <a:lstStyle/>
        <a:p>
          <a:endParaRPr lang="en-US"/>
        </a:p>
      </dgm:t>
    </dgm:pt>
    <dgm:pt modelId="{6CD902B8-E2AB-43DE-B360-C32D6C3FAC2C}">
      <dgm:prSet phldr="1"/>
      <dgm:spPr/>
      <dgm:t>
        <a:bodyPr/>
        <a:lstStyle/>
        <a:p>
          <a:pPr rtl="0"/>
          <a:endParaRPr lang="en-US" dirty="0"/>
        </a:p>
      </dgm:t>
    </dgm:pt>
    <dgm:pt modelId="{2F189775-EC52-44AB-8908-D338141A69C7}" type="parTrans" cxnId="{11092DB4-3471-42A9-B1CB-163C4AE61543}">
      <dgm:prSet/>
      <dgm:spPr/>
      <dgm:t>
        <a:bodyPr/>
        <a:lstStyle/>
        <a:p>
          <a:endParaRPr lang="en-US"/>
        </a:p>
      </dgm:t>
    </dgm:pt>
    <dgm:pt modelId="{94C4D461-92B8-4E9B-8B8D-ED1426E500C3}" type="sibTrans" cxnId="{11092DB4-3471-42A9-B1CB-163C4AE61543}">
      <dgm:prSet/>
      <dgm:spPr/>
      <dgm:t>
        <a:bodyPr/>
        <a:lstStyle/>
        <a:p>
          <a:endParaRPr lang="en-US"/>
        </a:p>
      </dgm:t>
    </dgm:pt>
    <dgm:pt modelId="{E43E896E-8927-4F16-B648-C4AB2CE6C160}">
      <dgm:prSet/>
      <dgm:spPr/>
      <dgm:t>
        <a:bodyPr/>
        <a:lstStyle/>
        <a:p>
          <a:pPr rtl="0"/>
          <a:r>
            <a:rPr lang="en-US" dirty="0"/>
            <a:t>Optimized for density</a:t>
          </a:r>
        </a:p>
      </dgm:t>
    </dgm:pt>
    <dgm:pt modelId="{F040EEE3-475F-4AEF-89B9-464328BC03CE}" type="sibTrans" cxnId="{9CAC7381-1F44-493B-8710-699559997D77}">
      <dgm:prSet/>
      <dgm:spPr/>
      <dgm:t>
        <a:bodyPr/>
        <a:lstStyle/>
        <a:p>
          <a:endParaRPr lang="en-US"/>
        </a:p>
      </dgm:t>
    </dgm:pt>
    <dgm:pt modelId="{43342AB4-D733-45E1-9199-3AD77C501B90}" type="parTrans" cxnId="{9CAC7381-1F44-493B-8710-699559997D77}">
      <dgm:prSet/>
      <dgm:spPr/>
      <dgm:t>
        <a:bodyPr/>
        <a:lstStyle/>
        <a:p>
          <a:endParaRPr lang="en-US"/>
        </a:p>
      </dgm:t>
    </dgm:pt>
    <dgm:pt modelId="{C1BEA3D8-6349-4F03-AA86-1BFF22DC6EC4}">
      <dgm:prSet/>
      <dgm:spPr/>
      <dgm:t>
        <a:bodyPr/>
        <a:lstStyle/>
        <a:p>
          <a:pPr rtl="0"/>
          <a:r>
            <a:rPr lang="en-US" dirty="0"/>
            <a:t>Cheap storage</a:t>
          </a:r>
        </a:p>
      </dgm:t>
    </dgm:pt>
    <dgm:pt modelId="{605C102D-9574-4589-AB8A-92045F8DEB13}" type="sibTrans" cxnId="{3566A3C7-D392-4968-BF6E-49ED3724D993}">
      <dgm:prSet/>
      <dgm:spPr/>
      <dgm:t>
        <a:bodyPr/>
        <a:lstStyle/>
        <a:p>
          <a:endParaRPr lang="en-US"/>
        </a:p>
      </dgm:t>
    </dgm:pt>
    <dgm:pt modelId="{5CE40A3E-8365-4826-A2D4-805629972BB5}" type="parTrans" cxnId="{3566A3C7-D392-4968-BF6E-49ED3724D993}">
      <dgm:prSet/>
      <dgm:spPr/>
      <dgm:t>
        <a:bodyPr/>
        <a:lstStyle/>
        <a:p>
          <a:endParaRPr lang="en-US"/>
        </a:p>
      </dgm:t>
    </dgm:pt>
    <dgm:pt modelId="{951B4E7D-FB7B-484F-8750-7EF8D186AEBF}">
      <dgm:prSet/>
      <dgm:spPr/>
      <dgm:t>
        <a:bodyPr/>
        <a:lstStyle/>
        <a:p>
          <a:pPr rtl="0"/>
          <a:r>
            <a:rPr lang="en-US" dirty="0"/>
            <a:t>No relational</a:t>
          </a:r>
        </a:p>
      </dgm:t>
    </dgm:pt>
    <dgm:pt modelId="{3BD94683-B52B-4BA2-B653-1E404295BCBB}" type="sibTrans" cxnId="{F159C994-FCE9-4772-8D67-45738F3441A0}">
      <dgm:prSet/>
      <dgm:spPr/>
      <dgm:t>
        <a:bodyPr/>
        <a:lstStyle/>
        <a:p>
          <a:endParaRPr lang="en-US"/>
        </a:p>
      </dgm:t>
    </dgm:pt>
    <dgm:pt modelId="{5E2D6026-6342-48C9-B74E-5D844CFF9CE1}" type="parTrans" cxnId="{F159C994-FCE9-4772-8D67-45738F3441A0}">
      <dgm:prSet/>
      <dgm:spPr/>
      <dgm:t>
        <a:bodyPr/>
        <a:lstStyle/>
        <a:p>
          <a:endParaRPr lang="en-US"/>
        </a:p>
      </dgm:t>
    </dgm:pt>
    <dgm:pt modelId="{3997194B-BB35-440F-ADC2-E59B19A52DE5}">
      <dgm:prSet/>
      <dgm:spPr/>
      <dgm:t>
        <a:bodyPr/>
        <a:lstStyle/>
        <a:p>
          <a:pPr rtl="0"/>
          <a:r>
            <a:rPr lang="en-US" b="0" dirty="0">
              <a:solidFill>
                <a:schemeClr val="tx1"/>
              </a:solidFill>
            </a:rPr>
            <a:t>Azure Search </a:t>
          </a:r>
        </a:p>
      </dgm:t>
    </dgm:pt>
    <dgm:pt modelId="{3990F4EE-8B77-468F-92A9-9649D151B8B1}" type="parTrans" cxnId="{8A062855-DF69-4C9B-B63A-DC57AC28ADD4}">
      <dgm:prSet/>
      <dgm:spPr/>
      <dgm:t>
        <a:bodyPr/>
        <a:lstStyle/>
        <a:p>
          <a:endParaRPr lang="en-GB"/>
        </a:p>
      </dgm:t>
    </dgm:pt>
    <dgm:pt modelId="{2F41E261-DF8C-4BE8-9705-87AF48A482C4}" type="sibTrans" cxnId="{8A062855-DF69-4C9B-B63A-DC57AC28ADD4}">
      <dgm:prSet/>
      <dgm:spPr/>
      <dgm:t>
        <a:bodyPr/>
        <a:lstStyle/>
        <a:p>
          <a:endParaRPr lang="en-GB"/>
        </a:p>
      </dgm:t>
    </dgm:pt>
    <dgm:pt modelId="{BA4C5F37-A0CE-49BC-A5A0-12196898D579}">
      <dgm:prSet/>
      <dgm:spPr/>
      <dgm:t>
        <a:bodyPr/>
        <a:lstStyle/>
        <a:p>
          <a:pPr rtl="0"/>
          <a:endParaRPr lang="en-US" b="0" dirty="0">
            <a:solidFill>
              <a:schemeClr val="tx1"/>
            </a:solidFill>
          </a:endParaRPr>
        </a:p>
      </dgm:t>
    </dgm:pt>
    <dgm:pt modelId="{3A96B31B-6587-4970-B53D-7E26288A6B36}" type="parTrans" cxnId="{0CB1EF45-0CC9-4DB8-A7D3-ED9063D62E9C}">
      <dgm:prSet/>
      <dgm:spPr/>
      <dgm:t>
        <a:bodyPr/>
        <a:lstStyle/>
        <a:p>
          <a:endParaRPr lang="en-GB"/>
        </a:p>
      </dgm:t>
    </dgm:pt>
    <dgm:pt modelId="{B8674735-6012-4BDE-9C7D-AABD7BE4EC02}" type="sibTrans" cxnId="{0CB1EF45-0CC9-4DB8-A7D3-ED9063D62E9C}">
      <dgm:prSet/>
      <dgm:spPr/>
      <dgm:t>
        <a:bodyPr/>
        <a:lstStyle/>
        <a:p>
          <a:endParaRPr lang="en-GB"/>
        </a:p>
      </dgm:t>
    </dgm:pt>
    <dgm:pt modelId="{9D92C904-30A0-4C41-8C09-18915EF7E9D9}">
      <dgm:prSet phldr="1"/>
      <dgm:spPr/>
      <dgm:t>
        <a:bodyPr/>
        <a:lstStyle/>
        <a:p>
          <a:pPr rtl="0"/>
          <a:endParaRPr lang="en-US" dirty="0"/>
        </a:p>
      </dgm:t>
    </dgm:pt>
    <dgm:pt modelId="{344D3545-F366-489F-AF51-ED2B36C201E7}" type="parTrans" cxnId="{C8E2CEDD-32C6-47D9-ABC6-A902494B5177}">
      <dgm:prSet/>
      <dgm:spPr/>
      <dgm:t>
        <a:bodyPr/>
        <a:lstStyle/>
        <a:p>
          <a:endParaRPr lang="en-GB"/>
        </a:p>
      </dgm:t>
    </dgm:pt>
    <dgm:pt modelId="{32A30241-5423-4D5E-92B6-2049E75C0220}" type="sibTrans" cxnId="{C8E2CEDD-32C6-47D9-ABC6-A902494B5177}">
      <dgm:prSet/>
      <dgm:spPr/>
      <dgm:t>
        <a:bodyPr/>
        <a:lstStyle/>
        <a:p>
          <a:endParaRPr lang="en-GB"/>
        </a:p>
      </dgm:t>
    </dgm:pt>
    <dgm:pt modelId="{64D28EB0-ACFC-4B26-AB88-E15E9F8637A2}">
      <dgm:prSet/>
      <dgm:spPr/>
      <dgm:t>
        <a:bodyPr/>
        <a:lstStyle/>
        <a:p>
          <a:pPr rtl="0"/>
          <a:r>
            <a:rPr lang="en-US" b="0" dirty="0">
              <a:solidFill>
                <a:schemeClr val="tx1"/>
              </a:solidFill>
            </a:rPr>
            <a:t>Linux VMs</a:t>
          </a:r>
        </a:p>
      </dgm:t>
    </dgm:pt>
    <dgm:pt modelId="{2339AEC9-C3DB-451B-9003-6F5AC4183143}" type="parTrans" cxnId="{E485913D-0E5F-4944-A444-170FA3FCE872}">
      <dgm:prSet/>
      <dgm:spPr/>
      <dgm:t>
        <a:bodyPr/>
        <a:lstStyle/>
        <a:p>
          <a:endParaRPr lang="en-GB"/>
        </a:p>
      </dgm:t>
    </dgm:pt>
    <dgm:pt modelId="{40FE989E-5C02-4673-8860-3F68FFD365E2}" type="sibTrans" cxnId="{E485913D-0E5F-4944-A444-170FA3FCE872}">
      <dgm:prSet/>
      <dgm:spPr/>
      <dgm:t>
        <a:bodyPr/>
        <a:lstStyle/>
        <a:p>
          <a:endParaRPr lang="en-GB"/>
        </a:p>
      </dgm:t>
    </dgm:pt>
    <dgm:pt modelId="{1425FF32-F1E1-4B2E-A9A3-E43986BFDDEB}">
      <dgm:prSet/>
      <dgm:spPr/>
      <dgm:t>
        <a:bodyPr/>
        <a:lstStyle/>
        <a:p>
          <a:pPr rtl="0"/>
          <a:r>
            <a:rPr lang="en-US" b="0" dirty="0">
              <a:solidFill>
                <a:schemeClr val="tx1"/>
              </a:solidFill>
            </a:rPr>
            <a:t>Integrate Chef or Puppet </a:t>
          </a:r>
        </a:p>
      </dgm:t>
    </dgm:pt>
    <dgm:pt modelId="{399BE50E-49D7-41A7-AE58-A593AB69B037}" type="parTrans" cxnId="{424E4E14-B8C5-493E-9765-E63147F55C6E}">
      <dgm:prSet/>
      <dgm:spPr/>
      <dgm:t>
        <a:bodyPr/>
        <a:lstStyle/>
        <a:p>
          <a:endParaRPr lang="en-GB"/>
        </a:p>
      </dgm:t>
    </dgm:pt>
    <dgm:pt modelId="{3068E2B1-453C-4E79-8263-0D8EDC192203}" type="sibTrans" cxnId="{424E4E14-B8C5-493E-9765-E63147F55C6E}">
      <dgm:prSet/>
      <dgm:spPr/>
      <dgm:t>
        <a:bodyPr/>
        <a:lstStyle/>
        <a:p>
          <a:endParaRPr lang="en-GB"/>
        </a:p>
      </dgm:t>
    </dgm:pt>
    <dgm:pt modelId="{1FA89D27-15BF-4658-83ED-9F7F3BCEFCA4}">
      <dgm:prSet/>
      <dgm:spPr/>
      <dgm:t>
        <a:bodyPr/>
        <a:lstStyle/>
        <a:p>
          <a:pPr rtl="0"/>
          <a:r>
            <a:rPr lang="en-US" b="0" dirty="0">
              <a:solidFill>
                <a:schemeClr val="tx1"/>
              </a:solidFill>
            </a:rPr>
            <a:t>Azure Cache </a:t>
          </a:r>
        </a:p>
      </dgm:t>
    </dgm:pt>
    <dgm:pt modelId="{B8A1E538-F550-4C46-A7AB-E20E62AA628D}" type="parTrans" cxnId="{FE116DC6-992D-464E-AC4D-4F226BDD969C}">
      <dgm:prSet/>
      <dgm:spPr/>
      <dgm:t>
        <a:bodyPr/>
        <a:lstStyle/>
        <a:p>
          <a:endParaRPr lang="en-GB"/>
        </a:p>
      </dgm:t>
    </dgm:pt>
    <dgm:pt modelId="{C725F978-F93A-4E89-8D4A-DBFE5FE7495B}" type="sibTrans" cxnId="{FE116DC6-992D-464E-AC4D-4F226BDD969C}">
      <dgm:prSet/>
      <dgm:spPr/>
      <dgm:t>
        <a:bodyPr/>
        <a:lstStyle/>
        <a:p>
          <a:endParaRPr lang="en-GB"/>
        </a:p>
      </dgm:t>
    </dgm:pt>
    <dgm:pt modelId="{E8AA029D-86D2-42C5-AFD1-A8554F634865}">
      <dgm:prSet/>
      <dgm:spPr/>
      <dgm:t>
        <a:bodyPr/>
        <a:lstStyle/>
        <a:p>
          <a:pPr rtl="0"/>
          <a:r>
            <a:rPr lang="en-US" b="0" dirty="0">
              <a:solidFill>
                <a:schemeClr val="tx1"/>
              </a:solidFill>
            </a:rPr>
            <a:t>……many more</a:t>
          </a:r>
        </a:p>
      </dgm:t>
    </dgm:pt>
    <dgm:pt modelId="{1447EBB0-02A3-4936-81B7-03F7F382BF28}" type="parTrans" cxnId="{9F6DD61C-CB31-4421-9B6F-71115C4880AA}">
      <dgm:prSet/>
      <dgm:spPr/>
      <dgm:t>
        <a:bodyPr/>
        <a:lstStyle/>
        <a:p>
          <a:endParaRPr lang="en-GB"/>
        </a:p>
      </dgm:t>
    </dgm:pt>
    <dgm:pt modelId="{E4BBE503-AA07-479C-A02C-87B807731916}" type="sibTrans" cxnId="{9F6DD61C-CB31-4421-9B6F-71115C4880AA}">
      <dgm:prSet/>
      <dgm:spPr/>
      <dgm:t>
        <a:bodyPr/>
        <a:lstStyle/>
        <a:p>
          <a:endParaRPr lang="en-GB"/>
        </a:p>
      </dgm:t>
    </dgm:pt>
    <dgm:pt modelId="{144C7D03-DBE1-43ED-9F48-FBA4C9493390}">
      <dgm:prSet/>
      <dgm:spPr/>
      <dgm:t>
        <a:bodyPr/>
        <a:lstStyle/>
        <a:p>
          <a:pPr rtl="0"/>
          <a:r>
            <a:rPr lang="en-US" b="0" dirty="0">
              <a:solidFill>
                <a:schemeClr val="tx1"/>
              </a:solidFill>
            </a:rPr>
            <a:t>…more to come!</a:t>
          </a:r>
        </a:p>
      </dgm:t>
    </dgm:pt>
    <dgm:pt modelId="{670C6005-0733-40B1-B85E-6E5933BE6B5D}" type="parTrans" cxnId="{7742BAE2-24DF-45DD-BC6A-1563DDD48795}">
      <dgm:prSet/>
      <dgm:spPr/>
      <dgm:t>
        <a:bodyPr/>
        <a:lstStyle/>
        <a:p>
          <a:endParaRPr lang="en-GB"/>
        </a:p>
      </dgm:t>
    </dgm:pt>
    <dgm:pt modelId="{C575DCD0-8486-4727-A3E4-D30AD1F594F7}" type="sibTrans" cxnId="{7742BAE2-24DF-45DD-BC6A-1563DDD48795}">
      <dgm:prSet/>
      <dgm:spPr/>
      <dgm:t>
        <a:bodyPr/>
        <a:lstStyle/>
        <a:p>
          <a:endParaRPr lang="en-GB"/>
        </a:p>
      </dgm:t>
    </dgm:pt>
    <dgm:pt modelId="{BA90B62A-E4AB-4C76-9C6C-001A27C6E44C}">
      <dgm:prSet/>
      <dgm:spPr/>
      <dgm:t>
        <a:bodyPr/>
        <a:lstStyle/>
        <a:p>
          <a:pPr rtl="0"/>
          <a:r>
            <a:rPr lang="en-US" b="0" dirty="0">
              <a:solidFill>
                <a:schemeClr val="tx1"/>
              </a:solidFill>
            </a:rPr>
            <a:t>HD Insight </a:t>
          </a:r>
        </a:p>
      </dgm:t>
    </dgm:pt>
    <dgm:pt modelId="{00511AC1-2ECC-45F0-BECD-8136B6DAF0EF}" type="parTrans" cxnId="{A23DD631-E367-43C1-8D12-0BB8C3D266A7}">
      <dgm:prSet/>
      <dgm:spPr/>
      <dgm:t>
        <a:bodyPr/>
        <a:lstStyle/>
        <a:p>
          <a:endParaRPr lang="en-GB"/>
        </a:p>
      </dgm:t>
    </dgm:pt>
    <dgm:pt modelId="{0C630B86-08C3-4D0D-AF14-E714D99DCF7B}" type="sibTrans" cxnId="{A23DD631-E367-43C1-8D12-0BB8C3D266A7}">
      <dgm:prSet/>
      <dgm:spPr/>
      <dgm:t>
        <a:bodyPr/>
        <a:lstStyle/>
        <a:p>
          <a:endParaRPr lang="en-GB"/>
        </a:p>
      </dgm:t>
    </dgm:pt>
    <dgm:pt modelId="{684AC4FE-CFF2-4671-99D3-B6E4AB85E028}">
      <dgm:prSet phldr="1"/>
      <dgm:spPr/>
      <dgm:t>
        <a:bodyPr/>
        <a:lstStyle/>
        <a:p>
          <a:pPr rtl="0"/>
          <a:endParaRPr lang="en-US" b="0" dirty="0">
            <a:solidFill>
              <a:schemeClr val="tx1"/>
            </a:solidFill>
          </a:endParaRPr>
        </a:p>
      </dgm:t>
    </dgm:pt>
    <dgm:pt modelId="{C1AD29E6-E6FF-4EA2-9D39-F69750F5B61F}" type="parTrans" cxnId="{A694ADA1-E96B-407E-9744-8170B12D6F42}">
      <dgm:prSet/>
      <dgm:spPr/>
      <dgm:t>
        <a:bodyPr/>
        <a:lstStyle/>
        <a:p>
          <a:endParaRPr lang="en-US"/>
        </a:p>
      </dgm:t>
    </dgm:pt>
    <dgm:pt modelId="{B8C68EDC-A402-4B95-B58F-0EAB04FB3F86}" type="sibTrans" cxnId="{A694ADA1-E96B-407E-9744-8170B12D6F42}">
      <dgm:prSet/>
      <dgm:spPr/>
      <dgm:t>
        <a:bodyPr/>
        <a:lstStyle/>
        <a:p>
          <a:endParaRPr lang="en-US"/>
        </a:p>
      </dgm:t>
    </dgm:pt>
    <dgm:pt modelId="{7AF24E38-9463-40F9-9195-9E1942FDC4F6}">
      <dgm:prSet/>
      <dgm:spPr/>
      <dgm:t>
        <a:bodyPr/>
        <a:lstStyle/>
        <a:p>
          <a:pPr rtl="0"/>
          <a:r>
            <a:rPr lang="en-US" dirty="0"/>
            <a:t>Premium Storage *</a:t>
          </a:r>
        </a:p>
      </dgm:t>
    </dgm:pt>
    <dgm:pt modelId="{BAC098FB-DC7B-4C98-BC23-5ED91E2B131B}" type="parTrans" cxnId="{D0F6A55E-CA23-4BAA-B222-86FB1EE9AAF5}">
      <dgm:prSet/>
      <dgm:spPr/>
      <dgm:t>
        <a:bodyPr/>
        <a:lstStyle/>
        <a:p>
          <a:endParaRPr lang="en-US"/>
        </a:p>
      </dgm:t>
    </dgm:pt>
    <dgm:pt modelId="{595493CD-7FA3-4C1B-B594-D7CBB6EE82D3}" type="sibTrans" cxnId="{D0F6A55E-CA23-4BAA-B222-86FB1EE9AAF5}">
      <dgm:prSet/>
      <dgm:spPr/>
      <dgm:t>
        <a:bodyPr/>
        <a:lstStyle/>
        <a:p>
          <a:endParaRPr lang="en-US"/>
        </a:p>
      </dgm:t>
    </dgm:pt>
    <dgm:pt modelId="{E077A5A0-A565-4755-AD39-0767ECB15ECE}">
      <dgm:prSet/>
      <dgm:spPr/>
      <dgm:t>
        <a:bodyPr/>
        <a:lstStyle/>
        <a:p>
          <a:pPr rtl="0"/>
          <a:r>
            <a:rPr lang="en-US" dirty="0"/>
            <a:t>Windows Server 2012 R2</a:t>
          </a:r>
        </a:p>
      </dgm:t>
    </dgm:pt>
    <dgm:pt modelId="{6C6ADCCE-96C2-4162-892C-E7C47816BB49}" type="parTrans" cxnId="{BFBD0F35-03FC-4249-AABA-8ABE863AB0D2}">
      <dgm:prSet/>
      <dgm:spPr/>
      <dgm:t>
        <a:bodyPr/>
        <a:lstStyle/>
        <a:p>
          <a:endParaRPr lang="en-US"/>
        </a:p>
      </dgm:t>
    </dgm:pt>
    <dgm:pt modelId="{30E8F51B-D5DB-4A37-A358-9061FA445632}" type="sibTrans" cxnId="{BFBD0F35-03FC-4249-AABA-8ABE863AB0D2}">
      <dgm:prSet/>
      <dgm:spPr/>
      <dgm:t>
        <a:bodyPr/>
        <a:lstStyle/>
        <a:p>
          <a:endParaRPr lang="en-US"/>
        </a:p>
      </dgm:t>
    </dgm:pt>
    <dgm:pt modelId="{2432B32C-E976-4B78-943B-516C504599FC}" type="pres">
      <dgm:prSet presAssocID="{D3ED1E5B-3B4D-4092-B3B1-4457A8F80ECF}" presName="Name0" presStyleCnt="0">
        <dgm:presLayoutVars>
          <dgm:dir/>
          <dgm:animLvl val="lvl"/>
          <dgm:resizeHandles val="exact"/>
        </dgm:presLayoutVars>
      </dgm:prSet>
      <dgm:spPr/>
    </dgm:pt>
    <dgm:pt modelId="{5C8F85A5-6217-4BDE-84AB-BBB7DA53C175}" type="pres">
      <dgm:prSet presAssocID="{870CC633-CC39-4E60-BC24-581358737D6C}" presName="composite" presStyleCnt="0"/>
      <dgm:spPr/>
    </dgm:pt>
    <dgm:pt modelId="{83E6741D-0A8F-42D6-A3A3-96E27D46C6C8}" type="pres">
      <dgm:prSet presAssocID="{870CC633-CC39-4E60-BC24-581358737D6C}" presName="parTx" presStyleLbl="alignNode1" presStyleIdx="0" presStyleCnt="3">
        <dgm:presLayoutVars>
          <dgm:chMax val="0"/>
          <dgm:chPref val="0"/>
          <dgm:bulletEnabled val="1"/>
        </dgm:presLayoutVars>
      </dgm:prSet>
      <dgm:spPr/>
    </dgm:pt>
    <dgm:pt modelId="{304AA78C-FF90-47AF-A21A-F73F24678B96}" type="pres">
      <dgm:prSet presAssocID="{870CC633-CC39-4E60-BC24-581358737D6C}" presName="desTx" presStyleLbl="alignAccFollowNode1" presStyleIdx="0" presStyleCnt="3">
        <dgm:presLayoutVars>
          <dgm:bulletEnabled val="1"/>
        </dgm:presLayoutVars>
      </dgm:prSet>
      <dgm:spPr/>
    </dgm:pt>
    <dgm:pt modelId="{247BB746-83DF-48D6-9115-E872D250EE6C}" type="pres">
      <dgm:prSet presAssocID="{9EDB4559-B302-4A77-9F04-91D553CD2447}" presName="space" presStyleCnt="0"/>
      <dgm:spPr/>
    </dgm:pt>
    <dgm:pt modelId="{FE4CD810-49FC-4C31-BE7D-B1A0D5B98BA0}" type="pres">
      <dgm:prSet presAssocID="{2A793812-932E-458A-8A85-5869B12355A6}" presName="composite" presStyleCnt="0"/>
      <dgm:spPr/>
    </dgm:pt>
    <dgm:pt modelId="{FD9E8C4A-3025-41BF-BA2A-EF1FE9A82FAC}" type="pres">
      <dgm:prSet presAssocID="{2A793812-932E-458A-8A85-5869B12355A6}" presName="parTx" presStyleLbl="alignNode1" presStyleIdx="1" presStyleCnt="3">
        <dgm:presLayoutVars>
          <dgm:chMax val="0"/>
          <dgm:chPref val="0"/>
          <dgm:bulletEnabled val="1"/>
        </dgm:presLayoutVars>
      </dgm:prSet>
      <dgm:spPr/>
    </dgm:pt>
    <dgm:pt modelId="{BCFB9AAA-0698-4ED4-B742-2DE2B067DF24}" type="pres">
      <dgm:prSet presAssocID="{2A793812-932E-458A-8A85-5869B12355A6}" presName="desTx" presStyleLbl="alignAccFollowNode1" presStyleIdx="1" presStyleCnt="3">
        <dgm:presLayoutVars>
          <dgm:bulletEnabled val="1"/>
        </dgm:presLayoutVars>
      </dgm:prSet>
      <dgm:spPr/>
    </dgm:pt>
    <dgm:pt modelId="{1A494F6E-4F3E-40C7-AF3F-1CF6CA7D2BBD}" type="pres">
      <dgm:prSet presAssocID="{7D48AB37-AA24-49B2-9A62-E790A8BEC899}" presName="space" presStyleCnt="0"/>
      <dgm:spPr/>
    </dgm:pt>
    <dgm:pt modelId="{6FB4B147-DD3A-45B2-BA9A-76D2C24197E6}" type="pres">
      <dgm:prSet presAssocID="{B56D5259-8E50-45CD-81B3-7F80539AD046}" presName="composite" presStyleCnt="0"/>
      <dgm:spPr/>
    </dgm:pt>
    <dgm:pt modelId="{76D01391-0E80-4B0B-A81F-6C2DB5D10D46}" type="pres">
      <dgm:prSet presAssocID="{B56D5259-8E50-45CD-81B3-7F80539AD046}" presName="parTx" presStyleLbl="alignNode1" presStyleIdx="2" presStyleCnt="3">
        <dgm:presLayoutVars>
          <dgm:chMax val="0"/>
          <dgm:chPref val="0"/>
          <dgm:bulletEnabled val="1"/>
        </dgm:presLayoutVars>
      </dgm:prSet>
      <dgm:spPr/>
    </dgm:pt>
    <dgm:pt modelId="{39ADB81A-613C-4555-AF0D-EA3C1A0F211F}" type="pres">
      <dgm:prSet presAssocID="{B56D5259-8E50-45CD-81B3-7F80539AD046}" presName="desTx" presStyleLbl="alignAccFollowNode1" presStyleIdx="2" presStyleCnt="3" custLinFactNeighborX="-213" custLinFactNeighborY="307">
        <dgm:presLayoutVars>
          <dgm:bulletEnabled val="1"/>
        </dgm:presLayoutVars>
      </dgm:prSet>
      <dgm:spPr/>
    </dgm:pt>
  </dgm:ptLst>
  <dgm:cxnLst>
    <dgm:cxn modelId="{E62D9354-2117-4088-BC8B-3E857D518C8D}" type="presOf" srcId="{C83ED35D-C8E2-489E-B9C0-9340FAA7494C}" destId="{BCFB9AAA-0698-4ED4-B742-2DE2B067DF24}" srcOrd="0" destOrd="8" presId="urn:microsoft.com/office/officeart/2005/8/layout/hList1"/>
    <dgm:cxn modelId="{0CB1EF45-0CC9-4DB8-A7D3-ED9063D62E9C}" srcId="{2A793812-932E-458A-8A85-5869B12355A6}" destId="{BA4C5F37-A0CE-49BC-A5A0-12196898D579}" srcOrd="3" destOrd="0" parTransId="{3A96B31B-6587-4970-B53D-7E26288A6B36}" sibTransId="{B8674735-6012-4BDE-9C7D-AABD7BE4EC02}"/>
    <dgm:cxn modelId="{B8B2977B-25B1-4531-9A38-53C01F30825D}" type="presOf" srcId="{64D28EB0-ACFC-4B26-AB88-E15E9F8637A2}" destId="{BCFB9AAA-0698-4ED4-B742-2DE2B067DF24}" srcOrd="0" destOrd="4" presId="urn:microsoft.com/office/officeart/2005/8/layout/hList1"/>
    <dgm:cxn modelId="{FE116DC6-992D-464E-AC4D-4F226BDD969C}" srcId="{870CC633-CC39-4E60-BC24-581358737D6C}" destId="{1FA89D27-15BF-4658-83ED-9F7F3BCEFCA4}" srcOrd="4" destOrd="0" parTransId="{B8A1E538-F550-4C46-A7AB-E20E62AA628D}" sibTransId="{C725F978-F93A-4E89-8D4A-DBFE5FE7495B}"/>
    <dgm:cxn modelId="{8E48193C-43DA-4ED9-BA3D-847E5A3FA0DE}" type="presOf" srcId="{BA4C5F37-A0CE-49BC-A5A0-12196898D579}" destId="{BCFB9AAA-0698-4ED4-B742-2DE2B067DF24}" srcOrd="0" destOrd="3" presId="urn:microsoft.com/office/officeart/2005/8/layout/hList1"/>
    <dgm:cxn modelId="{F7AB311A-8195-42CA-877E-D04D0848D5CA}" type="presOf" srcId="{E43E896E-8927-4F16-B648-C4AB2CE6C160}" destId="{39ADB81A-613C-4555-AF0D-EA3C1A0F211F}" srcOrd="0" destOrd="7" presId="urn:microsoft.com/office/officeart/2005/8/layout/hList1"/>
    <dgm:cxn modelId="{681B01A7-83F4-4002-AD0C-EAE45181C8A5}" type="presOf" srcId="{621682B1-F420-472F-BD0D-3AA5F817D6D7}" destId="{39ADB81A-613C-4555-AF0D-EA3C1A0F211F}" srcOrd="0" destOrd="2" presId="urn:microsoft.com/office/officeart/2005/8/layout/hList1"/>
    <dgm:cxn modelId="{11092DB4-3471-42A9-B1CB-163C4AE61543}" srcId="{2A793812-932E-458A-8A85-5869B12355A6}" destId="{6CD902B8-E2AB-43DE-B360-C32D6C3FAC2C}" srcOrd="7" destOrd="0" parTransId="{2F189775-EC52-44AB-8908-D338141A69C7}" sibTransId="{94C4D461-92B8-4E9B-8B8D-ED1426E500C3}"/>
    <dgm:cxn modelId="{4A3495E2-8A3B-4656-B9D3-91091F1F9CE9}" type="presOf" srcId="{E077A5A0-A565-4755-AD39-0767ECB15ECE}" destId="{BCFB9AAA-0698-4ED4-B742-2DE2B067DF24}" srcOrd="0" destOrd="1" presId="urn:microsoft.com/office/officeart/2005/8/layout/hList1"/>
    <dgm:cxn modelId="{E809D59E-F8AE-41C2-A9E1-5E1D3ABE75AC}" type="presOf" srcId="{720277EB-225C-4D50-BE78-C2D9FCD233A4}" destId="{39ADB81A-613C-4555-AF0D-EA3C1A0F211F}" srcOrd="0" destOrd="0" presId="urn:microsoft.com/office/officeart/2005/8/layout/hList1"/>
    <dgm:cxn modelId="{3566A3C7-D392-4968-BF6E-49ED3724D993}" srcId="{B56D5259-8E50-45CD-81B3-7F80539AD046}" destId="{C1BEA3D8-6349-4F03-AA86-1BFF22DC6EC4}" srcOrd="6" destOrd="0" parTransId="{5CE40A3E-8365-4826-A2D4-805629972BB5}" sibTransId="{605C102D-9574-4589-AB8A-92045F8DEB13}"/>
    <dgm:cxn modelId="{4CFF36B7-7FAE-4532-98EF-069D3A2CED1F}" type="presOf" srcId="{B353C07D-0314-4945-8D46-A400A7E9B25A}" destId="{39ADB81A-613C-4555-AF0D-EA3C1A0F211F}" srcOrd="0" destOrd="1" presId="urn:microsoft.com/office/officeart/2005/8/layout/hList1"/>
    <dgm:cxn modelId="{9CAC7381-1F44-493B-8710-699559997D77}" srcId="{B56D5259-8E50-45CD-81B3-7F80539AD046}" destId="{E43E896E-8927-4F16-B648-C4AB2CE6C160}" srcOrd="7" destOrd="0" parTransId="{43342AB4-D733-45E1-9199-3AD77C501B90}" sibTransId="{F040EEE3-475F-4AEF-89B9-464328BC03CE}"/>
    <dgm:cxn modelId="{8CF270C5-7ABC-4259-8E31-53FB5924B45E}" srcId="{870CC633-CC39-4E60-BC24-581358737D6C}" destId="{31B40B60-F7A1-4218-9E82-6D839583A91C}" srcOrd="2" destOrd="0" parTransId="{66962E2E-15D1-41A2-840F-666DB2E6C9B4}" sibTransId="{32957AEA-4DA4-4C2F-99DB-EBDA524166BB}"/>
    <dgm:cxn modelId="{A23DD631-E367-43C1-8D12-0BB8C3D266A7}" srcId="{870CC633-CC39-4E60-BC24-581358737D6C}" destId="{BA90B62A-E4AB-4C76-9C6C-001A27C6E44C}" srcOrd="5" destOrd="0" parTransId="{00511AC1-2ECC-45F0-BECD-8136B6DAF0EF}" sibTransId="{0C630B86-08C3-4D0D-AF14-E714D99DCF7B}"/>
    <dgm:cxn modelId="{854D4717-5EE6-4131-A48C-F2EC331DCE2D}" type="presOf" srcId="{144C7D03-DBE1-43ED-9F48-FBA4C9493390}" destId="{304AA78C-FF90-47AF-A21A-F73F24678B96}" srcOrd="0" destOrd="6" presId="urn:microsoft.com/office/officeart/2005/8/layout/hList1"/>
    <dgm:cxn modelId="{117AD6FF-FD41-4479-9440-B8AFC72E6B17}" type="presOf" srcId="{2A793812-932E-458A-8A85-5869B12355A6}" destId="{FD9E8C4A-3025-41BF-BA2A-EF1FE9A82FAC}" srcOrd="0" destOrd="0" presId="urn:microsoft.com/office/officeart/2005/8/layout/hList1"/>
    <dgm:cxn modelId="{C9B05597-5EF7-4F1C-83C2-77625EFFB693}" srcId="{D3ED1E5B-3B4D-4092-B3B1-4457A8F80ECF}" destId="{870CC633-CC39-4E60-BC24-581358737D6C}" srcOrd="0" destOrd="0" parTransId="{0E16380F-A125-4F6F-BFA8-E4DA2B2CF763}" sibTransId="{9EDB4559-B302-4A77-9F04-91D553CD2447}"/>
    <dgm:cxn modelId="{A7A7F01E-C71D-4F83-AD84-37F1AB6C1425}" type="presOf" srcId="{BA90B62A-E4AB-4C76-9C6C-001A27C6E44C}" destId="{304AA78C-FF90-47AF-A21A-F73F24678B96}" srcOrd="0" destOrd="5" presId="urn:microsoft.com/office/officeart/2005/8/layout/hList1"/>
    <dgm:cxn modelId="{D3E72347-227B-48A6-941B-025959739C87}" type="presOf" srcId="{6CD902B8-E2AB-43DE-B360-C32D6C3FAC2C}" destId="{BCFB9AAA-0698-4ED4-B742-2DE2B067DF24}" srcOrd="0" destOrd="7" presId="urn:microsoft.com/office/officeart/2005/8/layout/hList1"/>
    <dgm:cxn modelId="{71827CAD-3223-47BF-B42A-60D2A38ED964}" srcId="{B56D5259-8E50-45CD-81B3-7F80539AD046}" destId="{B353C07D-0314-4945-8D46-A400A7E9B25A}" srcOrd="1" destOrd="0" parTransId="{79F5D5E3-DA4B-4CE5-9ADD-A755CFA11C5D}" sibTransId="{A6367457-0DF1-4625-92B2-47824B14077E}"/>
    <dgm:cxn modelId="{8B74EBFE-0D63-4AC6-83A7-F6510712C060}" srcId="{B56D5259-8E50-45CD-81B3-7F80539AD046}" destId="{720277EB-225C-4D50-BE78-C2D9FCD233A4}" srcOrd="0" destOrd="0" parTransId="{D476B8F3-DABA-49BF-B24B-A081A5B388C8}" sibTransId="{D319305A-3E7D-4CFC-B15F-C9A9C2F4DF95}"/>
    <dgm:cxn modelId="{78BBD98F-BD2E-487B-AD96-4AF3795CDF87}" type="presOf" srcId="{9D92C904-30A0-4C41-8C09-18915EF7E9D9}" destId="{BCFB9AAA-0698-4ED4-B742-2DE2B067DF24}" srcOrd="0" destOrd="2" presId="urn:microsoft.com/office/officeart/2005/8/layout/hList1"/>
    <dgm:cxn modelId="{33A9920B-BEED-4B70-8CEA-22628A21C6FB}" type="presOf" srcId="{21AC1DC3-109D-44DA-8DE2-82D099DFE752}" destId="{BCFB9AAA-0698-4ED4-B742-2DE2B067DF24}" srcOrd="0" destOrd="0" presId="urn:microsoft.com/office/officeart/2005/8/layout/hList1"/>
    <dgm:cxn modelId="{8A062855-DF69-4C9B-B63A-DC57AC28ADD4}" srcId="{870CC633-CC39-4E60-BC24-581358737D6C}" destId="{3997194B-BB35-440F-ADC2-E59B19A52DE5}" srcOrd="3" destOrd="0" parTransId="{3990F4EE-8B77-468F-92A9-9649D151B8B1}" sibTransId="{2F41E261-DF8C-4BE8-9705-87AF48A482C4}"/>
    <dgm:cxn modelId="{215B98B7-8634-49DA-BE11-66622A0D461F}" type="presOf" srcId="{3997194B-BB35-440F-ADC2-E59B19A52DE5}" destId="{304AA78C-FF90-47AF-A21A-F73F24678B96}" srcOrd="0" destOrd="3" presId="urn:microsoft.com/office/officeart/2005/8/layout/hList1"/>
    <dgm:cxn modelId="{F159C994-FCE9-4772-8D67-45738F3441A0}" srcId="{B56D5259-8E50-45CD-81B3-7F80539AD046}" destId="{951B4E7D-FB7B-484F-8750-7EF8D186AEBF}" srcOrd="5" destOrd="0" parTransId="{5E2D6026-6342-48C9-B74E-5D844CFF9CE1}" sibTransId="{3BD94683-B52B-4BA2-B653-1E404295BCBB}"/>
    <dgm:cxn modelId="{9F6DD61C-CB31-4421-9B6F-71115C4880AA}" srcId="{2A793812-932E-458A-8A85-5869B12355A6}" destId="{E8AA029D-86D2-42C5-AFD1-A8554F634865}" srcOrd="6" destOrd="0" parTransId="{1447EBB0-02A3-4936-81B7-03F7F382BF28}" sibTransId="{E4BBE503-AA07-479C-A02C-87B807731916}"/>
    <dgm:cxn modelId="{2C193D28-D98A-4EAA-95F2-BAF0016AE77D}" type="presOf" srcId="{948716CA-55AF-4E41-9D94-389BDD4EA670}" destId="{304AA78C-FF90-47AF-A21A-F73F24678B96}" srcOrd="0" destOrd="0" presId="urn:microsoft.com/office/officeart/2005/8/layout/hList1"/>
    <dgm:cxn modelId="{A614B023-A3A1-4EC9-A7E1-EA881A2B513D}" type="presOf" srcId="{7AF24E38-9463-40F9-9195-9E1942FDC4F6}" destId="{39ADB81A-613C-4555-AF0D-EA3C1A0F211F}" srcOrd="0" destOrd="4" presId="urn:microsoft.com/office/officeart/2005/8/layout/hList1"/>
    <dgm:cxn modelId="{E485913D-0E5F-4944-A444-170FA3FCE872}" srcId="{2A793812-932E-458A-8A85-5869B12355A6}" destId="{64D28EB0-ACFC-4B26-AB88-E15E9F8637A2}" srcOrd="4" destOrd="0" parTransId="{2339AEC9-C3DB-451B-9003-6F5AC4183143}" sibTransId="{40FE989E-5C02-4673-8860-3F68FFD365E2}"/>
    <dgm:cxn modelId="{D0F6A55E-CA23-4BAA-B222-86FB1EE9AAF5}" srcId="{B56D5259-8E50-45CD-81B3-7F80539AD046}" destId="{7AF24E38-9463-40F9-9195-9E1942FDC4F6}" srcOrd="4" destOrd="0" parTransId="{BAC098FB-DC7B-4C98-BC23-5ED91E2B131B}" sibTransId="{595493CD-7FA3-4C1B-B594-D7CBB6EE82D3}"/>
    <dgm:cxn modelId="{CE31DC8E-2DF1-4786-976D-91AE1401C5AE}" type="presOf" srcId="{870CC633-CC39-4E60-BC24-581358737D6C}" destId="{83E6741D-0A8F-42D6-A3A3-96E27D46C6C8}" srcOrd="0" destOrd="0" presId="urn:microsoft.com/office/officeart/2005/8/layout/hList1"/>
    <dgm:cxn modelId="{9D8AC05A-7662-48DE-A496-3E05116D5CF3}" srcId="{D3ED1E5B-3B4D-4092-B3B1-4457A8F80ECF}" destId="{2A793812-932E-458A-8A85-5869B12355A6}" srcOrd="1" destOrd="0" parTransId="{CF4E4D50-A029-496F-862B-FF7488092DBC}" sibTransId="{7D48AB37-AA24-49B2-9A62-E790A8BEC899}"/>
    <dgm:cxn modelId="{1C403D50-D8B1-4821-B266-95F9DD0A8EE0}" srcId="{2A793812-932E-458A-8A85-5869B12355A6}" destId="{21AC1DC3-109D-44DA-8DE2-82D099DFE752}" srcOrd="0" destOrd="0" parTransId="{21A82517-6427-424A-A15B-D4255413F6D2}" sibTransId="{E5FB47D8-471E-4595-96C0-E2D8272A461B}"/>
    <dgm:cxn modelId="{967BAAD4-9128-4BEC-A28B-0A0CEEC9C5AC}" srcId="{870CC633-CC39-4E60-BC24-581358737D6C}" destId="{948716CA-55AF-4E41-9D94-389BDD4EA670}" srcOrd="0" destOrd="0" parTransId="{1D21E572-5A4B-4AFD-A468-35057EA18F6C}" sibTransId="{CBA7C79D-A09C-4A4A-9A8B-87F57A7A5231}"/>
    <dgm:cxn modelId="{7DBA0BD8-58EC-4690-9B67-45617F75CDD7}" type="presOf" srcId="{B56D5259-8E50-45CD-81B3-7F80539AD046}" destId="{76D01391-0E80-4B0B-A81F-6C2DB5D10D46}" srcOrd="0" destOrd="0" presId="urn:microsoft.com/office/officeart/2005/8/layout/hList1"/>
    <dgm:cxn modelId="{5EBE582A-0B73-40AC-9416-CECA1952080E}" srcId="{B56D5259-8E50-45CD-81B3-7F80539AD046}" destId="{621682B1-F420-472F-BD0D-3AA5F817D6D7}" srcOrd="2" destOrd="0" parTransId="{6932D7D7-280C-430D-B118-85D5F63A0586}" sibTransId="{7A26FE36-18AC-442F-AEBD-7586D6DB2AF3}"/>
    <dgm:cxn modelId="{FF454415-301D-4B57-9036-73901F13C420}" srcId="{B56D5259-8E50-45CD-81B3-7F80539AD046}" destId="{63ABE4FA-B33D-4128-B201-9091DC3292C5}" srcOrd="3" destOrd="0" parTransId="{23E81E99-FB04-4F17-8D48-773AAAE01222}" sibTransId="{D156A4D4-294B-4FD2-A251-CE54ECB8DE67}"/>
    <dgm:cxn modelId="{424E4E14-B8C5-493E-9765-E63147F55C6E}" srcId="{2A793812-932E-458A-8A85-5869B12355A6}" destId="{1425FF32-F1E1-4B2E-A9A3-E43986BFDDEB}" srcOrd="5" destOrd="0" parTransId="{399BE50E-49D7-41A7-AE58-A593AB69B037}" sibTransId="{3068E2B1-453C-4E79-8263-0D8EDC192203}"/>
    <dgm:cxn modelId="{54B1C4D1-38F8-4BC5-BA4D-0654324B9A8A}" type="presOf" srcId="{684AC4FE-CFF2-4671-99D3-B6E4AB85E028}" destId="{304AA78C-FF90-47AF-A21A-F73F24678B96}" srcOrd="0" destOrd="1" presId="urn:microsoft.com/office/officeart/2005/8/layout/hList1"/>
    <dgm:cxn modelId="{9DC15805-6F2A-45C9-83E8-EB8BC9289CD8}" srcId="{D3ED1E5B-3B4D-4092-B3B1-4457A8F80ECF}" destId="{B56D5259-8E50-45CD-81B3-7F80539AD046}" srcOrd="2" destOrd="0" parTransId="{8D73323F-9FBE-4018-BC6D-04F43349890F}" sibTransId="{05355393-6967-453F-8E80-41DE6B508664}"/>
    <dgm:cxn modelId="{C8E2CEDD-32C6-47D9-ABC6-A902494B5177}" srcId="{2A793812-932E-458A-8A85-5869B12355A6}" destId="{9D92C904-30A0-4C41-8C09-18915EF7E9D9}" srcOrd="2" destOrd="0" parTransId="{344D3545-F366-489F-AF51-ED2B36C201E7}" sibTransId="{32A30241-5423-4D5E-92B6-2049E75C0220}"/>
    <dgm:cxn modelId="{80777D6B-D56A-4298-AF15-460822B955C3}" type="presOf" srcId="{951B4E7D-FB7B-484F-8750-7EF8D186AEBF}" destId="{39ADB81A-613C-4555-AF0D-EA3C1A0F211F}" srcOrd="0" destOrd="5" presId="urn:microsoft.com/office/officeart/2005/8/layout/hList1"/>
    <dgm:cxn modelId="{FBF9E029-14CC-4B31-B062-D30406161018}" type="presOf" srcId="{C1BEA3D8-6349-4F03-AA86-1BFF22DC6EC4}" destId="{39ADB81A-613C-4555-AF0D-EA3C1A0F211F}" srcOrd="0" destOrd="6" presId="urn:microsoft.com/office/officeart/2005/8/layout/hList1"/>
    <dgm:cxn modelId="{1C516F5C-7B74-42E6-8DE5-72422CBAE872}" type="presOf" srcId="{63ABE4FA-B33D-4128-B201-9091DC3292C5}" destId="{39ADB81A-613C-4555-AF0D-EA3C1A0F211F}" srcOrd="0" destOrd="3" presId="urn:microsoft.com/office/officeart/2005/8/layout/hList1"/>
    <dgm:cxn modelId="{525DBBBD-5128-4EC6-AE95-2E9834D60F6A}" srcId="{2A793812-932E-458A-8A85-5869B12355A6}" destId="{C83ED35D-C8E2-489E-B9C0-9340FAA7494C}" srcOrd="8" destOrd="0" parTransId="{3B498EF0-4A98-42DA-99F5-EA7DED373198}" sibTransId="{4AD92568-5F66-407B-8D42-23E031A724B3}"/>
    <dgm:cxn modelId="{7742BAE2-24DF-45DD-BC6A-1563DDD48795}" srcId="{870CC633-CC39-4E60-BC24-581358737D6C}" destId="{144C7D03-DBE1-43ED-9F48-FBA4C9493390}" srcOrd="6" destOrd="0" parTransId="{670C6005-0733-40B1-B85E-6E5933BE6B5D}" sibTransId="{C575DCD0-8486-4727-A3E4-D30AD1F594F7}"/>
    <dgm:cxn modelId="{8E674B04-BF1E-4B30-A8FB-C27705BE7CA5}" type="presOf" srcId="{1FA89D27-15BF-4658-83ED-9F7F3BCEFCA4}" destId="{304AA78C-FF90-47AF-A21A-F73F24678B96}" srcOrd="0" destOrd="4" presId="urn:microsoft.com/office/officeart/2005/8/layout/hList1"/>
    <dgm:cxn modelId="{BFBD0F35-03FC-4249-AABA-8ABE863AB0D2}" srcId="{2A793812-932E-458A-8A85-5869B12355A6}" destId="{E077A5A0-A565-4755-AD39-0767ECB15ECE}" srcOrd="1" destOrd="0" parTransId="{6C6ADCCE-96C2-4162-892C-E7C47816BB49}" sibTransId="{30E8F51B-D5DB-4A37-A358-9061FA445632}"/>
    <dgm:cxn modelId="{B5BB0DA0-7878-4443-9219-C68BB98F5CC5}" type="presOf" srcId="{D3ED1E5B-3B4D-4092-B3B1-4457A8F80ECF}" destId="{2432B32C-E976-4B78-943B-516C504599FC}" srcOrd="0" destOrd="0" presId="urn:microsoft.com/office/officeart/2005/8/layout/hList1"/>
    <dgm:cxn modelId="{A694ADA1-E96B-407E-9744-8170B12D6F42}" srcId="{870CC633-CC39-4E60-BC24-581358737D6C}" destId="{684AC4FE-CFF2-4671-99D3-B6E4AB85E028}" srcOrd="1" destOrd="0" parTransId="{C1AD29E6-E6FF-4EA2-9D39-F69750F5B61F}" sibTransId="{B8C68EDC-A402-4B95-B58F-0EAB04FB3F86}"/>
    <dgm:cxn modelId="{EBF25A11-A26D-40E9-B1D1-CDF45119E868}" type="presOf" srcId="{1425FF32-F1E1-4B2E-A9A3-E43986BFDDEB}" destId="{BCFB9AAA-0698-4ED4-B742-2DE2B067DF24}" srcOrd="0" destOrd="5" presId="urn:microsoft.com/office/officeart/2005/8/layout/hList1"/>
    <dgm:cxn modelId="{186C72C3-8D38-4343-BE40-143C64A0EFC7}" type="presOf" srcId="{E8AA029D-86D2-42C5-AFD1-A8554F634865}" destId="{BCFB9AAA-0698-4ED4-B742-2DE2B067DF24}" srcOrd="0" destOrd="6" presId="urn:microsoft.com/office/officeart/2005/8/layout/hList1"/>
    <dgm:cxn modelId="{2386293F-91E1-47D8-9A87-6D444211E8FF}" type="presOf" srcId="{31B40B60-F7A1-4218-9E82-6D839583A91C}" destId="{304AA78C-FF90-47AF-A21A-F73F24678B96}" srcOrd="0" destOrd="2" presId="urn:microsoft.com/office/officeart/2005/8/layout/hList1"/>
    <dgm:cxn modelId="{808A55ED-90D4-4DA6-990A-33D48F73FBF7}" type="presParOf" srcId="{2432B32C-E976-4B78-943B-516C504599FC}" destId="{5C8F85A5-6217-4BDE-84AB-BBB7DA53C175}" srcOrd="0" destOrd="0" presId="urn:microsoft.com/office/officeart/2005/8/layout/hList1"/>
    <dgm:cxn modelId="{003E0970-36A6-4286-9BC1-61E742AE5006}" type="presParOf" srcId="{5C8F85A5-6217-4BDE-84AB-BBB7DA53C175}" destId="{83E6741D-0A8F-42D6-A3A3-96E27D46C6C8}" srcOrd="0" destOrd="0" presId="urn:microsoft.com/office/officeart/2005/8/layout/hList1"/>
    <dgm:cxn modelId="{681FB6BC-92D3-4B53-8B1D-A64432D4A497}" type="presParOf" srcId="{5C8F85A5-6217-4BDE-84AB-BBB7DA53C175}" destId="{304AA78C-FF90-47AF-A21A-F73F24678B96}" srcOrd="1" destOrd="0" presId="urn:microsoft.com/office/officeart/2005/8/layout/hList1"/>
    <dgm:cxn modelId="{6FDC9DBB-F01E-44A3-B484-D81C48EFC1D5}" type="presParOf" srcId="{2432B32C-E976-4B78-943B-516C504599FC}" destId="{247BB746-83DF-48D6-9115-E872D250EE6C}" srcOrd="1" destOrd="0" presId="urn:microsoft.com/office/officeart/2005/8/layout/hList1"/>
    <dgm:cxn modelId="{01C87E22-9A71-4C13-A8CC-4443E0C94DA5}" type="presParOf" srcId="{2432B32C-E976-4B78-943B-516C504599FC}" destId="{FE4CD810-49FC-4C31-BE7D-B1A0D5B98BA0}" srcOrd="2" destOrd="0" presId="urn:microsoft.com/office/officeart/2005/8/layout/hList1"/>
    <dgm:cxn modelId="{166A32EF-4F58-421A-B622-9BA97F06D765}" type="presParOf" srcId="{FE4CD810-49FC-4C31-BE7D-B1A0D5B98BA0}" destId="{FD9E8C4A-3025-41BF-BA2A-EF1FE9A82FAC}" srcOrd="0" destOrd="0" presId="urn:microsoft.com/office/officeart/2005/8/layout/hList1"/>
    <dgm:cxn modelId="{0BA8FCD7-BEC4-4D7D-AA4D-4BDA304BEBB5}" type="presParOf" srcId="{FE4CD810-49FC-4C31-BE7D-B1A0D5B98BA0}" destId="{BCFB9AAA-0698-4ED4-B742-2DE2B067DF24}" srcOrd="1" destOrd="0" presId="urn:microsoft.com/office/officeart/2005/8/layout/hList1"/>
    <dgm:cxn modelId="{AE634522-63B6-4A34-BA27-F4835BCFBF12}" type="presParOf" srcId="{2432B32C-E976-4B78-943B-516C504599FC}" destId="{1A494F6E-4F3E-40C7-AF3F-1CF6CA7D2BBD}" srcOrd="3" destOrd="0" presId="urn:microsoft.com/office/officeart/2005/8/layout/hList1"/>
    <dgm:cxn modelId="{C0C2FADB-D209-4BA9-8451-7928BCF3E7EF}" type="presParOf" srcId="{2432B32C-E976-4B78-943B-516C504599FC}" destId="{6FB4B147-DD3A-45B2-BA9A-76D2C24197E6}" srcOrd="4" destOrd="0" presId="urn:microsoft.com/office/officeart/2005/8/layout/hList1"/>
    <dgm:cxn modelId="{7D44BC0E-6B70-4D27-927C-C79505771A69}" type="presParOf" srcId="{6FB4B147-DD3A-45B2-BA9A-76D2C24197E6}" destId="{76D01391-0E80-4B0B-A81F-6C2DB5D10D46}" srcOrd="0" destOrd="0" presId="urn:microsoft.com/office/officeart/2005/8/layout/hList1"/>
    <dgm:cxn modelId="{C17E7113-7C45-48D2-9839-11401AB691B8}" type="presParOf" srcId="{6FB4B147-DD3A-45B2-BA9A-76D2C24197E6}" destId="{39ADB81A-613C-4555-AF0D-EA3C1A0F211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6741D-0A8F-42D6-A3A3-96E27D46C6C8}">
      <dsp:nvSpPr>
        <dsp:cNvPr id="0" name=""/>
        <dsp:cNvSpPr/>
      </dsp:nvSpPr>
      <dsp:spPr>
        <a:xfrm>
          <a:off x="3434" y="47872"/>
          <a:ext cx="3348434"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it-IT" sz="1800" kern="1200" dirty="0"/>
            <a:t>Platform </a:t>
          </a:r>
          <a:r>
            <a:rPr lang="it-IT" sz="1800" kern="1200" dirty="0" err="1"/>
            <a:t>as</a:t>
          </a:r>
          <a:r>
            <a:rPr lang="it-IT" sz="1800" kern="1200" dirty="0"/>
            <a:t> a Service</a:t>
          </a:r>
          <a:endParaRPr lang="en-US" sz="1800" kern="1200" dirty="0"/>
        </a:p>
      </dsp:txBody>
      <dsp:txXfrm>
        <a:off x="3434" y="47872"/>
        <a:ext cx="3348434" cy="518400"/>
      </dsp:txXfrm>
    </dsp:sp>
    <dsp:sp modelId="{304AA78C-FF90-47AF-A21A-F73F24678B96}">
      <dsp:nvSpPr>
        <dsp:cNvPr id="0" name=""/>
        <dsp:cNvSpPr/>
      </dsp:nvSpPr>
      <dsp:spPr>
        <a:xfrm>
          <a:off x="3434" y="566272"/>
          <a:ext cx="3348434" cy="33969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it-IT" sz="1800" b="0" kern="1200" dirty="0"/>
            <a:t>Azure SQL Database </a:t>
          </a:r>
          <a:r>
            <a:rPr lang="it-IT" sz="1800" b="0" kern="1200" dirty="0">
              <a:solidFill>
                <a:schemeClr val="tx1"/>
              </a:solidFill>
            </a:rPr>
            <a:t>Basic/Standard/ Premium</a:t>
          </a:r>
          <a:endParaRPr lang="en-US" sz="1800" b="0" kern="1200" dirty="0">
            <a:solidFill>
              <a:schemeClr val="tx1"/>
            </a:solidFill>
          </a:endParaRPr>
        </a:p>
        <a:p>
          <a:pPr marL="171450" lvl="1" indent="-171450" algn="l" defTabSz="800100" rtl="0">
            <a:lnSpc>
              <a:spcPct val="90000"/>
            </a:lnSpc>
            <a:spcBef>
              <a:spcPct val="0"/>
            </a:spcBef>
            <a:spcAft>
              <a:spcPct val="15000"/>
            </a:spcAft>
            <a:buChar char="••"/>
          </a:pPr>
          <a:endParaRPr lang="en-US" sz="1800" b="0" kern="1200" dirty="0">
            <a:solidFill>
              <a:schemeClr val="tx1"/>
            </a:solidFill>
          </a:endParaRPr>
        </a:p>
        <a:p>
          <a:pPr marL="171450" lvl="1" indent="-171450" algn="l" defTabSz="800100" rtl="0">
            <a:lnSpc>
              <a:spcPct val="90000"/>
            </a:lnSpc>
            <a:spcBef>
              <a:spcPct val="0"/>
            </a:spcBef>
            <a:spcAft>
              <a:spcPct val="15000"/>
            </a:spcAft>
            <a:buChar char="••"/>
          </a:pPr>
          <a:r>
            <a:rPr lang="en-US" sz="1800" b="0" kern="1200" dirty="0">
              <a:solidFill>
                <a:schemeClr val="tx1"/>
              </a:solidFill>
            </a:rPr>
            <a:t>Document DB </a:t>
          </a:r>
        </a:p>
        <a:p>
          <a:pPr marL="171450" lvl="1" indent="-171450" algn="l" defTabSz="800100" rtl="0">
            <a:lnSpc>
              <a:spcPct val="90000"/>
            </a:lnSpc>
            <a:spcBef>
              <a:spcPct val="0"/>
            </a:spcBef>
            <a:spcAft>
              <a:spcPct val="15000"/>
            </a:spcAft>
            <a:buChar char="••"/>
          </a:pPr>
          <a:r>
            <a:rPr lang="en-US" sz="1800" b="0" kern="1200" dirty="0">
              <a:solidFill>
                <a:schemeClr val="tx1"/>
              </a:solidFill>
            </a:rPr>
            <a:t>Azure Search </a:t>
          </a:r>
        </a:p>
        <a:p>
          <a:pPr marL="171450" lvl="1" indent="-171450" algn="l" defTabSz="800100" rtl="0">
            <a:lnSpc>
              <a:spcPct val="90000"/>
            </a:lnSpc>
            <a:spcBef>
              <a:spcPct val="0"/>
            </a:spcBef>
            <a:spcAft>
              <a:spcPct val="15000"/>
            </a:spcAft>
            <a:buChar char="••"/>
          </a:pPr>
          <a:r>
            <a:rPr lang="en-US" sz="1800" b="0" kern="1200" dirty="0">
              <a:solidFill>
                <a:schemeClr val="tx1"/>
              </a:solidFill>
            </a:rPr>
            <a:t>Azure Cache </a:t>
          </a:r>
        </a:p>
        <a:p>
          <a:pPr marL="171450" lvl="1" indent="-171450" algn="l" defTabSz="800100" rtl="0">
            <a:lnSpc>
              <a:spcPct val="90000"/>
            </a:lnSpc>
            <a:spcBef>
              <a:spcPct val="0"/>
            </a:spcBef>
            <a:spcAft>
              <a:spcPct val="15000"/>
            </a:spcAft>
            <a:buChar char="••"/>
          </a:pPr>
          <a:r>
            <a:rPr lang="en-US" sz="1800" b="0" kern="1200" dirty="0">
              <a:solidFill>
                <a:schemeClr val="tx1"/>
              </a:solidFill>
            </a:rPr>
            <a:t>HD Insight </a:t>
          </a:r>
        </a:p>
        <a:p>
          <a:pPr marL="171450" lvl="1" indent="-171450" algn="l" defTabSz="800100" rtl="0">
            <a:lnSpc>
              <a:spcPct val="90000"/>
            </a:lnSpc>
            <a:spcBef>
              <a:spcPct val="0"/>
            </a:spcBef>
            <a:spcAft>
              <a:spcPct val="15000"/>
            </a:spcAft>
            <a:buChar char="••"/>
          </a:pPr>
          <a:r>
            <a:rPr lang="en-US" sz="1800" b="0" kern="1200" dirty="0">
              <a:solidFill>
                <a:schemeClr val="tx1"/>
              </a:solidFill>
            </a:rPr>
            <a:t>…more to come!</a:t>
          </a:r>
        </a:p>
      </dsp:txBody>
      <dsp:txXfrm>
        <a:off x="3434" y="566272"/>
        <a:ext cx="3348434" cy="3396937"/>
      </dsp:txXfrm>
    </dsp:sp>
    <dsp:sp modelId="{FD9E8C4A-3025-41BF-BA2A-EF1FE9A82FAC}">
      <dsp:nvSpPr>
        <dsp:cNvPr id="0" name=""/>
        <dsp:cNvSpPr/>
      </dsp:nvSpPr>
      <dsp:spPr>
        <a:xfrm>
          <a:off x="3820649" y="47872"/>
          <a:ext cx="3348434"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it-IT" sz="1800" kern="1200" dirty="0"/>
            <a:t>Infrastructure as a Service</a:t>
          </a:r>
          <a:endParaRPr lang="en-US" sz="1800" kern="1200" dirty="0"/>
        </a:p>
      </dsp:txBody>
      <dsp:txXfrm>
        <a:off x="3820649" y="47872"/>
        <a:ext cx="3348434" cy="518400"/>
      </dsp:txXfrm>
    </dsp:sp>
    <dsp:sp modelId="{BCFB9AAA-0698-4ED4-B742-2DE2B067DF24}">
      <dsp:nvSpPr>
        <dsp:cNvPr id="0" name=""/>
        <dsp:cNvSpPr/>
      </dsp:nvSpPr>
      <dsp:spPr>
        <a:xfrm>
          <a:off x="3820649" y="566272"/>
          <a:ext cx="3348434" cy="33969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it-IT" sz="1800" kern="1200" dirty="0"/>
            <a:t>SQL Server running on the new D/G-Series</a:t>
          </a:r>
          <a:endParaRPr lang="en-US" sz="1800" kern="1200" dirty="0"/>
        </a:p>
        <a:p>
          <a:pPr marL="171450" lvl="1" indent="-171450" algn="l" defTabSz="800100" rtl="0">
            <a:lnSpc>
              <a:spcPct val="90000"/>
            </a:lnSpc>
            <a:spcBef>
              <a:spcPct val="0"/>
            </a:spcBef>
            <a:spcAft>
              <a:spcPct val="15000"/>
            </a:spcAft>
            <a:buChar char="••"/>
          </a:pPr>
          <a:r>
            <a:rPr lang="en-US" sz="1800" kern="1200" dirty="0"/>
            <a:t>Windows Server 2012 R2</a:t>
          </a:r>
        </a:p>
        <a:p>
          <a:pPr marL="171450" lvl="1" indent="-171450" algn="l" defTabSz="800100" rtl="0">
            <a:lnSpc>
              <a:spcPct val="90000"/>
            </a:lnSpc>
            <a:spcBef>
              <a:spcPct val="0"/>
            </a:spcBef>
            <a:spcAft>
              <a:spcPct val="15000"/>
            </a:spcAft>
            <a:buChar char="••"/>
          </a:pPr>
          <a:endParaRPr lang="en-US" sz="1800" kern="1200" dirty="0"/>
        </a:p>
        <a:p>
          <a:pPr marL="171450" lvl="1" indent="-171450" algn="l" defTabSz="800100" rtl="0">
            <a:lnSpc>
              <a:spcPct val="90000"/>
            </a:lnSpc>
            <a:spcBef>
              <a:spcPct val="0"/>
            </a:spcBef>
            <a:spcAft>
              <a:spcPct val="15000"/>
            </a:spcAft>
            <a:buChar char="••"/>
          </a:pPr>
          <a:endParaRPr lang="en-US" sz="1800" b="0" kern="1200" dirty="0">
            <a:solidFill>
              <a:schemeClr val="tx1"/>
            </a:solidFill>
          </a:endParaRPr>
        </a:p>
        <a:p>
          <a:pPr marL="171450" lvl="1" indent="-171450" algn="l" defTabSz="800100" rtl="0">
            <a:lnSpc>
              <a:spcPct val="90000"/>
            </a:lnSpc>
            <a:spcBef>
              <a:spcPct val="0"/>
            </a:spcBef>
            <a:spcAft>
              <a:spcPct val="15000"/>
            </a:spcAft>
            <a:buChar char="••"/>
          </a:pPr>
          <a:r>
            <a:rPr lang="en-US" sz="1800" b="0" kern="1200" dirty="0">
              <a:solidFill>
                <a:schemeClr val="tx1"/>
              </a:solidFill>
            </a:rPr>
            <a:t>Linux VMs</a:t>
          </a:r>
        </a:p>
        <a:p>
          <a:pPr marL="171450" lvl="1" indent="-171450" algn="l" defTabSz="800100" rtl="0">
            <a:lnSpc>
              <a:spcPct val="90000"/>
            </a:lnSpc>
            <a:spcBef>
              <a:spcPct val="0"/>
            </a:spcBef>
            <a:spcAft>
              <a:spcPct val="15000"/>
            </a:spcAft>
            <a:buChar char="••"/>
          </a:pPr>
          <a:r>
            <a:rPr lang="en-US" sz="1800" b="0" kern="1200" dirty="0">
              <a:solidFill>
                <a:schemeClr val="tx1"/>
              </a:solidFill>
            </a:rPr>
            <a:t>Integrate Chef or Puppet </a:t>
          </a:r>
        </a:p>
        <a:p>
          <a:pPr marL="171450" lvl="1" indent="-171450" algn="l" defTabSz="800100" rtl="0">
            <a:lnSpc>
              <a:spcPct val="90000"/>
            </a:lnSpc>
            <a:spcBef>
              <a:spcPct val="0"/>
            </a:spcBef>
            <a:spcAft>
              <a:spcPct val="15000"/>
            </a:spcAft>
            <a:buChar char="••"/>
          </a:pPr>
          <a:r>
            <a:rPr lang="en-US" sz="1800" b="0" kern="1200" dirty="0">
              <a:solidFill>
                <a:schemeClr val="tx1"/>
              </a:solidFill>
            </a:rPr>
            <a:t>……many more</a:t>
          </a:r>
        </a:p>
        <a:p>
          <a:pPr marL="171450" lvl="1" indent="-171450" algn="l" defTabSz="800100" rtl="0">
            <a:lnSpc>
              <a:spcPct val="90000"/>
            </a:lnSpc>
            <a:spcBef>
              <a:spcPct val="0"/>
            </a:spcBef>
            <a:spcAft>
              <a:spcPct val="15000"/>
            </a:spcAft>
            <a:buChar char="••"/>
          </a:pPr>
          <a:endParaRPr lang="en-US" sz="1800" kern="1200" dirty="0"/>
        </a:p>
        <a:p>
          <a:pPr marL="171450" lvl="1" indent="-171450" algn="l" defTabSz="800100" rtl="0">
            <a:lnSpc>
              <a:spcPct val="90000"/>
            </a:lnSpc>
            <a:spcBef>
              <a:spcPct val="0"/>
            </a:spcBef>
            <a:spcAft>
              <a:spcPct val="15000"/>
            </a:spcAft>
            <a:buChar char="••"/>
          </a:pPr>
          <a:endParaRPr lang="en-US" sz="1800" kern="1200" dirty="0"/>
        </a:p>
      </dsp:txBody>
      <dsp:txXfrm>
        <a:off x="3820649" y="566272"/>
        <a:ext cx="3348434" cy="3396937"/>
      </dsp:txXfrm>
    </dsp:sp>
    <dsp:sp modelId="{76D01391-0E80-4B0B-A81F-6C2DB5D10D46}">
      <dsp:nvSpPr>
        <dsp:cNvPr id="0" name=""/>
        <dsp:cNvSpPr/>
      </dsp:nvSpPr>
      <dsp:spPr>
        <a:xfrm>
          <a:off x="7637864" y="47872"/>
          <a:ext cx="3348434"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n-US" sz="1800" kern="1200" dirty="0"/>
            <a:t>Azure Storage</a:t>
          </a:r>
        </a:p>
      </dsp:txBody>
      <dsp:txXfrm>
        <a:off x="7637864" y="47872"/>
        <a:ext cx="3348434" cy="518400"/>
      </dsp:txXfrm>
    </dsp:sp>
    <dsp:sp modelId="{39ADB81A-613C-4555-AF0D-EA3C1A0F211F}">
      <dsp:nvSpPr>
        <dsp:cNvPr id="0" name=""/>
        <dsp:cNvSpPr/>
      </dsp:nvSpPr>
      <dsp:spPr>
        <a:xfrm>
          <a:off x="7630732" y="576701"/>
          <a:ext cx="3348434" cy="33969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t>Tables</a:t>
          </a:r>
        </a:p>
        <a:p>
          <a:pPr marL="171450" lvl="1" indent="-171450" algn="l" defTabSz="800100" rtl="0">
            <a:lnSpc>
              <a:spcPct val="90000"/>
            </a:lnSpc>
            <a:spcBef>
              <a:spcPct val="0"/>
            </a:spcBef>
            <a:spcAft>
              <a:spcPct val="15000"/>
            </a:spcAft>
            <a:buChar char="••"/>
          </a:pPr>
          <a:r>
            <a:rPr lang="en-US" sz="1800" kern="1200" dirty="0"/>
            <a:t>Blobs</a:t>
          </a:r>
        </a:p>
        <a:p>
          <a:pPr marL="171450" lvl="1" indent="-171450" algn="l" defTabSz="800100" rtl="0">
            <a:lnSpc>
              <a:spcPct val="90000"/>
            </a:lnSpc>
            <a:spcBef>
              <a:spcPct val="0"/>
            </a:spcBef>
            <a:spcAft>
              <a:spcPct val="15000"/>
            </a:spcAft>
            <a:buChar char="••"/>
          </a:pPr>
          <a:r>
            <a:rPr lang="en-US" sz="1800" kern="1200" dirty="0"/>
            <a:t>Queues</a:t>
          </a:r>
        </a:p>
        <a:p>
          <a:pPr marL="171450" lvl="1" indent="-171450" algn="l" defTabSz="800100" rtl="0">
            <a:lnSpc>
              <a:spcPct val="90000"/>
            </a:lnSpc>
            <a:spcBef>
              <a:spcPct val="0"/>
            </a:spcBef>
            <a:spcAft>
              <a:spcPct val="15000"/>
            </a:spcAft>
            <a:buChar char="••"/>
          </a:pPr>
          <a:endParaRPr lang="en-US" sz="1800" kern="1200" dirty="0"/>
        </a:p>
        <a:p>
          <a:pPr marL="171450" lvl="1" indent="-171450" algn="l" defTabSz="800100" rtl="0">
            <a:lnSpc>
              <a:spcPct val="90000"/>
            </a:lnSpc>
            <a:spcBef>
              <a:spcPct val="0"/>
            </a:spcBef>
            <a:spcAft>
              <a:spcPct val="15000"/>
            </a:spcAft>
            <a:buChar char="••"/>
          </a:pPr>
          <a:r>
            <a:rPr lang="en-US" sz="1800" kern="1200" dirty="0"/>
            <a:t>Premium Storage *</a:t>
          </a:r>
        </a:p>
        <a:p>
          <a:pPr marL="171450" lvl="1" indent="-171450" algn="l" defTabSz="800100" rtl="0">
            <a:lnSpc>
              <a:spcPct val="90000"/>
            </a:lnSpc>
            <a:spcBef>
              <a:spcPct val="0"/>
            </a:spcBef>
            <a:spcAft>
              <a:spcPct val="15000"/>
            </a:spcAft>
            <a:buChar char="••"/>
          </a:pPr>
          <a:r>
            <a:rPr lang="en-US" sz="1800" kern="1200" dirty="0"/>
            <a:t>No relational</a:t>
          </a:r>
        </a:p>
        <a:p>
          <a:pPr marL="171450" lvl="1" indent="-171450" algn="l" defTabSz="800100" rtl="0">
            <a:lnSpc>
              <a:spcPct val="90000"/>
            </a:lnSpc>
            <a:spcBef>
              <a:spcPct val="0"/>
            </a:spcBef>
            <a:spcAft>
              <a:spcPct val="15000"/>
            </a:spcAft>
            <a:buChar char="••"/>
          </a:pPr>
          <a:r>
            <a:rPr lang="en-US" sz="1800" kern="1200" dirty="0"/>
            <a:t>Cheap storage</a:t>
          </a:r>
        </a:p>
        <a:p>
          <a:pPr marL="171450" lvl="1" indent="-171450" algn="l" defTabSz="800100" rtl="0">
            <a:lnSpc>
              <a:spcPct val="90000"/>
            </a:lnSpc>
            <a:spcBef>
              <a:spcPct val="0"/>
            </a:spcBef>
            <a:spcAft>
              <a:spcPct val="15000"/>
            </a:spcAft>
            <a:buChar char="••"/>
          </a:pPr>
          <a:r>
            <a:rPr lang="en-US" sz="1800" kern="1200" dirty="0"/>
            <a:t>Optimized for density</a:t>
          </a:r>
        </a:p>
      </dsp:txBody>
      <dsp:txXfrm>
        <a:off x="7630732" y="576701"/>
        <a:ext cx="3348434" cy="339693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5-05-15T02:33:09.633"/>
    </inkml:context>
    <inkml:brush xml:id="br0">
      <inkml:brushProperty name="width" value="0.05292" units="cm"/>
      <inkml:brushProperty name="height" value="0.05292" units="cm"/>
      <inkml:brushProperty name="color" value="#FF0000"/>
    </inkml:brush>
  </inkml:definitions>
  <inkml:trace contextRef="#ctx0" brushRef="#br0">18683 9985 37 0,'-3'-4'18'0,"3"-4"-14"0,0 8 19 16,0 0-22-16,0 0 0 15,0 0 1-15,0 0 1 0,0 0-3 16,0 0 0 0,3-2 1-16,0-2 0 0,0 2 0 15,0-1 0-15,3-2-1 16,3 3 0-16,-2 1-1 16,8 1 1-16,-1 1 0 15,3 1 0-15,1 3 0 16,2-2 0-16,3 1-1 15,-3 1 1-15,-3-1 0 16,6 0 0-16,3-1-1 16,3-1 1-16,-1 0-1 15,1 1 1-15,-3-3-3 16,-4 2 1-16,-1-1-9 16,2 3 0-16</inkml:trace>
  <inkml:trace contextRef="#ctx0" brushRef="#br0" timeOffset="1217.369">18790 10096 37 0,'-6'7'18'0,"12"-14"-21"15,-4 5 27-15,0-3-24 16,4 3 1-16,1-1-1 0,1-4 1 16,1 3-2-16,-4-1 0 15,1 0 1-15,0-3 1 16,3 5-1-16,-1-3 1 16,1 2 0-16,-1-2 0 15,-2 1 0-15,3-2 1 16,-4-1-2-16,1-1 1 15,0 3-1-15,-3-1 1 16,-1 0 0-16,1 2 0 16,0-1 0-16,0 1 0 15,-3 1 0-15,0 0 0 0,0-1 0 16,-3 4 0-16,0-1 0 16,0 1 0-16,-2-1 0 15,-1 1 1-15,-2-4-1 16,-1 1 1-16,-3 0-1 15,1 1 1-15,-4 0-1 16,1-2 1-16,-3 2-1 16,-4 0 1-16,5-1-1 15,-2 4 0-15,5 0 0 16,-2 0 0-16,0 4 0 16,5-3 0-16,-2 3-1 15,3-3 1-15,0 4 0 16,1-2 0-16,3 0 0 15,1 0 0-15,2-2 0 16,-1 3 0-16,-1 1 0 16,4-2 1-16,-2 0-1 15,2 3 0-15,2 0-1 0,2-1 1 16,1 2 0-16,4-3 0 16,2 0-1-16,4 1 1 15,2-2 0-15,6 1 0 16,-1 0-1-16,5-2 1 15,4 3 0-15,0 0 1 16,4 0-1-16,2-2 1 16,0-1-1-16,1-4 1 15,5 1 0-15,2-1 1 16,7-1-2-16,0 1 1 0,2-1-1 16,4-2 1-16,-6 2-1 15,-4 0 1-15,6-1-1 16,1 0 1-16,2 1-2 15,-14 0 1-15,15 1 0 16,-4 0 0-16,0 1-1 16,-8-1 1-16,0 1-1 15,0-2 1-15,0 3 0 16,0 0 0-16,-1 0-1 16,-5 3 1-16,-2-3-1 15,-6 1 0-15,-1 1-1 16,-3-1 1-16,-2 1-5 15,-3 0 1-15,-5 1-6 16,-2-3 0-16,-4 0-9 16,5 0 1-16,-8-5-3 0,-4 0 1 15</inkml:trace>
  <inkml:trace contextRef="#ctx0" brushRef="#br0" timeOffset="3197.881">20575 9603 34 0,'-14'-16'17'0,"14"-5"-16"0,3 13 18 0,-1 3-17 16,2 3 0-16,-2-1 3 15,-2 1 1-15,0 2-7 16,0 3 1-16,0 5 3 16,3 3 1-16,6 3-2 15,8 4 0-15,5 5-1 16,12 4 1-16,10 5-1 16,-4 4 1-16,0 2-1 15,0 8 0-15,0 2 1 16,-8 2 0-16,-6 1 0 15,-11-1 1-15,-13-2 1 16,-8-1 0-16,-5-4 0 16,-4-4 1-16,-7-6-1 15,-16-2 1-15,-1-5-2 16,-5-1 0-16,-4-7-2 0,-2-1 1 16,5-5-2-16,5-9 0 15,2-3-3-15,7-1 1 16,6-5-5-16,7-3 1 15,9 0-6-15,6-4 1 16,12-3-7-16,12-1 0 16</inkml:trace>
  <inkml:trace contextRef="#ctx0" brushRef="#br0" timeOffset="3529.1298">21381 9897 41 0,'-15'17'20'0,"15"16"-20"16,3-22 32-16,3 7-33 16,0 7 1-16,-2 1 0 15,2 2 0-15,-3 4 0 16,-3-3 0-16,0-8-2 16,4-3 1-16,-4-5-8 15,2-10 0-15,4-8-3 0,-3-12 1 16</inkml:trace>
  <inkml:trace contextRef="#ctx0" brushRef="#br0" timeOffset="3679.3753">21343 9562 37 0,'-11'6'18'0,"22"-3"-55"0,-5-3 35 15,8 2-2-15,1-2 1 0</inkml:trace>
  <inkml:trace contextRef="#ctx0" brushRef="#br0" timeOffset="10014.3105">21693 9906 21 0,'-12'0'10'0,"6"0"-3"0,3 0 11 0,1 0-16 16,-1 0 1-16,-6 2 1 15,4 2 1-15,1 1-6 16,2 4 0-16,-1 2 3 16,3 4 1-16,3 7-1 15,-1 7 0-15,2 1-1 16,-1 6 0-16,-1 1 0 15,-2-2 1-15,0-1-1 16,0-4 1-16,0-6-1 16,0-3 1-16,0-5-1 15,-2-10 0-15,-1-3 0 16,3-8 0-16,0-4-1 16,3-4 0-16,5-8 0 15,-2 1 0-15,-1-4-1 16,1-4 1-16,0-2 0 0,3-1 0 15,5 0-1-15,0-4 1 16,-2 8 0-16,0 2 0 16,-2 6-1-16,5 6 1 15,0 7 0-15,-5 9 1 16,2 7-1-16,3 2 0 16,-4 3 1-16,1 4 1 15,-1 0 0-15,-2-1 0 16,-4 0-1-16,1-2 1 15,-3-5-1-15,-1-1 1 16,2-1-1-16,-4-3 0 0,3-3-2 16,-3-3 1-16,2-3-1 15,4-7 0-15,0 0 0 16,0-8 0-16,2-2 0 16,4-2 0-16,-1-3 0 15,3 2 1-15,0 4 0 16,1 3 0-16,-1 5 1 15,0 3 0-15,4 8 1 16,2 8 1-16,3 8 0 16,-3 7 1-16,3 7-1 15,-3 2 1-15,-3 5-2 16,-2-2 1-16,-4-9-8 16,-2 0 1-16,5-4-11 15,0-4 0-15</inkml:trace>
  <inkml:trace contextRef="#ctx0" brushRef="#br0" timeOffset="10989.5717">23295 9495 37 0,'-29'13'18'0,"12"-2"-14"0,15-2 21 0,-1 1-24 16,0 9 0-16,0 8 2 16,3 16 0-16,-3 10-3 15,-6 15 1-15,-3 4 3 16,2 3 0-16,-8-1-1 16,1-7 1-16,5-5-1 15,3-11 1-15,1-12-2 16,2-9 1-16,0-8-2 15,1-14 0-15,2-9-1 16,1-15 0-16,2-5-1 16,0-5 1-16,-4-9-1 15,4-7 0-15,4-6 1 16,1-4 1-16,0-4-1 16,1-8 0-16,3-1 0 15,5 4 0-15,3-5 0 16,4 10 0-16,-2 5 0 15,-1 9 0-15,-1 6 0 0,0 12 0 16,1 9 1-16,-2 11 0 16,-1 5-1-16,2 12 1 15,3 7 0-15,3 17 0 16,6 6-1-16,0 9 1 16,-1 8-1-16,-7 8 1 15,-2-5-1-15,1 5 1 16,-6-6-1-16,1-4 1 15,-3-6-1-15,-4-7 1 16,0-7-3-16,-2-7 1 16,0-5-8-1,-3-9 0-15,0-4-7 16,0-2 0-16</inkml:trace>
  <inkml:trace contextRef="#ctx0" brushRef="#br0" timeOffset="11252.1906">23249 10082 37 0,'23'-14'18'0,"31"-21"-18"16,-33 27 24-16,7 0-24 0,7 0 1 16,-4 2-1-16,-5 2 1 15,2 2-5-15,-2 2 1 16,3 0-7-16,3 0 1 16</inkml:trace>
  <inkml:trace contextRef="#ctx0" brushRef="#br0" timeOffset="11710.4431">23819 9336 38 0,'-17'18'19'0,"17"19"-21"0,0-26 30 16,3 6-26-16,0 12 0 16,0 9 4-16,0 9 1 15,-3 10-7-15,2 8 0 16,-2 8 5-16,0-7 0 16,0 2-1-16,-2-4 0 15,2-8-2-15,0-5 1 16,0-7-3-16,0-7 1 15,0-7-5-15,0-6 1 16,0-8-4-16,2-2 0 16,1-7-9-16,3-4 1 15</inkml:trace>
  <inkml:trace contextRef="#ctx0" brushRef="#br0" timeOffset="12446.5807">24138 9227 47 0,'-15'11'23'0,"21"30"-29"16,0-26 39-16,2 17-30 0,1 11 0 16,0 14 2-16,-4 9 1 15,-2 13-7-15,-6 5 0 16,-2 3 5-16,-2-5 0 16,-4-6-2-16,0-7 1 15,-1-13-2-15,3-8 1 16,1-14-5-16,2-5 1 15,4-10-7-15,2-6 1 16,2-10-8-16,10-8 0 16</inkml:trace>
  <inkml:trace contextRef="#ctx0" brushRef="#br0" timeOffset="12851.8571">24617 9533 48 0,'-15'29'24'0,"-8"0"-27"16,18-15 39-16,-8 1-36 15,-1 6 1-15,-3 6 0 16,-6-4 0-16,-2 6-2 16,-9-4 1-16,-4-5 0 15,4 1 1-15,2-5-1 16,3-5 1-16,6-3-2 15,3-7 1-15,3-1-2 16,6-1 1-16,2-4-1 16,3 2 1-16,3 0-1 0,0 3 1 15,3 0 0-15,3 3 1 16,3 4 0-16,2 4 1 16,7 0 0-16,5 3 1 15,3 7 0-15,3 5 0 16,-1 1 0-16,-1 5 1 15,-5 0-1-15,-1-4 0 16,-3-1-3-16,-1 0 1 16,-3-7-6-16,1-2 0 15,1-7-9-15,5-4 1 16</inkml:trace>
  <inkml:trace contextRef="#ctx0" brushRef="#br0" timeOffset="13197.2044">24748 9813 40 0,'-35'16'20'0,"19"8"-24"16,13-20 28-16,-3 11-25 16,0 7 0-16,-3 1 1 15,4 7 0-15,-1 5 1 16,6-3 1-16,3-4-1 15,5-2 1-15,7-7 0 16,5-6 1-16,6-6 0 16,2-8 0-16,4-5-1 0,-9-9 0 15,0-2 0 1,-6-2 0-16,-3-2 0 0,-5 0 0 16,-7 1-1-16,-2 0 0 15,-8-3-1-15,-6 3 0 16,-4-1-2-16,-4 5 0 15,1 3-5-15,5 1 1 16,2 3-8-16,5 6 0 16</inkml:trace>
  <inkml:trace contextRef="#ctx0" brushRef="#br0" timeOffset="13542.0428">25029 9783 43 0,'-18'11'21'0,"16"-11"-22"16,2 6 35-16,6 1-35 15,-1 6 1-15,4 2 1 16,-1 10 1-16,7 9-1 16,-4-1 1-16,3 5 1 15,-2-2 1-15,0-4 0 16,-3-2 1-16,-1-9-1 15,0-5 0-15,1-7-1 16,-3-8 0-16,3-4-2 16,-1-6 1-16,1-5-1 15,-4-6 0-15,4-7-1 16,0-4 0-16,5-2-1 0,-3-7 1 16,4 1-4-16,-1-2 0 15,6 3-5-15,-3 5 1 16,0 4-9-16,3 7 0 15</inkml:trace>
  <inkml:trace contextRef="#ctx0" brushRef="#br0" timeOffset="13888.1961">25407 10022 37 0,'3'15'18'0,"31"-18"-18"0,-19-3 25 0,5 2-24 15,3-8 0-15,2-3 1 16,5-4 0-16,-2-1-2 16,0 0 0-16,-2-3 1 15,-5 2 1-15,-7-1 0 16,-6 0 0-16,-10 3-1 16,-10-5 1-16,-5 3-2 15,0 9 1-15,-4 3-1 16,-1 9 0-16,-1 9 0 15,0 8 0-15,0 7 2 16,6 12 1-16,2 5 0 16,9-3 1-16,10-1-1 15,7-5 1-15,9-7-2 16,15-7 1-16,8-8-8 0,2-10 1 16,9-10-12-16,15-7 1 15</inkml:trace>
  <inkml:trace contextRef="#ctx0" brushRef="#br0" timeOffset="14592.6201">26428 9762 40 0,'-15'-3'20'0,"10"-4"-19"0,5 7 26 16,0 0-27-16,0 0 1 15,0 0 0-15,0 3 1 16,2 4-1-16,4 5 1 16,2 9 1-16,4 8 1 0,5 4 0 15,-3 5 0 1,4 0-1-16,2-2 1 0,-2-6-2 15,-8-4 1-15,14-3-1 16,-10-5 1-16,-3-7 0 16,1-4 0-16,-3-7 1 15,-1-8 0-15,0-4 0 16,-4-8 0-16,1-5-1 16,-2-2 0-16,-3-8-2 15,0-5 0-15,0 3-2 16,0-8 0-16,0 5-3 15,6 4 1-15,0 2-5 16,0 2 0-16,2 7-6 16,-3 0 1-16,10 10-6 15,0 4 0-15</inkml:trace>
  <inkml:trace contextRef="#ctx0" brushRef="#br0" timeOffset="14907.5542">26863 9718 48 0,'-14'43'24'0,"14"6"-25"0,0-35 44 16,0 4-43-16,0 2 0 15,6 2-4-15,-6-4 0 16,2-5 1-16,-2-2 1 16,0-5-6-16,0-6 0 15,6-10-5-15,-3-4 1 16,3-7 0-16,0-4 0 0,-1-5 9 31,64 70 3-31,-134-150 5 16,65 46 0-16,0 7 6 15,-4 9 1-15,2 8 2 16,-5 8 1-16,2 6-11 16,-1 7 1-16,0 2-7 15,6 6 1-15,9 1-12 16,3 7 0-16</inkml:trace>
  <inkml:trace contextRef="#ctx0" brushRef="#br0" timeOffset="15449.0612">27388 9672 40 0,'-6'2'20'0,"1"-8"-23"0,2 1 27 16,-12 2-24-16,7-2 1 16,-10 2 2-16,-5 3 0 15,-2 1-3-15,0 9 0 16,-2 4 3-16,4 4 0 16,3 7 0-16,3 0 0 15,5 2-2-15,4 1 1 16,2-2-2-16,3-2 1 15,6-9-1-15,3-3 1 16,5-5-1-16,7-5 1 0,10-13 0 16,0-4 0-16,1-8 0 15,0-3 0-15,-6-3 0 16,0-5 0-16,3-4 0 16,-9-4 0-16,-3 1-1 15,-5-2 1-15,-9 1 0 16,0 0 0-16,-9 3 1 15,6-1 0-15,-5 7 0 16,0 4 0-16,2 6-1 16,0 6 1-16,-3 13-1 15,6 8 1-15,-2 17-2 16,5 17 1-16,0 8-1 16,0 10 0-16,0 6-1 15,5-1 1-15,-2-3-3 16,15-6 1-16,-5-10-5 15,5-11 0-15,5-6-7 0,3-7 1 16,6-15-3-16,-2-4 0 16</inkml:trace>
  <inkml:trace contextRef="#ctx0" brushRef="#br0" timeOffset="15808.887">27654 9807 45 0,'-28'19'22'0,"33"-5"-28"0,-2-12 45 0,8-2-39 16,4-5 0-16,8 0 2 16,0-3 1-16,3-3-3 15,5 0 1-15,1-1 2 16,4-4 0-16,-6-2 0 16,-8 2 0-16,-7-1-1 15,-12 0 1-15,-3-1-1 16,-9 1 1-16,-5 4-1 15,-6 3 0-15,-3 9-1 16,-2 6 1-16,-4 6-2 16,2 6 1-16,5 12-1 15,1 2 1-15,7 1-1 16,9 1 0-16,5 2-1 16,9-3 1-16,4-4-2 15,13-6 0-15,-3-6-6 16,15-3 0-16,-1-10-6 15,3-2 0-15,0-5-3 0,6-6 1 16</inkml:trace>
  <inkml:trace contextRef="#ctx0" brushRef="#br0" timeOffset="16109.3378">28371 9790 48 0,'0'-8'24'0,"0"-2"-24"0,0 3 47 15,-9 6-46-15,1 2 1 16,-3-1-1-16,-1 7 0 15,-5 3-2-15,6 7 0 16,-4 4 1-16,6 2 1 0,4 4-2 16,10-2 1-16,4-3 0 15,8-2 1-15,15-6 0 16,-1-8 1-16,3-6 1 16,6-5 0-16,0-6 1 15,1-3 0-15,-6-5-1 16,-4-2 1-16,-22-3-2 15,-9 1 1-15,-17-4-4 16,-6 0 0-16,-18 5-7 16,-10 3 1-16,-13 6-9 15,5 11 0-15,-13 6-4 16,-5 4 1-16</inkml:trace>
  <inkml:trace contextRef="#ctx0" brushRef="#br0" timeOffset="16966.4173">22028 11030 33 0,'0'-14'16'0,"11"8"-13"0,-11 6 27 16,3 0-28-16,3-1 0 15,3 5 1-15,-3 1 0 16,8 5-4-16,-6 1 0 16,4 1 3-16,3 1 0 0,1-2-1 15,2-6 1-15,-2 0 0 16,-1-4 0-16,-1-5-1 16,0-7 1-16,1 0 0 15,-1-6 0-15,-2-5-1 16,-1-1 0-16,-2-1 0 15,-6-3 1-15,-3 3-1 16,-3 0 1-16,-6 8-1 16,0-4 1-16,-7 4-1 15,-4 7 0-15,-1 5-1 16,-1 2 0-16,2 8-1 16,2 3 0-16,7 10 0 15,3 7 0-15,5-3-1 16,8 4 0-16,3-2 0 15,1-4 1-15,3-8-3 16,1-4 0-16,2-6-6 0,0-6 0 16,2-6-4-16,3-4 0 15</inkml:trace>
  <inkml:trace contextRef="#ctx0" brushRef="#br0" timeOffset="17580.3784">22516 10811 28 0,'3'0'14'0,"22"16"-17"0,-16-8 22 16,-1 4-17-16,0 9 1 16,1 4 3-16,0-4 0 15,0 7-6-15,-1 1 0 16,-2-6 4-16,-1-4 1 16,1-4-1-16,-3-9 0 15,0-3-3-15,-3-6 1 16,0-5 0-16,0-2 0 15,0-5-1-15,0-3 1 16,0-1-1-16,3-6 1 16,3-2-1-16,2-1 1 0,1 0-2 15,2 6 1-15,6 1-1 16,7 7 1-16,4 7 0 16,3 9 1-16,-2 10-1 15,-3 7 1-15,-3 10 0 16,-3 3 0-16,-5-3-1 15,1 2 1-15,-3-3-7 16,-5-4 0-16,5-4-10 16,2-10 0-16</inkml:trace>
  <inkml:trace contextRef="#ctx0" brushRef="#br0" timeOffset="18196.0052">24448 10591 48 0,'2'-25'24'0,"10"-10"-20"16,-9 26 34-16,-3-3-36 16,0-3 1-16,-3 3 1 15,-9 0 1-15,-8-1-6 16,-9 4 0-16,-5 1 3 15,-6 5 1-15,-4 5-2 16,1 7 1-16,4 5-2 0,1 12 0 16,10 7 0-16,4 8 0 15,10 10-1-15,6 7 1 16,8-3-1-16,8 4 0 16,13-10 0-16,1-10 1 15,7-5-1-15,6-12 0 16,1-6-4-16,5-7 0 15,-4-11-5-15,-8-2 0 16,8-12-6-16,-2-11 0 16</inkml:trace>
  <inkml:trace contextRef="#ctx0" brushRef="#br0" timeOffset="18601.5569">24482 10363 44 0,'0'31'22'0,"17"27"-26"15,-12-37 38-15,7 11-32 16,-1 7 1-16,1 13 1 16,-4 4 1-16,-2-4-6 15,0-4 1-15,-4-3 3 16,5-8 1-16,-1-9-2 15,-1-11 0-15,1-7-2 16,2-10 1-16,3-5-2 16,4-11 0-16,2-5 0 0,1-4 0 15,-2-6 0-15,2-4 0 16,5 3 0-16,3 3 1 16,-1 9 0-16,-1 7 1 15,-2 10 0-15,-4 10 0 16,-2 11 0-16,-1 3 1 15,-6 11-1-15,-4-1 1 16,1 5-3-16,-1-6 1 16,2-7-7-16,-2-4 0 15,4-8-9-15,5-5 1 16</inkml:trace>
  <inkml:trace contextRef="#ctx0" brushRef="#br0" timeOffset="18991.7801">25273 10700 53 0,'-20'7'26'0,"5"-9"-32"15,10 1 44-15,-4-1-38 16,-3 4 1-16,-3 4-1 16,2 2 0-16,-4 8 0 15,0 4 1-15,2 9-1 16,0-6 1-16,7 3-1 15,2-4 1-15,6-4-1 16,6-4 0-16,2-5-1 16,4-8 1-16,0-2-2 15,5-7 1-15,3-7 0 16,-4-1 1-16,2-2-1 0,-3 2 0 16,-4-2 1-16,-3 0 0 15,-2 0 0-15,-6 6 1 16,0 3-1-16,3 6 1 15,-3 3 0-15,6 7 0 16,0 3 0-16,-1 7 0 16,1 7-2-16,-3-4 1 15,2 1-6-15,2-2 1 16,1-5-9-16,1-4 0 16</inkml:trace>
  <inkml:trace contextRef="#ctx0" brushRef="#br0" timeOffset="19382.9721">25441 10700 44 0,'-2'-5'22'0,"7"14"-19"15,1-3 33-15,0 0-36 16,0 5 1-16,0 5 0 16,-4 3 0-16,-2 7-1 15,0-6 1-15,0-1 0 16,0-2 0-16,0-4-1 15,4-4 1-15,-2-6-2 16,4 0 1-16,0-7-2 16,2-7 1-16,1-3-1 15,3-4 0-15,-2-1 0 16,3-3 1-16,-2-1 0 0,3-2 0 16,0 2 0-16,4 2 1 15,2 6 2-15,2 8 0 16,1 4 1-16,3 6 0 15,-5 7 0-15,-5 7 0 16,2 7 0-16,-7 1 1 16,-3 5-2-16,-2-2 0 15,0-7-4-15,0-2 1 16,0-4-8-16,-3-8 0 16,5-1-7-16,0-10 1 15</inkml:trace>
  <inkml:trace contextRef="#ctx0" brushRef="#br0" timeOffset="19818.7015">25921 10756 42 0,'-6'18'21'0,"20"-4"-26"15,-9-10 32-15,-1 3-27 16,-2 2 1-16,-2 0 2 15,0 3 0-15,0 0-2 16,0-4 0-16,-2 0 2 16,-2-2 0-16,2-3 0 15,-1-1 1-15,-1-4-2 16,3-1 0-16,1-6-1 16,1-4 0-16,3-1-1 0,1-5 0 15,4-1 0-15,3-4 0 16,2 4 1-16,0 1 0 15,4 1 1-15,2 2 0 16,6 0 0-16,0 3 1 16,-1 4 0-16,-2 8 1 15,6 4-1-15,-10 9 0 16,-1 10-1-16,-7 2 1 16,-2 6-2-16,-6 3 1 15,5-1-3-15,-2-4 0 16,0-2-6-16,0-10 1 0,-1-5-8 15,4-5 1-15,0-5-6 16,8-8 1-16</inkml:trace>
  <inkml:trace contextRef="#ctx0" brushRef="#br0" timeOffset="20177.4513">26433 10794 45 0,'9'1'22'0,"23"-8"-29"16,-21 3 39-16,3-2-28 16,6-4 0-16,3 3 3 15,3-7 0-15,-3 3-9 16,-5-1 0-16,-4 1 6 16,0-2 1-16,-11-1-3 0,-6 0 1 15,-11-2-3-15,0 0 1 16,-7 1 0-16,1 4 0 15,-3 6-1-15,6 5 1 16,-1 5-1-16,1 6 1 16,9 6 1-16,3 7 0 31,16 20-2-31,3-8 1 16,9-4-3-16,9-8 1 15,-10-12-5-15,10-9 0 16,0-6-9-16,5-5 1 0,0-6-2 15,-3-13 0-15</inkml:trace>
  <inkml:trace contextRef="#ctx0" brushRef="#br0" timeOffset="20417.9343">26874 10166 55 0,'4'-7'27'0,"7"16"-31"16,-3-3 55-16,1 4-48 16,0 14 1-16,0 13 2 15,-3 4 1-15,-1 15-9 16,-2 5 1-16,-3 1 4 16,0-2 0-16,0-7-5 0,5-5 0 15,-2-10-8-15,3-8 0 16,9-8-10-16,1-2 1 15</inkml:trace>
  <inkml:trace contextRef="#ctx0" brushRef="#br0" timeOffset="21109.9356">27975 10431 41 0,'15'-7'20'0,"2"-7"-17"16,-11 7 25-16,-3-2-25 16,-1 1 0-16,2-2 2 15,-4 1 0-15,-6-2-7 16,-3-2 1-16,-3 1 4 16,-4 1 1-16,-5-4-2 15,-5-1 0-15,4 2-1 16,-10 2 0-16,-2-1 0 0,-7 3 1 15,1 4-1-15,9 1 1 16,0 7-1-16,4 9 0 16,7 6-1-16,0 5 0 15,9 3-1-15,3 0 1 16,2 1-1-16,6-4 1 16,6-3 0-16,5-6 0 15,12-3 1-15,2-7 0 16,4-3 0-16,0-2 1 15,-1-5-1-15,4 0 1 0,-12-1 0 16,3-2 1-16,-5 3-1 16,-10-3 1-16,1 5-1 15,-4 0 1-15,-5 5-1 16,0 4 0-16,3 5-1 16,0 5 1-16,-1 15-2 15,-2 5 1-15,0 12 0 16,0 0 0-16,-2 5 0 15,2-4 0-15,-3-4-1 16,3-5 0-16,0-6-4 16,0-4 0-16,0-8-8 15,3-7 1-15,5-5-9 16,1-8 0-16</inkml:trace>
  <inkml:trace contextRef="#ctx0" brushRef="#br0" timeOffset="21710.3269">28606 10158 68 0,'-38'19'34'0,"38"-21"-43"0,0 2 62 16,0 0-53-16,0 2 1 16,0 1 1-16,-5 5 0 15,-3 8-2-15,-1 7 0 16,1 7 2-16,-1 6 1 16,0 2-1-16,-2 4 1 15,2 4-2-15,0-7 0 16,9-4-4-16,-3-5 0 15,-3-5-6-15,6-7 0 0,0-6-9 16,9-5 0 0,-3-2-3-16,3-4 1 0</inkml:trace>
  <inkml:trace contextRef="#ctx0" brushRef="#br0" timeOffset="22745.3466">28660 10857 46 0,'0'11'23'0,"0"-10"-24"15,0-1 45-15,0 0-42 16,0 0 0-16,-2 0 1 15,-4 0 0-15,-3-1-4 0,-5 1 1 16,5-2 2-16,-5 4 0 16,-3-2-1-16,0 1 1 15,0 8-1-15,2 0 0 16,-2 2-1-16,9 3 1 16,-1-1-1-16,3-2 0 15,3-1-1-15,3-3 1 16,3-3-1-16,6-3 1 15,5-2 0-15,3-7 1 16,1 3-1-16,-4-3 1 16,-5 0 0-16,5-1 1 0,-11 2 0 15,-6-1 1-15,-11 0-1 16,1 1 1-16,0 1-1 16,-2 2 1-16,-2 4-2 15,9 4 1-15,-1 0-2 16,3 4 0-16,-3 1-1 15,9 1 0-15,0-1 0 16,6-2 1-16,3-1-1 16,2-4 0-16,1-2 0 15,-1-2 1-15,4-1 0 16,-4-4 1-16,-5 0-1 16,-6 0 1-16,0-1 0 15,-6 2 1-15,-2 0-1 16,-4 0 0-16,4-1-1 0,-7 4 1 15,9-1-1 1,-2 6 1-16,-1 0-2 0,9 0 1 16,0 3 0-16,0-2 0 15,6 0 0-15,3 1 0 16,-1-2 0-16,0-2 0 16,7-3 0-16,-3 0 1 15,-4-3-1-15,-2-3 1 16,-6 0-1-16,0 0 1 15,0-1-1-15,-4 0 1 16,-1 1 0-16,0-1 0 16,-4 6 0-16,9-3 0 15,-3 7-1-15,-3 2 1 0,-3 4 0 16,7 2 0-16,-4 4-1 16,0-2 1-16,4 0-1 15,-4-2 0-15,6-4-1 16,0 2 0-16,0-2-1 15,8-4 1-15,-2-4-1 16,2 0 1-16,7-2 0 16,-6-2 0-16,-6-2 1 15,2 1 0-15,-5 1 1 16,-5 0 1-16,-4 3-1 16,-2 4 1-16,-4 2-1 15,7 4 1-15,-7 5-1 16,6-1 0-16,0 0-2 15,1 1 1-15,8-1-2 0,0-1 1 16,0-3-1-16,0 0 0 16,8-3-4-16,1-2 1 15,0-8-9-15,8-8 1 16,-3-3-7-16,-5 0 1 16</inkml:trace>
  <inkml:trace contextRef="#ctx0" brushRef="#br0" timeOffset="23451.5318">28638 10155 30 0,'0'-2'15'0,"0"-4"-8"0,0 6 16 16,0 0-19-16,0-3 0 15,0 3 3-15,0 0 1 16,0 0-9-16,0 0 1 16,0-3 6-16,0 3 0 31,-3 3-1-31,-3 0 0 15,6 0-2-15,-3 2 1 16,-3-2-2-16,-3 5 1 16,7 0-2-16,-4-2 1 0,1 2 0 15,-4-1 0-15,-3-1 0 16,7 1 0-16,-1 3-1 16,-2 1 1-16,5 7 0 15,-3 1 0-15,-3-1-1 16,9 4 0-16,-2 3 0 15,-5 2 1-15,-1 4-2 16,2 1 1-16,-2-4-1 16,-1-3 0-16,6-1 0 15,-3-3 0-15,3-5-1 16,-3-1 0-16,4-5 0 16,2-1 0-16,0-4-1 15,-6 1 0-15,6-2-1 16,0-3 1-16,0 2-2 15,0-1 0-15,0-2-6 16,0 0 0-16,6 0-7 16,-4-10 0-16</inkml:trace>
  <inkml:trace contextRef="#ctx0" brushRef="#br0" timeOffset="28540.1801">15450 1243 30 0,'-14'2'15'0,"0"-8"-7"0,11 3 15 0,0 2-22 15,-3-6 0-15,0 2 0 16,0-3 1-16,1-1-3 15,-9-1 1-15,2 1 1 16,-5 3 1-16,-3 1-1 16,-3 2 0-16,-6 4 0 15,-5 1 1-15,-3 6 0 16,-6 2 0-16,-9 10 0 16,0 2 0-16,1 3 0 15,5 9 1-15,3 3-1 16,9 6 0-16,7 2-1 15,11 5 1-15,10 4-1 0,8 3 0 16,13 4-1-16,11 0 0 16,8-11 0-16,4-9 1 15,7-8-1-15,10-7 0 16,8-11 0-16,14-8 0 16,-3-14-4-16,2-7 0 15,1-9-7-15,0-14 0 16,7-4-3-16,-10-8 1 15</inkml:trace>
  <inkml:trace contextRef="#ctx0" brushRef="#br0" timeOffset="28990.4117">15972 855 54 0,'-32'-8'27'0,"1"24"-39"16,25-10 54-16,-2 5-44 15,1 9 1-15,2 17-1 16,5 12 0-16,-3 11 2 16,3 13 0-16,3 13-2 15,-3 2 1-15,0 1 1 16,0-3 0-16,3-10 0 16,-3-14 1-16,0-7 1 15,6-10 1-15,-3-14-1 16,-1-6 0-16,2-12-1 15,4-5 0-15,0-16-2 16,4-5 1-16,-3-8-3 16,2-10 1-16,6-6-2 0,0-3 1 15,0-1 0-15,6-2 1 16,3 4 1-16,3 3 0 16,2 12 3-16,1 11 1 15,2 13 0-15,3 6 1 16,-5 11 0-16,0 9 0 15,-6 9-1-15,-7-2 1 16,-4 7-4-16,-4-4 0 16,-2-5-5-16,-4-5 0 0,4-7-9 15,0-8 1-15,6-8-3 16,-2-9 1-16</inkml:trace>
  <inkml:trace contextRef="#ctx0" brushRef="#br0" timeOffset="29486.9982">16888 1268 39 0,'-8'-2'19'0,"-3"-3"-23"15,8 5 36-15,-9 3-32 16,-5 2 1-16,-5 3-1 15,-7 3 1-15,-3 8-1 16,3 5 0-16,4 4 0 16,-1 4 0-16,3 6 0 0,3 0 1 15,5 5-1-15,4-9 1 16,6 0-1-16,5-6 1 16,5-3 0-16,4-14 1 15,2-4 0-15,6-12 1 16,4-8-1-16,4-8 0 15,2-8 0-15,-2 0 1 16,0-2-2-16,-1-10 1 16,-7 8-2-16,-6-3 0 15,-2 5-1-15,0 4 1 16,-3 6-1-16,-2 4 0 0,2 7 1 16,1 10 0-16,1 7 0 15,4 12 0-15,-2 3 1 16,3 7 0-16,-2 5 0 15,0-2 0-15,1-6-2 16,-1-3 1-16,1-3-5 16,2-5 0-16,1-5-8 15,-1-3 1-15,0-15-2 16,-2-3 0-16</inkml:trace>
  <inkml:trace contextRef="#ctx0" brushRef="#br0" timeOffset="29876.7299">17138 1345 45 0,'0'20'22'0,"9"23"-31"0,-6-33 45 15,0 6-36-15,-3 4 1 16,-6 4 0-16,0-2 0 16,3-1-1-16,-3-4 0 15,4-4 0-15,-1-4 0 16,0-6-1-16,1 2 1 15,2-13-1-15,0-3 0 16,2-5 0-16,1-3 0 16,2-5 0-16,4 1 0 15,0-7 1-15,6-3 0 16,-1 4 0-16,8 1 1 16,-1 1 1-16,-1 7 0 0,-4 10 1 15,-1 5 0-15,-1 10 1 16,0 6 0-16,1 19-1 15,-3 1 1-15,-4 4-2 16,-5 5 1-16,0-7-3 16,-3-1 1-16,0-2-6 15,-3-8 1-15,3-5-7 16,-3-6 1-16,3-3-6 16,6-14 1-16</inkml:trace>
  <inkml:trace contextRef="#ctx0" brushRef="#br0" timeOffset="30328.286">17548 1284 40 0,'3'-5'20'0,"6"13"-20"0,-4-5 35 16,2 5-33-16,0 10 0 16,5 6 0-16,-3 3 1 15,-3 0-4-15,-6 6 0 16,-6 0 2-16,0-3 1 15,-2 4-1-15,-1-7 0 16,0-5-1-16,4-5 1 16,-1-2-1-16,0-6 1 15,3-4-1-15,3-10 1 16,0-3-2-16,3-4 1 16,3-6-1-16,5-2 0 0,0-4 0 15,7-3 0-15,-3 0-1 16,-2 0 0-16,8 2 1 15,1-1 0-15,-4 6 0 16,-1 5 0-16,0 3 1 16,0 7 1-16,-3 4 0 15,1 6 1-15,-4 10 0 16,1 4 0-16,-7 6 0 16,-1 2 1-16,-4 2-2 15,0-6 1-15,0 8-3 16,0-5 0-16,3-3-2 15,-1-6 0-15,2-1-4 16,1-4 0-16,0-2-8 16,4-5 1-16</inkml:trace>
  <inkml:trace contextRef="#ctx0" brushRef="#br0" timeOffset="30958.2642">18081 1457 42 0,'0'-3'21'0,"6"3"-26"16,-6 0 36-16,9-2-32 15,-1 2 1-15,3 0 0 16,1-1 1-16,2-2-1 15,-2-3 1-15,2-2 0 16,1-6 1-16,2-2 0 16,3-2 1-16,3-1-1 15,2-3 0-15,-1 2 0 16,-5 2 0-16,-1-2 0 16,-6 2 0-16,-4 1-2 15,-8 1 1-15,-5 0-1 0,-7 4 0 16,-5 2-1-16,-4 5 1 15,4 6-1-15,-2 8 1 16,-5 3-1-16,5 3 1 16,1 5 1-16,4 7 0 15,3 5 0-15,5 4 1 16,3-1-1-16,3 3 0 16,5-4 0-16,1-8 0 0,3-2-1 15,5-5 1 1,6-7-1-16,6-4 0 0,8-7-3 15,4-10 0-15,7-3-6 16,4-7 0-16,0-9-6 16,0-4 0-16</inkml:trace>
  <inkml:trace contextRef="#ctx0" brushRef="#br0" timeOffset="31242.3244">18875 632 41 0,'-17'13'20'0,"0"21"-24"0,14-18 35 16,-3 12-29-16,-2 17 1 15,-4 8 2-15,-2 19 0 16,-3 11-6-16,-4 8 0 31,-7 38 4-31,4-24 0 16,11-18-5-16,4-21 1 15,3-12-10-15,6-13 1 16,9-16-3-16,5-12 0 16</inkml:trace>
  <inkml:trace contextRef="#ctx0" brushRef="#br0" timeOffset="31916.9463">19578 1144 48 0,'-12'7'24'0,"12"-19"-29"16,3 8 47-16,-1-1-41 16,-2-2 0-16,3-8 0 0,1 0 0 15,-4-2-1-15,0-1 0 16,0-3 0-16,-4-3 1 15,-1 3-1-15,-4-1 1 16,-2-5-1-16,-7 4 1 16,-7 2-1-16,-10 4 1 15,1-1-1-15,-1 4 0 16,-2 5 0-16,3 4 1 16,0 8-2-16,-1 8 1 15,7 3-1-15,1 12 1 16,11-1-1-16,4 11 1 0,9 1-1 15,6-4 1-15,6-8-1 16,8-3 1-16,6-6 1 16,3-10 0-16,5-1 0 15,6-7 0-15,3-4 0 16,-2-10 1-16,-7 1-1 16,1-3 0-16,-3 1 0 15,-3-4 0-15,-7 7-1 16,-1 3 1-16,-7 2-1 15,-3 7 0-15,-4 12 0 16,-4 2 0-16,-4 13 0 16,1 8 1-16,-5 6-1 15,2 1 0-15,4 3 0 16,-4-6 1-16,0 1-1 16,0-4 1-16,0-4-4 0,3-5 1 15,1-5-7-15,2-3 1 16,0-4-8-16,2-4 0 15</inkml:trace>
  <inkml:trace contextRef="#ctx0" brushRef="#br0" timeOffset="32144.1428">19843 1375 60 0,'-25'27'30'0,"14"5"-39"16,11-26 55-16,-3 1-46 15,-2-3 0-15,1 2-7 16,-1-1 0-16,-1 0-2 16,0-4 0-16,0-6-7 15,-2-6 1-15</inkml:trace>
  <inkml:trace contextRef="#ctx0" brushRef="#br0" timeOffset="32865.0243">20191 1126 49 0,'-6'12'24'0,"15"23"-30"0,-9-23 46 0,-3 8-40 15,-3 5 0-15,0 3 0 16,-2 2 1-16,-4 2-1 16,1-4 0-16,-1-8 0 15,4-3 1-15,0-2-2 16,-1-2 1-16,3-6 0 16,3-6 0-16,6-6-2 15,3-7 1-15,3-4-1 16,4-4 1-16,4-1 0 15,4-8 0-15,2-2 0 16,5 1 1-16,0 3-1 16,2 3 1-16,-8 6 0 15,2 11 1-15,-8 2 0 16,2 7 1-16,-4 5-1 16,-3 8 1-16,-4 3 0 15,-2 3 0-15,-5 0-1 16,0-1 0-16,-3-2 0 0,3-1 0 15,0-4-1-15,3-9 1 16,3 0-1-16,0-10 0 16,2-8-1-16,3-1 1 15,10-4-2-15,-1-3 1 16,0-3 0-16,0-2 0 16,0 4 0-16,3 3 0 15,-3 3 0-15,0 2 1 16,-2 10 1-16,-5 7 1 15,2 12-1-15,-6 8 1 16,-3 5 0-16,-6 8 0 0,-4 1-2 16,2-2 0-16,-1 4-6 15,3-12 0-15,0-6-9 16,0-2 1-16</inkml:trace>
  <inkml:trace contextRef="#ctx0" brushRef="#br0" timeOffset="33299.9413">21163 1032 42 0,'-12'2'21'0,"6"-7"-24"0,3 5 31 16,-5 0-28-16,-4 3 0 16,-5-1-1-16,-6 2 0 15,-3 2 1-15,-3 6 0 16,4-1 0-16,1 0 0 16,5 0 0-16,2-2 0 15,5 6 0-15,1-2 0 16,5 0 0-16,6 3 0 15,6 2-1-15,9-6 1 16,4 3 0-16,2 2 0 16,1 1 1-16,-1-3 1 0,-8 1 0 15,-4-2 1-15,-6 1 0 16,-9 2 1-16,-5 1-2 16,-9-3 1-16,-3-1-4 15,3-1 1-15,-6-5-6 16,0-2 0-16,3-1-8 15,3-2 1-15</inkml:trace>
  <inkml:trace contextRef="#ctx0" brushRef="#br0" timeOffset="33914.6012">21458 1166 35 0,'-17'7'17'0,"-9"1"-16"0,17-8 26 16,1 3-27-16,-6-2 1 16,-1-1 0-16,1 3 0 15,-4 0-2-15,-2 0 1 16,-3 3 0-16,0-1 1 15,1 4-1-15,1-3 0 16,7 4 0-16,3 3 1 16,2 2-1-16,3 2 1 0,3-2-1 15,6 5 0-15,3 0 0 16,3-8 0-16,5-2 0 16,3-4 1-16,6-5-1 15,-6-7 1-15,3-2-1 16,3-7 1-16,3-5 0 15,3-2 0-15,-1 0-1 16,-2-5 1-16,-3-1-1 16,-3-5 1-16,-3-3-1 15,-2 0 1-15,-7 1-1 16,-2-2 0-16,-3-5-1 16,-3 3 1-16,-3 0-1 15,0 0 1-15,-3-2 0 16,1 6 0-16,-1 8 1 15,0 7 0-15,1 5 0 0,1 8 0 16,4 14 0 0,4 9 1-16,-4 15 0 0,0 8 0 15,0 10 0-15,0 5 0 16,0 5-1-16,0-1 1 16,5-9-3-16,1-2 0 15,3-5-5-15,-1-8 0 16,7-10-8-16,-1-5 0 15</inkml:trace>
  <inkml:trace contextRef="#ctx0" brushRef="#br0" timeOffset="34336.0864">21798 1101 45 0,'0'37'22'0,"-8"9"-27"16,6-34 37-16,-2 9-32 15,2 0 0-15,-4-1 0 16,1 1 1-16,-4-7-1 16,3-2 0-16,-2-2 0 15,2-4 1-15,0-2-1 16,6-8 1-16,0-5-1 15,6-5 0-15,1-2 0 0,2-6 0 16,4-2-1-16,0-4 1 16,4 1 0-16,1 1 0 31,4 9 2-31,-4 12 0 16,-4 8 1-16,-5 12 0 15,-3 7 0-15,-3 1 1 16,-6 9-1-16,-1-3 1 15,2-2-6-15,-1-1 0 16,0-4-8-16,0-2 1 16,3-11-6-16,9-8 0 0</inkml:trace>
  <inkml:trace contextRef="#ctx0" brushRef="#br0" timeOffset="34531.1726">22229 1157 59 0,'0'11'29'0,"3"14"-35"15,-1-20 56-15,1 5-50 16,-3 0 0-16,3-2-7 16,-3-2 1-16,0-2-2 15,-3-1 1-15,3-3-9 16,6-3 0-16</inkml:trace>
  <inkml:trace contextRef="#ctx0" brushRef="#br0" timeOffset="35116.6443">22836 1029 45 0,'-11'-2'22'0,"-1"-9"-27"16,6 11 38-16,-2-1-33 15,-3 1 0-15,-4 0-1 16,1 0 1-16,0-2 0 16,-4 4 0-16,4 5 0 0,-3 0 1 15,-3 5 0-15,-1 1 0 16,2 1 1-16,2 5 1 16,-1-1-1-16,4 7 1 15,5 2-1-15,7-5 0 16,4-1-1-16,7 2 0 15,5-5-1-15,0-2 0 16,1-5-3-16,2-2 0 16,6-4-3-16,5-3 0 15,4-2-6-15,2-4 1 16,1-1-3-16,8-2 0 0</inkml:trace>
  <inkml:trace contextRef="#ctx0" brushRef="#br0" timeOffset="35971.5885">23218 1116 41 0,'11'-8'20'0,"-5"-4"-26"16,-6 9 40-16,0-1-34 15,-3-1 1-15,-3-1-1 16,-2 2 1-16,-4 4-1 16,-2 4 1-16,-1 4 0 15,1-1 1-15,-1 6 0 16,1 6 0-16,0 0 0 15,3 2 0-15,5-2-1 16,6-7 1-16,0 0-1 16,2-3 0-16,5-6 0 15,4-3 1-15,3-5-1 0,4-5 1 16,-2-2 0-16,2 3 0 16,-3-2-1-16,-7-4 0 15,-2 1-2-15,-4 0 1 16,-4 1-1-16,-4-1 0 15,-2 1 0-15,-4 2 0 16,0 5-1-16,3-2 1 16,1 1-1-16,2 2 1 15,4 1-1-15,2 4 0 16,8-2 0-16,6 2 1 0,4 0 0 16,5 6 1-16,3-1 0 15,0 4 1-15,2 3 1 16,-2-1 0-16,-3 4 0 15,-3 3 1-15,-6-2-2 16,-3 2 0-16,1-1 0 16,-6-6 1-16,2-3 0 15,-5-5 0-15,0 4-1 16,3-7 1-16,-1-5-1 16,4-5 0-16,-1 3-1 15,4-6 1-15,2-2-2 16,0-5 0-16,1-5 0 15,-1 4 0-15,3 2 0 16,4 5 1-16,2 3 0 16,0 3 0-16,2 7 1 15,-1 4 0-15,-1 6 0 0,-4 4 0 16,1 1 0-16,-8 0 1 16,-1-3-2-16,-3 7 1 15,-1-8-1-15,-2 2 0 16,1-2 0-16,0-5 0 15,2-5-2-15,3-4 1 16,4-6-3-16,2-3 1 16,1-5-2-16,1-3 0 15,7-2 0-15,0-3 1 16,-5 3 1-16,-2 3 0 0,1 10 4 16,0 3 0-16,1 7 3 15,-1 8 1-15,3 1 0 16,-1 9 1-16,4 3-2 15,3-2 1-15,0-4-7 16,-1 1 1-16,6-5-13 16,6-1 1-16,-13-2-4 15,-5-5 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11B64-4149-4276-9190-9E1AC2A891BF}" type="datetimeFigureOut">
              <a:rPr lang="en-US" smtClean="0"/>
              <a:t>2/10/2016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9D9BD-B5CB-4855-96B6-E504873164A4}" type="slidenum">
              <a:rPr lang="en-US" smtClean="0"/>
              <a:t>‹#›</a:t>
            </a:fld>
            <a:endParaRPr lang="en-US"/>
          </a:p>
        </p:txBody>
      </p:sp>
    </p:spTree>
    <p:extLst>
      <p:ext uri="{BB962C8B-B14F-4D97-AF65-F5344CB8AC3E}">
        <p14:creationId xmlns:p14="http://schemas.microsoft.com/office/powerpoint/2010/main" val="400399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82AABF77-E2E4-44CA-BA5C-65E132CF08D8}" type="slidenum">
              <a:rPr lang="en-US" smtClean="0"/>
              <a:pPr/>
              <a:t>1</a:t>
            </a:fld>
            <a:endParaRPr lang="en-US" dirty="0"/>
          </a:p>
        </p:txBody>
      </p:sp>
    </p:spTree>
    <p:extLst>
      <p:ext uri="{BB962C8B-B14F-4D97-AF65-F5344CB8AC3E}">
        <p14:creationId xmlns:p14="http://schemas.microsoft.com/office/powerpoint/2010/main" val="46101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2/10/2016</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503480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2/10/2016</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433197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2/10/2016</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76116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C51DC3-B10E-4C1E-AFE6-E22CAA0396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70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40524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425" rtl="0" eaLnBrk="1" fontAlgn="auto" latinLnBrk="0" hangingPunct="1">
              <a:lnSpc>
                <a:spcPct val="100000"/>
              </a:lnSpc>
              <a:spcBef>
                <a:spcPts val="0"/>
              </a:spcBef>
              <a:spcAft>
                <a:spcPts val="0"/>
              </a:spcAft>
              <a:buClrTx/>
              <a:buSzTx/>
              <a:buFontTx/>
              <a:buNone/>
              <a:tabLst/>
              <a:defRPr/>
            </a:pPr>
            <a:fld id="{01EFE40D-E08A-464F-96D6-CEB0B2DD69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42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153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Segoe UI Light" pitchFamily="34" charset="0"/>
                <a:ea typeface="+mn-ea"/>
                <a:cs typeface="+mn-cs"/>
              </a:rPr>
              <a:t>Windows Azure is a broad stack of services that runs in our datacenters globally. </a:t>
            </a:r>
          </a:p>
          <a:p>
            <a:endParaRPr lang="en-US" sz="1000" kern="1200" dirty="0">
              <a:solidFill>
                <a:schemeClr val="tx1"/>
              </a:solidFill>
              <a:effectLst/>
              <a:latin typeface="Segoe UI Light" pitchFamily="34" charset="0"/>
              <a:ea typeface="+mn-ea"/>
              <a:cs typeface="+mn-cs"/>
            </a:endParaRPr>
          </a:p>
          <a:p>
            <a:r>
              <a:rPr lang="en-US" sz="1000" kern="1200" dirty="0">
                <a:solidFill>
                  <a:schemeClr val="tx1"/>
                </a:solidFill>
                <a:effectLst/>
                <a:latin typeface="Segoe UI Light" pitchFamily="34" charset="0"/>
                <a:ea typeface="+mn-ea"/>
                <a:cs typeface="+mn-cs"/>
              </a:rPr>
              <a:t>Think of the different services as </a:t>
            </a:r>
            <a:r>
              <a:rPr lang="en-US" sz="1000" i="1" kern="1200" dirty="0">
                <a:solidFill>
                  <a:schemeClr val="tx1"/>
                </a:solidFill>
                <a:effectLst/>
                <a:latin typeface="Segoe UI Light" pitchFamily="34" charset="0"/>
                <a:ea typeface="+mn-ea"/>
                <a:cs typeface="+mn-cs"/>
              </a:rPr>
              <a:t>building blocks.</a:t>
            </a:r>
            <a:r>
              <a:rPr lang="en-US" sz="1000" kern="1200" dirty="0">
                <a:solidFill>
                  <a:schemeClr val="tx1"/>
                </a:solidFill>
                <a:effectLst/>
                <a:latin typeface="Segoe UI Light" pitchFamily="34" charset="0"/>
                <a:ea typeface="+mn-ea"/>
                <a:cs typeface="+mn-cs"/>
              </a:rPr>
              <a:t> These services can be categorized</a:t>
            </a:r>
            <a:r>
              <a:rPr lang="en-US" sz="1000" kern="1200" baseline="0" dirty="0">
                <a:solidFill>
                  <a:schemeClr val="tx1"/>
                </a:solidFill>
                <a:effectLst/>
                <a:latin typeface="Segoe UI Light" pitchFamily="34" charset="0"/>
                <a:ea typeface="+mn-ea"/>
                <a:cs typeface="+mn-cs"/>
              </a:rPr>
              <a:t> into three classes – </a:t>
            </a:r>
          </a:p>
          <a:p>
            <a:r>
              <a:rPr lang="en-US" sz="1000" b="1" kern="1200" baseline="0" dirty="0">
                <a:solidFill>
                  <a:schemeClr val="tx1"/>
                </a:solidFill>
                <a:effectLst/>
                <a:latin typeface="Segoe UI Light" pitchFamily="34" charset="0"/>
                <a:ea typeface="+mn-ea"/>
                <a:cs typeface="+mn-cs"/>
              </a:rPr>
              <a:t>Infrastructure services </a:t>
            </a:r>
            <a:r>
              <a:rPr lang="en-US" sz="1000" kern="1200" baseline="0" dirty="0">
                <a:solidFill>
                  <a:schemeClr val="tx1"/>
                </a:solidFill>
                <a:effectLst/>
                <a:latin typeface="Segoe UI Light" pitchFamily="34" charset="0"/>
                <a:ea typeface="+mn-ea"/>
                <a:cs typeface="+mn-cs"/>
              </a:rPr>
              <a:t>which are lower level building blocks, </a:t>
            </a:r>
          </a:p>
          <a:p>
            <a:r>
              <a:rPr lang="en-US" sz="1000" b="1" kern="1200" baseline="0" dirty="0">
                <a:solidFill>
                  <a:schemeClr val="tx1"/>
                </a:solidFill>
                <a:effectLst/>
                <a:latin typeface="Segoe UI Light" pitchFamily="34" charset="0"/>
                <a:ea typeface="+mn-ea"/>
                <a:cs typeface="+mn-cs"/>
              </a:rPr>
              <a:t>Data services </a:t>
            </a:r>
            <a:r>
              <a:rPr lang="en-US" sz="1000" kern="1200" baseline="0" dirty="0">
                <a:solidFill>
                  <a:schemeClr val="tx1"/>
                </a:solidFill>
                <a:effectLst/>
                <a:latin typeface="Segoe UI Light" pitchFamily="34" charset="0"/>
                <a:ea typeface="+mn-ea"/>
                <a:cs typeface="+mn-cs"/>
              </a:rPr>
              <a:t>that provide storage and data management capabilities to apps, and </a:t>
            </a:r>
          </a:p>
          <a:p>
            <a:r>
              <a:rPr lang="en-US" sz="1000" b="1" kern="1200" baseline="0" dirty="0">
                <a:solidFill>
                  <a:schemeClr val="tx1"/>
                </a:solidFill>
                <a:effectLst/>
                <a:latin typeface="Segoe UI Light" pitchFamily="34" charset="0"/>
                <a:ea typeface="+mn-ea"/>
                <a:cs typeface="+mn-cs"/>
              </a:rPr>
              <a:t>App services</a:t>
            </a:r>
            <a:r>
              <a:rPr lang="en-US" sz="1000" kern="1200" baseline="0" dirty="0">
                <a:solidFill>
                  <a:schemeClr val="tx1"/>
                </a:solidFill>
                <a:effectLst/>
                <a:latin typeface="Segoe UI Light" pitchFamily="34" charset="0"/>
                <a:ea typeface="+mn-ea"/>
                <a:cs typeface="+mn-cs"/>
              </a:rPr>
              <a:t> which provide different capabilities to rapidly develop apps, scale and run apps at a global scale.</a:t>
            </a:r>
            <a:endParaRPr lang="en-US" sz="1000" kern="1200" dirty="0">
              <a:solidFill>
                <a:schemeClr val="tx1"/>
              </a:solidFill>
              <a:effectLst/>
              <a:latin typeface="Segoe UI Light" pitchFamily="34" charset="0"/>
              <a:ea typeface="+mn-ea"/>
              <a:cs typeface="+mn-cs"/>
            </a:endParaRPr>
          </a:p>
          <a:p>
            <a:endParaRPr lang="en-US" sz="10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Build 2012</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293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93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FE4590D-5E94-498D-9872-45222547810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7621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Segoe UI Light" pitchFamily="34" charset="0"/>
                <a:ea typeface="+mn-ea"/>
                <a:cs typeface="+mn-cs"/>
              </a:rPr>
              <a:t>You can use these blocks or</a:t>
            </a:r>
            <a:r>
              <a:rPr lang="en-US" sz="1000" kern="1200" baseline="0" dirty="0">
                <a:solidFill>
                  <a:schemeClr val="tx1"/>
                </a:solidFill>
                <a:effectLst/>
                <a:latin typeface="Segoe UI Light" pitchFamily="34" charset="0"/>
                <a:ea typeface="+mn-ea"/>
                <a:cs typeface="+mn-cs"/>
              </a:rPr>
              <a:t> puzzle pieces </a:t>
            </a:r>
            <a:r>
              <a:rPr lang="en-US" sz="1000" kern="1200" dirty="0">
                <a:solidFill>
                  <a:schemeClr val="tx1"/>
                </a:solidFill>
                <a:effectLst/>
                <a:latin typeface="Segoe UI Light" pitchFamily="34" charset="0"/>
                <a:ea typeface="+mn-ea"/>
                <a:cs typeface="+mn-cs"/>
              </a:rPr>
              <a:t>to rapidly build apps, and then choose an Azure datacenter to run the app. Windows Azure takes care of the underlying management, and provides your app the scale it needs. </a:t>
            </a:r>
          </a:p>
          <a:p>
            <a:endParaRPr lang="en-US" sz="1000" kern="1200" dirty="0">
              <a:solidFill>
                <a:schemeClr val="tx1"/>
              </a:solidFill>
              <a:effectLst/>
              <a:latin typeface="Segoe UI Light" pitchFamily="34" charset="0"/>
              <a:ea typeface="+mn-ea"/>
              <a:cs typeface="+mn-cs"/>
            </a:endParaRPr>
          </a:p>
          <a:p>
            <a:r>
              <a:rPr lang="en-US" sz="1000" kern="1200" dirty="0">
                <a:solidFill>
                  <a:schemeClr val="tx1"/>
                </a:solidFill>
                <a:effectLst/>
                <a:latin typeface="Segoe UI Light" pitchFamily="34" charset="0"/>
                <a:ea typeface="+mn-ea"/>
                <a:cs typeface="+mn-cs"/>
              </a:rPr>
              <a:t>This approach is what industry experts call a </a:t>
            </a:r>
            <a:r>
              <a:rPr lang="en-US" sz="1000" b="1" kern="1200" dirty="0">
                <a:solidFill>
                  <a:schemeClr val="tx1"/>
                </a:solidFill>
                <a:effectLst/>
                <a:latin typeface="Segoe UI Light" pitchFamily="34" charset="0"/>
                <a:ea typeface="+mn-ea"/>
                <a:cs typeface="+mn-cs"/>
              </a:rPr>
              <a:t>Platform as a Service</a:t>
            </a:r>
            <a:r>
              <a:rPr lang="en-US" sz="1000" kern="1200" dirty="0">
                <a:solidFill>
                  <a:schemeClr val="tx1"/>
                </a:solidFill>
                <a:effectLst/>
                <a:latin typeface="Segoe UI Light" pitchFamily="34" charset="0"/>
                <a:ea typeface="+mn-ea"/>
                <a:cs typeface="+mn-cs"/>
              </a:rPr>
              <a:t>. </a:t>
            </a:r>
          </a:p>
          <a:p>
            <a:endParaRPr lang="en-US" sz="10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Build 2012</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293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93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FE4590D-5E94-498D-9872-45222547810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3828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Segoe UI Light" pitchFamily="34" charset="0"/>
                <a:ea typeface="+mn-ea"/>
                <a:cs typeface="+mn-cs"/>
              </a:rPr>
              <a:t>But that is not all that you can do with Azure. Windows Azure also provides infrastructure services which allow for more hands on configuration and management similar the servers you have today. However, they’re hosted in Microsoft datacenters letting you use Azure as if you were operating your own datacenter in the Cloud. For example, you can provision VMs, give them private IP addresses, and connect to them using a VPN from your on-premises environment. Most importantly, this lets Windows Azure mimic your on-premises datacenter and run your current apps with little or no change without the expense of having to own servers of racks, cooling and building costs. Furthermore, you</a:t>
            </a:r>
            <a:r>
              <a:rPr lang="en-US" sz="1000" kern="1200" baseline="0" dirty="0">
                <a:solidFill>
                  <a:schemeClr val="tx1"/>
                </a:solidFill>
                <a:effectLst/>
                <a:latin typeface="Segoe UI Light" pitchFamily="34" charset="0"/>
                <a:ea typeface="+mn-ea"/>
                <a:cs typeface="+mn-cs"/>
              </a:rPr>
              <a:t> can connect the “datacenter” you build in the Cloud to your on-premises  datacenter so the datacenter in the Cloud becomes an extension to your on-premises infrastructure. </a:t>
            </a:r>
          </a:p>
          <a:p>
            <a:endParaRPr lang="en-US" sz="1000" kern="1200" baseline="0" dirty="0">
              <a:solidFill>
                <a:schemeClr val="tx1"/>
              </a:solidFill>
              <a:effectLst/>
              <a:latin typeface="Segoe UI Light" pitchFamily="34" charset="0"/>
              <a:ea typeface="+mn-ea"/>
              <a:cs typeface="+mn-cs"/>
            </a:endParaRPr>
          </a:p>
          <a:p>
            <a:r>
              <a:rPr lang="en-US" sz="1000" kern="1200" dirty="0">
                <a:solidFill>
                  <a:schemeClr val="tx1"/>
                </a:solidFill>
                <a:effectLst/>
                <a:latin typeface="Segoe UI Light" pitchFamily="34" charset="0"/>
                <a:ea typeface="+mn-ea"/>
                <a:cs typeface="+mn-cs"/>
              </a:rPr>
              <a:t>These “building blocks” lets Windows Azure to be used as an </a:t>
            </a:r>
            <a:r>
              <a:rPr lang="en-US" sz="1000" b="1" kern="1200" dirty="0">
                <a:solidFill>
                  <a:schemeClr val="tx1"/>
                </a:solidFill>
                <a:effectLst/>
                <a:latin typeface="Segoe UI Light" pitchFamily="34" charset="0"/>
                <a:ea typeface="+mn-ea"/>
                <a:cs typeface="+mn-cs"/>
              </a:rPr>
              <a:t>Infrastructure-a- a-service</a:t>
            </a:r>
            <a:r>
              <a:rPr lang="en-US" sz="1000" kern="1200" dirty="0">
                <a:solidFill>
                  <a:schemeClr val="tx1"/>
                </a:solidFill>
                <a:effectLst/>
                <a:latin typeface="Segoe UI Light" pitchFamily="34" charset="0"/>
                <a:ea typeface="+mn-ea"/>
                <a:cs typeface="+mn-cs"/>
              </a:rPr>
              <a:t>.</a:t>
            </a:r>
          </a:p>
          <a:p>
            <a:endParaRPr lang="en-US" sz="1000" kern="1200" dirty="0">
              <a:solidFill>
                <a:schemeClr val="tx1"/>
              </a:solidFill>
              <a:effectLst/>
              <a:latin typeface="Segoe UI Light" pitchFamily="34" charset="0"/>
              <a:ea typeface="+mn-ea"/>
              <a:cs typeface="+mn-cs"/>
            </a:endParaRPr>
          </a:p>
          <a:p>
            <a:r>
              <a:rPr lang="en-US" sz="1000" b="1" kern="1200" dirty="0">
                <a:solidFill>
                  <a:schemeClr val="tx1"/>
                </a:solidFill>
                <a:effectLst/>
                <a:latin typeface="Segoe UI Light" pitchFamily="34" charset="0"/>
                <a:ea typeface="+mn-ea"/>
                <a:cs typeface="+mn-cs"/>
              </a:rPr>
              <a:t>So, you see Windows Azure offers </a:t>
            </a:r>
            <a:r>
              <a:rPr lang="en-US" sz="1000" b="1" kern="1200" dirty="0" err="1">
                <a:solidFill>
                  <a:schemeClr val="tx1"/>
                </a:solidFill>
                <a:effectLst/>
                <a:latin typeface="Segoe UI Light" pitchFamily="34" charset="0"/>
                <a:ea typeface="+mn-ea"/>
                <a:cs typeface="+mn-cs"/>
              </a:rPr>
              <a:t>IaaS</a:t>
            </a:r>
            <a:r>
              <a:rPr lang="en-US" sz="1000" b="1" kern="1200" dirty="0">
                <a:solidFill>
                  <a:schemeClr val="tx1"/>
                </a:solidFill>
                <a:effectLst/>
                <a:latin typeface="Segoe UI Light" pitchFamily="34" charset="0"/>
                <a:ea typeface="+mn-ea"/>
                <a:cs typeface="+mn-cs"/>
              </a:rPr>
              <a:t> +</a:t>
            </a:r>
            <a:r>
              <a:rPr lang="en-US" sz="1000" b="1" kern="1200" dirty="0" err="1">
                <a:solidFill>
                  <a:schemeClr val="tx1"/>
                </a:solidFill>
                <a:effectLst/>
                <a:latin typeface="Segoe UI Light" pitchFamily="34" charset="0"/>
                <a:ea typeface="+mn-ea"/>
                <a:cs typeface="+mn-cs"/>
              </a:rPr>
              <a:t>PaaS</a:t>
            </a:r>
            <a:r>
              <a:rPr lang="en-US" sz="1000" b="1" kern="1200" dirty="0">
                <a:solidFill>
                  <a:schemeClr val="tx1"/>
                </a:solidFill>
                <a:effectLst/>
                <a:latin typeface="Segoe UI Light" pitchFamily="34" charset="0"/>
                <a:ea typeface="+mn-ea"/>
                <a:cs typeface="+mn-cs"/>
              </a:rPr>
              <a:t> in one platform. </a:t>
            </a:r>
            <a:r>
              <a:rPr lang="en-US" sz="1000" b="1" kern="1200" dirty="0" err="1">
                <a:solidFill>
                  <a:schemeClr val="tx1"/>
                </a:solidFill>
                <a:effectLst/>
                <a:latin typeface="Segoe UI Light" pitchFamily="34" charset="0"/>
                <a:ea typeface="+mn-ea"/>
                <a:cs typeface="+mn-cs"/>
              </a:rPr>
              <a:t>IaaS</a:t>
            </a:r>
            <a:r>
              <a:rPr lang="en-US" sz="1000" b="1" kern="1200" dirty="0">
                <a:solidFill>
                  <a:schemeClr val="tx1"/>
                </a:solidFill>
                <a:effectLst/>
                <a:latin typeface="Segoe UI Light" pitchFamily="34" charset="0"/>
                <a:ea typeface="+mn-ea"/>
                <a:cs typeface="+mn-cs"/>
              </a:rPr>
              <a:t> provides flexibility, </a:t>
            </a:r>
            <a:r>
              <a:rPr lang="en-US" sz="1000" b="1" kern="1200" dirty="0" err="1">
                <a:solidFill>
                  <a:schemeClr val="tx1"/>
                </a:solidFill>
                <a:effectLst/>
                <a:latin typeface="Segoe UI Light" pitchFamily="34" charset="0"/>
                <a:ea typeface="+mn-ea"/>
                <a:cs typeface="+mn-cs"/>
              </a:rPr>
              <a:t>PaaS</a:t>
            </a:r>
            <a:r>
              <a:rPr lang="en-US" sz="1000" b="1" kern="1200" dirty="0">
                <a:solidFill>
                  <a:schemeClr val="tx1"/>
                </a:solidFill>
                <a:effectLst/>
                <a:latin typeface="Segoe UI Light" pitchFamily="34" charset="0"/>
                <a:ea typeface="+mn-ea"/>
                <a:cs typeface="+mn-cs"/>
              </a:rPr>
              <a:t> eliminates complexity. Use </a:t>
            </a:r>
            <a:r>
              <a:rPr lang="en-US" sz="1000" b="1" kern="1200" dirty="0" err="1">
                <a:solidFill>
                  <a:schemeClr val="tx1"/>
                </a:solidFill>
                <a:effectLst/>
                <a:latin typeface="Segoe UI Light" pitchFamily="34" charset="0"/>
                <a:ea typeface="+mn-ea"/>
                <a:cs typeface="+mn-cs"/>
              </a:rPr>
              <a:t>PaaS</a:t>
            </a:r>
            <a:r>
              <a:rPr lang="en-US" sz="1000" b="1" kern="1200" dirty="0">
                <a:solidFill>
                  <a:schemeClr val="tx1"/>
                </a:solidFill>
                <a:effectLst/>
                <a:latin typeface="Segoe UI Light" pitchFamily="34" charset="0"/>
                <a:ea typeface="+mn-ea"/>
                <a:cs typeface="+mn-cs"/>
              </a:rPr>
              <a:t> where you can, use </a:t>
            </a:r>
            <a:r>
              <a:rPr lang="en-US" sz="1000" b="1" kern="1200" dirty="0" err="1">
                <a:solidFill>
                  <a:schemeClr val="tx1"/>
                </a:solidFill>
                <a:effectLst/>
                <a:latin typeface="Segoe UI Light" pitchFamily="34" charset="0"/>
                <a:ea typeface="+mn-ea"/>
                <a:cs typeface="+mn-cs"/>
              </a:rPr>
              <a:t>IaaS</a:t>
            </a:r>
            <a:r>
              <a:rPr lang="en-US" sz="1000" b="1" kern="1200" dirty="0">
                <a:solidFill>
                  <a:schemeClr val="tx1"/>
                </a:solidFill>
                <a:effectLst/>
                <a:latin typeface="Segoe UI Light" pitchFamily="34" charset="0"/>
                <a:ea typeface="+mn-ea"/>
                <a:cs typeface="+mn-cs"/>
              </a:rPr>
              <a:t> where you need. With Azure, you can use both together or independently, and build</a:t>
            </a:r>
            <a:r>
              <a:rPr lang="en-US" sz="1000" b="1" kern="1200" baseline="0" dirty="0">
                <a:solidFill>
                  <a:schemeClr val="tx1"/>
                </a:solidFill>
                <a:effectLst/>
                <a:latin typeface="Segoe UI Light" pitchFamily="34" charset="0"/>
                <a:ea typeface="+mn-ea"/>
                <a:cs typeface="+mn-cs"/>
              </a:rPr>
              <a:t> apps of the future</a:t>
            </a:r>
            <a:r>
              <a:rPr lang="en-US" sz="1000" b="1" kern="1200" dirty="0">
                <a:solidFill>
                  <a:schemeClr val="tx1"/>
                </a:solidFill>
                <a:effectLst/>
                <a:latin typeface="Segoe UI Light" pitchFamily="34" charset="0"/>
                <a:ea typeface="+mn-ea"/>
                <a:cs typeface="+mn-cs"/>
              </a:rPr>
              <a:t>. That uniquely differentiates us. </a:t>
            </a:r>
          </a:p>
          <a:p>
            <a:endParaRPr lang="en-US" dirty="0"/>
          </a:p>
        </p:txBody>
      </p:sp>
      <p:sp>
        <p:nvSpPr>
          <p:cNvPr id="4" name="Header Placeholder 3"/>
          <p:cNvSpPr>
            <a:spLocks noGrp="1"/>
          </p:cNvSpPr>
          <p:nvPr>
            <p:ph type="hdr" sz="quarter" idx="10"/>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Build 2012</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293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93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FE4590D-5E94-498D-9872-45222547810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246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10"/>
              </a:spcAft>
            </a:pPr>
            <a:endParaRPr lang="en-US" dirty="0"/>
          </a:p>
        </p:txBody>
      </p:sp>
      <p:sp>
        <p:nvSpPr>
          <p:cNvPr id="4" name="Header Placeholder 3"/>
          <p:cNvSpPr>
            <a:spLocks noGrp="1"/>
          </p:cNvSpPr>
          <p:nvPr>
            <p:ph type="hdr" sz="quarter"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ＭＳ Ｐゴシック" panose="020B0600070205080204" pitchFamily="34" charset="-128"/>
                <a:cs typeface="Segoe UI" panose="020B0502040204020203" pitchFamily="34" charset="0"/>
              </a:rPr>
              <a:t>Build 2012</a:t>
            </a: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ＭＳ Ｐゴシック" panose="020B0600070205080204" pitchFamily="34" charset="-128"/>
              <a:cs typeface="Segoe UI" panose="020B0502040204020203" pitchFamily="34" charset="0"/>
            </a:endParaRPr>
          </a:p>
        </p:txBody>
      </p:sp>
      <p:sp>
        <p:nvSpPr>
          <p:cNvPr id="5" name="Footer Placeholder 4"/>
          <p:cNvSpPr>
            <a:spLocks noGrp="1"/>
          </p:cNvSpPr>
          <p:nvPr>
            <p:ph type="ftr" sz="quarter" idx="11"/>
          </p:nvPr>
        </p:nvSpPr>
        <p:spPr/>
        <p:txBody>
          <a:bodyPr/>
          <a:lstStyle/>
          <a:p>
            <a:pPr marL="0" marR="0" lvl="0" indent="0" algn="l" defTabSz="932849" rtl="0" eaLnBrk="0" fontAlgn="base" latinLnBrk="0" hangingPunct="0">
              <a:lnSpc>
                <a:spcPct val="100000"/>
              </a:lnSpc>
              <a:spcBef>
                <a:spcPct val="0"/>
              </a:spcBef>
              <a:spcAft>
                <a:spcPct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849" rtl="0" eaLnBrk="0" fontAlgn="base" latinLnBrk="0" hangingPunct="0">
              <a:lnSpc>
                <a:spcPct val="100000"/>
              </a:lnSpc>
              <a:spcBef>
                <a:spcPct val="0"/>
              </a:spcBef>
              <a:spcAft>
                <a:spcPct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9AC6A9FE-A1DE-47AF-8A4A-D1158C469C45}" type="datetime1">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ＭＳ Ｐゴシック"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ＭＳ Ｐゴシック" panose="020B0600070205080204" pitchFamily="34" charset="-128"/>
              <a:cs typeface="+mn-cs"/>
            </a:endParaRPr>
          </a:p>
        </p:txBody>
      </p:sp>
      <p:sp>
        <p:nvSpPr>
          <p:cNvPr id="7" name="Slide Number Placeholder 6"/>
          <p:cNvSpPr>
            <a:spLocks noGrp="1"/>
          </p:cNvSpPr>
          <p:nvPr>
            <p:ph type="sldNum" sz="quarter" idx="13"/>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ＭＳ Ｐゴシック"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4458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startup business launched in 2010 that would ultimately change the way we travel the streets of the world when we do not have our cars.  This company grew to be a global powerhouse in less than 5 years!  I have no doubt everyone in this room has either used them or at least heard of them and understand what they do and how they can help you when in need.  This company is now, a mere 5 years after launch, a $50 BILLION business. The company started out as </a:t>
            </a:r>
            <a:r>
              <a:rPr lang="en-US" baseline="0" dirty="0" err="1"/>
              <a:t>UberCab</a:t>
            </a:r>
            <a:r>
              <a:rPr lang="en-US" baseline="0" dirty="0"/>
              <a:t> and shortly thereafter changed their name to simply Uber.  That’s an impressive feat for sure.  But consider this... Uber is one of the largest Taxi companies in the world but they do not own a single Car!   But wait, </a:t>
            </a:r>
            <a:r>
              <a:rPr lang="en-US" baseline="0" dirty="0" err="1"/>
              <a:t>their’s</a:t>
            </a:r>
            <a:r>
              <a:rPr lang="en-US" baseline="0" dirty="0"/>
              <a:t> more.  What happens when cars can drive themselves?  How many MORE people will want to take advantage of this opportunity to generate revenue with their car.  </a:t>
            </a:r>
          </a:p>
          <a:p>
            <a:r>
              <a:rPr lang="en-US" b="1" baseline="0" dirty="0"/>
              <a:t>How was this possible?</a:t>
            </a:r>
            <a:r>
              <a:rPr lang="en-US" baseline="0" dirty="0"/>
              <a:t>  The cloud and a vision!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F76556C-7B5A-4F94-93D4-FDB7322F4D9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80820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Segoe UI Light" pitchFamily="34" charset="0"/>
                <a:ea typeface="+mn-ea"/>
                <a:cs typeface="+mn-cs"/>
              </a:rPr>
              <a:t>Let us now understand the Windows Azure storage system and some of its salient features.</a:t>
            </a:r>
          </a:p>
          <a:p>
            <a:endParaRPr lang="en-US" sz="1000" kern="1200" dirty="0">
              <a:solidFill>
                <a:schemeClr val="tx1"/>
              </a:solidFill>
              <a:effectLst/>
              <a:latin typeface="Segoe UI Light" pitchFamily="34" charset="0"/>
              <a:ea typeface="+mn-ea"/>
              <a:cs typeface="+mn-cs"/>
            </a:endParaRPr>
          </a:p>
          <a:p>
            <a:r>
              <a:rPr lang="en-US" sz="1000" kern="1200" dirty="0">
                <a:solidFill>
                  <a:schemeClr val="tx1"/>
                </a:solidFill>
                <a:effectLst/>
                <a:latin typeface="Segoe UI Light" pitchFamily="34" charset="0"/>
                <a:ea typeface="+mn-ea"/>
                <a:cs typeface="+mn-cs"/>
              </a:rPr>
              <a:t>Treat Windows Azure as a giant “hard drive”. Why do we call it a giant? Windows Azure Storage has </a:t>
            </a:r>
            <a:r>
              <a:rPr lang="en-US" sz="1000" b="1" kern="1200" dirty="0">
                <a:solidFill>
                  <a:schemeClr val="tx1"/>
                </a:solidFill>
                <a:effectLst/>
                <a:latin typeface="Segoe UI Light" pitchFamily="34" charset="0"/>
                <a:ea typeface="+mn-ea"/>
                <a:cs typeface="+mn-cs"/>
              </a:rPr>
              <a:t>over 4 trillion objects</a:t>
            </a:r>
            <a:r>
              <a:rPr lang="en-US" sz="1000" kern="1200" dirty="0">
                <a:solidFill>
                  <a:schemeClr val="tx1"/>
                </a:solidFill>
                <a:effectLst/>
                <a:latin typeface="Segoe UI Light" pitchFamily="34" charset="0"/>
                <a:ea typeface="+mn-ea"/>
                <a:cs typeface="+mn-cs"/>
              </a:rPr>
              <a:t>, processes an average of </a:t>
            </a:r>
            <a:r>
              <a:rPr lang="en-US" sz="1000" b="1" kern="1200" dirty="0">
                <a:solidFill>
                  <a:schemeClr val="tx1"/>
                </a:solidFill>
                <a:effectLst/>
                <a:latin typeface="Segoe UI Light" pitchFamily="34" charset="0"/>
                <a:ea typeface="+mn-ea"/>
                <a:cs typeface="+mn-cs"/>
              </a:rPr>
              <a:t>270,000 requests per second</a:t>
            </a:r>
            <a:r>
              <a:rPr lang="en-US" sz="1000" kern="1200" dirty="0">
                <a:solidFill>
                  <a:schemeClr val="tx1"/>
                </a:solidFill>
                <a:effectLst/>
                <a:latin typeface="Segoe UI Light" pitchFamily="34" charset="0"/>
                <a:ea typeface="+mn-ea"/>
                <a:cs typeface="+mn-cs"/>
              </a:rPr>
              <a:t>, and reaches peaks of </a:t>
            </a:r>
            <a:r>
              <a:rPr lang="en-US" sz="1000" b="1" kern="1200" dirty="0">
                <a:solidFill>
                  <a:schemeClr val="tx1"/>
                </a:solidFill>
                <a:effectLst/>
                <a:latin typeface="Segoe UI Light" pitchFamily="34" charset="0"/>
                <a:ea typeface="+mn-ea"/>
                <a:cs typeface="+mn-cs"/>
              </a:rPr>
              <a:t>880k requests per second</a:t>
            </a:r>
            <a:r>
              <a:rPr lang="en-US" sz="1000" kern="1200" dirty="0">
                <a:solidFill>
                  <a:schemeClr val="tx1"/>
                </a:solidFill>
                <a:effectLst/>
                <a:latin typeface="Segoe UI Light" pitchFamily="34" charset="0"/>
                <a:ea typeface="+mn-ea"/>
                <a:cs typeface="+mn-cs"/>
              </a:rPr>
              <a:t>! </a:t>
            </a:r>
          </a:p>
          <a:p>
            <a:endParaRPr lang="en-US" sz="1000" kern="1200" dirty="0">
              <a:solidFill>
                <a:schemeClr val="tx1"/>
              </a:solidFill>
              <a:effectLst/>
              <a:latin typeface="Segoe UI Light" pitchFamily="34" charset="0"/>
              <a:ea typeface="+mn-ea"/>
              <a:cs typeface="+mn-cs"/>
            </a:endParaRPr>
          </a:p>
          <a:p>
            <a:r>
              <a:rPr lang="en-US" sz="1000" b="0" i="0" kern="1200" dirty="0">
                <a:solidFill>
                  <a:schemeClr val="tx1"/>
                </a:solidFill>
                <a:effectLst/>
                <a:latin typeface="Segoe UI Light" pitchFamily="34" charset="0"/>
                <a:ea typeface="+mn-ea"/>
                <a:cs typeface="+mn-cs"/>
              </a:rPr>
              <a:t>Windows Azure Blob</a:t>
            </a:r>
            <a:r>
              <a:rPr lang="en-US" sz="1000" b="0" i="0" kern="1200" baseline="0" dirty="0">
                <a:solidFill>
                  <a:schemeClr val="tx1"/>
                </a:solidFill>
                <a:effectLst/>
                <a:latin typeface="Segoe UI Light" pitchFamily="34" charset="0"/>
                <a:ea typeface="+mn-ea"/>
                <a:cs typeface="+mn-cs"/>
              </a:rPr>
              <a:t> storage is actually the top most rated by </a:t>
            </a:r>
            <a:r>
              <a:rPr lang="en-US" sz="1000" b="0" i="0" kern="1200" baseline="0" dirty="0" err="1">
                <a:solidFill>
                  <a:schemeClr val="tx1"/>
                </a:solidFill>
                <a:effectLst/>
                <a:latin typeface="Segoe UI Light" pitchFamily="34" charset="0"/>
                <a:ea typeface="+mn-ea"/>
                <a:cs typeface="+mn-cs"/>
              </a:rPr>
              <a:t>Nasuni</a:t>
            </a:r>
            <a:r>
              <a:rPr lang="en-US" sz="1000" b="0" i="0" kern="1200" baseline="0" dirty="0">
                <a:solidFill>
                  <a:schemeClr val="tx1"/>
                </a:solidFill>
                <a:effectLst/>
                <a:latin typeface="Segoe UI Light" pitchFamily="34" charset="0"/>
                <a:ea typeface="+mn-ea"/>
                <a:cs typeface="+mn-cs"/>
              </a:rPr>
              <a:t> Cloud storage report. This ranking is based on a number of factors like read/write speeds, availability and performance metrics.</a:t>
            </a:r>
            <a:endParaRPr lang="en-US" sz="1000" b="0" i="0" kern="1200" dirty="0">
              <a:solidFill>
                <a:schemeClr val="tx1"/>
              </a:solidFill>
              <a:effectLst/>
              <a:latin typeface="Segoe UI Light" pitchFamily="34" charset="0"/>
              <a:ea typeface="+mn-ea"/>
              <a:cs typeface="+mn-cs"/>
            </a:endParaRPr>
          </a:p>
          <a:p>
            <a:endParaRPr lang="en-US" dirty="0">
              <a:effectLst/>
            </a:endParaRPr>
          </a:p>
        </p:txBody>
      </p:sp>
      <p:sp>
        <p:nvSpPr>
          <p:cNvPr id="4" name="Header Placeholder 3"/>
          <p:cNvSpPr>
            <a:spLocks noGrp="1"/>
          </p:cNvSpPr>
          <p:nvPr>
            <p:ph type="hdr" sz="quarter"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ＭＳ Ｐゴシック" panose="020B0600070205080204" pitchFamily="34" charset="-128"/>
                <a:cs typeface="Segoe UI" panose="020B0502040204020203" pitchFamily="34" charset="0"/>
              </a:rPr>
              <a:t>Build 2012</a:t>
            </a: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ＭＳ Ｐゴシック" panose="020B0600070205080204" pitchFamily="34" charset="-128"/>
              <a:cs typeface="Segoe UI" panose="020B0502040204020203" pitchFamily="34" charset="0"/>
            </a:endParaRPr>
          </a:p>
        </p:txBody>
      </p:sp>
      <p:sp>
        <p:nvSpPr>
          <p:cNvPr id="5" name="Footer Placeholder 4"/>
          <p:cNvSpPr>
            <a:spLocks noGrp="1"/>
          </p:cNvSpPr>
          <p:nvPr>
            <p:ph type="ftr" sz="quarter" idx="11"/>
          </p:nvPr>
        </p:nvSpPr>
        <p:spPr/>
        <p:txBody>
          <a:bodyPr/>
          <a:lstStyle/>
          <a:p>
            <a:pPr marL="0" marR="0" lvl="0" indent="0" algn="l" defTabSz="932933" rtl="0" eaLnBrk="0" fontAlgn="base" latinLnBrk="0" hangingPunct="0">
              <a:lnSpc>
                <a:spcPct val="100000"/>
              </a:lnSpc>
              <a:spcBef>
                <a:spcPct val="0"/>
              </a:spcBef>
              <a:spcAft>
                <a:spcPct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933" rtl="0" eaLnBrk="0" fontAlgn="base" latinLnBrk="0" hangingPunct="0">
              <a:lnSpc>
                <a:spcPct val="100000"/>
              </a:lnSpc>
              <a:spcBef>
                <a:spcPct val="0"/>
              </a:spcBef>
              <a:spcAft>
                <a:spcPct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BCE9C9E2-4F66-4727-BFFF-194B4CCF1B92}" type="datetime1">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ＭＳ Ｐゴシック"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ＭＳ Ｐゴシック" panose="020B0600070205080204" pitchFamily="34" charset="-128"/>
              <a:cs typeface="+mn-cs"/>
            </a:endParaRPr>
          </a:p>
        </p:txBody>
      </p:sp>
      <p:sp>
        <p:nvSpPr>
          <p:cNvPr id="7" name="Slide Number Placeholder 6"/>
          <p:cNvSpPr>
            <a:spLocks noGrp="1"/>
          </p:cNvSpPr>
          <p:nvPr>
            <p:ph type="sldNum" sz="quarter" idx="13"/>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ＭＳ Ｐゴシック"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97806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IaaS more of a complete offering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TechReady 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B1278-D92B-4AF3-A9C1-71DD298190CE}" type="datetimeFigureOut">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29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BF77-E2E4-44CA-BA5C-65E132CF0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25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8731BD-62C8-419D-B2A1-E876ABD5BF6E}" type="datetime1">
              <a:rPr lang="en-US" smtClean="0">
                <a:solidFill>
                  <a:prstClr val="black"/>
                </a:solidFill>
              </a:rPr>
              <a:pPr/>
              <a:t>2/10/2016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960084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2/10/2016 8:49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586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 2012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328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328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6A9FE-A1DE-47AF-8A4A-D1158C469C45}"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997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Learn what you need to know to become a certified Azure Solutions Architect. We will go through the lessons found in the book 70-534 Architecting Microsoft Azure Solutions. We will wrap things up with our speakers (and authors of the book) doing a book signing so bring your copy of the book.</a:t>
            </a:r>
          </a:p>
          <a:p>
            <a:pPr rtl="0"/>
            <a:r>
              <a:rPr lang="en-US" dirty="0">
                <a:effectLst/>
              </a:rPr>
              <a:t>70-534 Introduction</a:t>
            </a:r>
          </a:p>
          <a:p>
            <a:pPr rtl="0"/>
            <a:r>
              <a:rPr lang="en-US" dirty="0">
                <a:effectLst/>
              </a:rPr>
              <a:t>Exam Tips and Tricks</a:t>
            </a:r>
          </a:p>
          <a:p>
            <a:pPr rtl="0"/>
            <a:r>
              <a:rPr lang="en-US" dirty="0">
                <a:effectLst/>
              </a:rPr>
              <a:t>Design an advanced application (15–20%)</a:t>
            </a:r>
          </a:p>
          <a:p>
            <a:pPr rtl="0"/>
            <a:r>
              <a:rPr lang="en-US" dirty="0">
                <a:effectLst/>
              </a:rPr>
              <a:t>Design websites (15–20%)</a:t>
            </a:r>
          </a:p>
          <a:p>
            <a:pPr rtl="0"/>
            <a:r>
              <a:rPr lang="en-US" dirty="0">
                <a:effectLst/>
              </a:rPr>
              <a:t>Design a management, monitoring, and business continuity strategy (15–20%)</a:t>
            </a:r>
          </a:p>
          <a:p>
            <a:pPr rtl="0"/>
            <a:r>
              <a:rPr lang="en-US" dirty="0">
                <a:effectLst/>
              </a:rPr>
              <a:t>Design Microsoft Azure infrastructure and networking (15–20%)</a:t>
            </a:r>
          </a:p>
          <a:p>
            <a:pPr rtl="0"/>
            <a:r>
              <a:rPr lang="en-US" dirty="0">
                <a:effectLst/>
              </a:rPr>
              <a:t>Secure resources (15–20%)</a:t>
            </a:r>
          </a:p>
          <a:p>
            <a:pPr rtl="0"/>
            <a:r>
              <a:rPr lang="en-US" dirty="0">
                <a:effectLst/>
              </a:rPr>
              <a:t>Design an application storage and data access strategy (15–20%)</a:t>
            </a:r>
          </a:p>
          <a:p>
            <a:pPr rtl="0"/>
            <a:r>
              <a:rPr lang="en-US" dirty="0">
                <a:effectLst/>
              </a:rPr>
              <a:t>Field Experiences</a:t>
            </a:r>
          </a:p>
          <a:p>
            <a:pPr rtl="0"/>
            <a:r>
              <a:rPr lang="en-US" dirty="0">
                <a:effectLst/>
              </a:rPr>
              <a:t>Book Signing – Authors Dan Stolts, Steve Maier</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CA44E0-6ABB-4CBD-8351-69864DC90CE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48403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0E07F-336E-4C5F-B78E-0A0EC1F1E038}"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017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a:t>And</a:t>
            </a:r>
            <a:r>
              <a:rPr lang="en-US" baseline="0" dirty="0"/>
              <a:t> that’s where Microsoft Edge comes in:</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t>The </a:t>
            </a:r>
            <a:r>
              <a:rPr lang="en-US" b="1" baseline="0" dirty="0"/>
              <a:t>new, default</a:t>
            </a:r>
            <a:r>
              <a:rPr lang="en-US" baseline="0" dirty="0"/>
              <a:t> browser</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baseline="0" dirty="0"/>
              <a:t>Has </a:t>
            </a:r>
            <a:r>
              <a:rPr lang="en-US" b="1" baseline="0" dirty="0"/>
              <a:t>unique experiences </a:t>
            </a:r>
            <a:r>
              <a:rPr lang="en-US" baseline="0" dirty="0"/>
              <a:t>around Cortana, reading and note-taking – but </a:t>
            </a:r>
            <a:r>
              <a:rPr lang="en-US" b="1" baseline="0" dirty="0"/>
              <a:t>rather than talk </a:t>
            </a:r>
            <a:r>
              <a:rPr lang="en-US" baseline="0" dirty="0"/>
              <a:t>about these, I’d rather </a:t>
            </a:r>
            <a:r>
              <a:rPr lang="en-US" b="1" baseline="0" dirty="0"/>
              <a:t>show </a:t>
            </a:r>
            <a:r>
              <a:rPr lang="en-US" baseline="0" dirty="0"/>
              <a:t>them.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48071D6-A44C-4D99-8CB3-96457605E879}"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27545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Microsoft Edge is </a:t>
            </a:r>
            <a:r>
              <a:rPr lang="en-US" b="1" dirty="0"/>
              <a:t>about more than just enabling new experiences</a:t>
            </a:r>
            <a:r>
              <a:rPr lang="en-US" dirty="0"/>
              <a:t>. It’s also about </a:t>
            </a:r>
            <a:r>
              <a:rPr lang="en-US" b="1" dirty="0"/>
              <a:t>important engineering decisions </a:t>
            </a:r>
            <a:r>
              <a:rPr lang="en-US" dirty="0"/>
              <a:t>that help set</a:t>
            </a:r>
            <a:r>
              <a:rPr lang="en-US" baseline="0" dirty="0"/>
              <a:t> us up for the future.</a:t>
            </a:r>
          </a:p>
          <a:p>
            <a:endParaRPr lang="en-US" baseline="0" dirty="0"/>
          </a:p>
          <a:p>
            <a:r>
              <a:rPr lang="en-US" baseline="0" dirty="0"/>
              <a:t>First is really </a:t>
            </a:r>
            <a:r>
              <a:rPr lang="en-US" b="1" baseline="0" dirty="0"/>
              <a:t>betting on the Windows 10 platform </a:t>
            </a:r>
            <a:r>
              <a:rPr lang="en-US" b="0" baseline="0" dirty="0"/>
              <a:t>– using the UAP, </a:t>
            </a:r>
            <a:r>
              <a:rPr lang="en-US" b="1" baseline="0" dirty="0"/>
              <a:t>using XAML/C# which is the same platform as our Store app developers.</a:t>
            </a:r>
            <a:r>
              <a:rPr lang="en-US" b="0" baseline="0" dirty="0"/>
              <a:t> This allows us to be updated frequently like other Universal Windows apps.</a:t>
            </a:r>
          </a:p>
          <a:p>
            <a:endParaRPr lang="en-US" b="0" baseline="0" dirty="0"/>
          </a:p>
          <a:p>
            <a:r>
              <a:rPr lang="en-US" b="0" baseline="0" dirty="0"/>
              <a:t>Also allowed us to make </a:t>
            </a:r>
            <a:r>
              <a:rPr lang="en-US" b="1" baseline="0" dirty="0"/>
              <a:t>a break from the past</a:t>
            </a:r>
            <a:r>
              <a:rPr lang="en-US" b="0" baseline="0" dirty="0"/>
              <a:t>. This starts with </a:t>
            </a:r>
            <a:r>
              <a:rPr lang="en-US" b="1" baseline="0" dirty="0"/>
              <a:t>deciding that Microsoft Edge would not support some legacy extensibility </a:t>
            </a:r>
            <a:r>
              <a:rPr lang="en-US" b="0" baseline="0" dirty="0"/>
              <a:t>points that IE has added over the past 20 years. like toolbars and BHOs. Once we did this, we could apply more strict security boundaries like </a:t>
            </a:r>
            <a:r>
              <a:rPr lang="en-US" b="0" baseline="0" dirty="0" err="1"/>
              <a:t>AppContainer</a:t>
            </a:r>
            <a:r>
              <a:rPr lang="en-US" b="0" baseline="0" dirty="0"/>
              <a:t> (app-level sandbox) or Enhanced Protected Mode (tab level sandbox). </a:t>
            </a:r>
          </a:p>
          <a:p>
            <a:endParaRPr lang="en-US" b="0" baseline="0" dirty="0"/>
          </a:p>
          <a:p>
            <a:r>
              <a:rPr lang="en-US" b="0" baseline="0" dirty="0"/>
              <a:t>Even though </a:t>
            </a:r>
            <a:r>
              <a:rPr lang="en-US" b="1" baseline="0" dirty="0"/>
              <a:t>we feel good about Microsoft Edge compatibility with modern web</a:t>
            </a:r>
            <a:r>
              <a:rPr lang="en-US" b="0" baseline="0" dirty="0"/>
              <a:t>, we also </a:t>
            </a:r>
            <a:r>
              <a:rPr lang="en-US" b="1" baseline="0" dirty="0"/>
              <a:t>don’t want to leave users behind</a:t>
            </a:r>
            <a:r>
              <a:rPr lang="en-US" b="0" baseline="0" dirty="0"/>
              <a:t>… think about Enterprises, or Korea.</a:t>
            </a:r>
            <a:endParaRPr lang="en-US" b="1"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AD42FA0-0BBE-438B-BB64-0D199DD69FA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0724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not so small software company who had a reputation for being a bully,</a:t>
            </a:r>
            <a:r>
              <a:rPr lang="en-US" baseline="0" dirty="0"/>
              <a:t> slow and stale.  A company that lost it’s ability to “innovate”.  With some 190,000 employees many thought the company had become irrelevant and many more expected that this would be the inevitable outcome for the companies long term outlook. Just over 5 years ago, on </a:t>
            </a:r>
            <a:r>
              <a:rPr lang="en-US" dirty="0">
                <a:effectLst/>
              </a:rPr>
              <a:t>February 1,  2010 the company launched</a:t>
            </a:r>
            <a:r>
              <a:rPr lang="en-US" baseline="0" dirty="0">
                <a:effectLst/>
              </a:rPr>
              <a:t> a new product that would not only change the fate of the organization but change the way the world thinks about cloud computing. The product was then called </a:t>
            </a:r>
            <a:r>
              <a:rPr lang="en-US" b="1" dirty="0">
                <a:effectLst/>
              </a:rPr>
              <a:t>Windows Azure. </a:t>
            </a:r>
            <a:r>
              <a:rPr lang="en-US" b="1" baseline="0" dirty="0">
                <a:effectLst/>
              </a:rPr>
              <a:t> </a:t>
            </a:r>
            <a:r>
              <a:rPr lang="en-US" b="0" dirty="0">
                <a:effectLst/>
              </a:rPr>
              <a:t>Others</a:t>
            </a:r>
            <a:r>
              <a:rPr lang="en-US" b="0" baseline="0" dirty="0">
                <a:effectLst/>
              </a:rPr>
              <a:t> were already in the cloud business but focusing on Virtual Machines in the sky.  Microsoft started out with a new and very different model and 5 years later is the biggest cloud provider in the world. This technology so fundamentally changed the company that it is no longer a software company.  It is now a Services and Devices company and if you reach any trade magazine or newspaper today you will read about them being considered the leading innovator of our time.     </a:t>
            </a:r>
            <a:r>
              <a:rPr lang="en-US" b="0" dirty="0">
                <a:effectLst/>
              </a:rPr>
              <a:t> </a:t>
            </a:r>
          </a:p>
          <a:p>
            <a:r>
              <a:rPr lang="en-US" b="0" baseline="0" dirty="0">
                <a:effectLst/>
              </a:rPr>
              <a:t>What does this have to do with security?  Everything.  Everything can change in a very short period of time and we in the IT and security business need to be able to change with it.</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F76556C-7B5A-4F94-93D4-FDB7322F4D9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9044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76839-E447-4AFE-9892-DD70E46E74B8}"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ooter Placeholder 8"/>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01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4E20926-19FA-4C35-8088-A64538A1F72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1721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0978B0F-19FA-4427-A32B-59F3BE178215}"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9" name="Footer Placeholder 8"/>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57951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BitLocker is a great solution for protecting data when a device is lost or stolen but how can you protect your data from your users who may accidentally or even intentionally leak data. This is where a brand new Windows 10 features comes to play. The feature is internally called Enterprise Data Protection and it provide persistent file level encryption and basic rights management to corporate files.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Unlike data protection solutions, particularly on mobile devices like Samsung Knox, Good Technologies, and the many other container solutions, we’ve come up with a solution that doesn’t get in the way of the user experience. Our solutions is fully integrated within the experience you already familiar with and you can continue to use the apps that you, or IT, chooses to access protected content. We don’t require users to sue special folders, change mode, move into secure zones or partitions, etc. Instead our solution works completely behind the scenes and protects data where ever it lives on the device. Windows acts a broker that gates user and app access to protected data based on the policies that you define.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Because our solution is integrated into the platform you can use the same apps (e.g.: Office, Notepad, Adobe) to interact with protected data whether it’s on the desktop or on mobile. This is a big differentiator for us as in most cases you’re going to be forced to use completely different apps on mobile vs your desktop devices. For example your users will use Outlook on the desktop and then on their phone they’ll need to use a knock-off email client that is very likely limited comparative speaking.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EDP is great at identifying, separating, and protecting corporate data and in most cases it can do so without the need for app wrapping, reengineering, etc. EDP fully integrates with Azure Active Directory and Rights Management services to provide secure sharing B2B and even B2C.  </a:t>
            </a: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C49129C-E36E-44D6-A447-2BBCD2646635}"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80029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2/10/2016 8:49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30853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101BD6E-561C-4918-9B89-81576FAFD5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2/10/2016 8:49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9" name="Footer Placeholder 8"/>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4886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2/10/2016 8:49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86563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sz="900" b="0" dirty="0">
                <a:cs typeface="Courier New" panose="02070309020205020404" pitchFamily="49" charset="0"/>
              </a:rPr>
              <a:t>[Purpose of this slide: CTA]</a:t>
            </a:r>
            <a:endParaRPr lang="en-US" sz="900" b="0" baseline="0" dirty="0">
              <a:cs typeface="Courier New" panose="02070309020205020404" pitchFamily="49" charset="0"/>
            </a:endParaRP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0" dirty="0">
              <a:cs typeface="Courier New" panose="02070309020205020404" pitchFamily="49" charset="0"/>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sz="900" b="0" dirty="0">
                <a:cs typeface="Courier New" panose="02070309020205020404" pitchFamily="49" charset="0"/>
              </a:rPr>
              <a:t>(Do we want</a:t>
            </a:r>
            <a:r>
              <a:rPr lang="en-US" sz="900" b="0" baseline="0" dirty="0">
                <a:cs typeface="Courier New" panose="02070309020205020404" pitchFamily="49" charset="0"/>
              </a:rPr>
              <a:t> to go here?)</a:t>
            </a:r>
            <a:endParaRPr lang="en-US" sz="900" b="0" dirty="0">
              <a:cs typeface="Courier New" panose="02070309020205020404" pitchFamily="49" charset="0"/>
            </a:endParaRP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0" dirty="0">
              <a:cs typeface="Courier New" panose="02070309020205020404" pitchFamily="49" charset="0"/>
            </a:endParaRPr>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sz="900" b="0" kern="1200" baseline="0" dirty="0">
                <a:latin typeface="Segoe UI Light" pitchFamily="34" charset="0"/>
                <a:ea typeface="+mn-ea"/>
                <a:cs typeface="Courier New" panose="02070309020205020404" pitchFamily="49" charset="0"/>
              </a:rPr>
              <a:t>If you are deploying Windows 8 today, our ask of you is not to stop doing that.  Upgrading to Threshold from Windows 8 is the best option.</a:t>
            </a:r>
          </a:p>
          <a:p>
            <a:pPr marL="171450" marR="0" indent="-171450" algn="l" defTabSz="932742" rtl="0" eaLnBrk="1" fontAlgn="auto" latinLnBrk="0" hangingPunct="1">
              <a:lnSpc>
                <a:spcPct val="90000"/>
              </a:lnSpc>
              <a:spcBef>
                <a:spcPts val="0"/>
              </a:spcBef>
              <a:spcAft>
                <a:spcPts val="340"/>
              </a:spcAft>
              <a:buClrTx/>
              <a:buSzTx/>
              <a:buFontTx/>
              <a:buChar char="-"/>
              <a:tabLst/>
              <a:defRPr/>
            </a:pPr>
            <a:r>
              <a:rPr lang="en-US" sz="900" b="0" kern="1200" baseline="0" dirty="0">
                <a:latin typeface="Segoe UI Light" pitchFamily="34" charset="0"/>
                <a:ea typeface="+mn-ea"/>
                <a:cs typeface="Courier New" panose="02070309020205020404" pitchFamily="49" charset="0"/>
              </a:rPr>
              <a:t>For your devices running Windows 7, our advise is to look at Windows 8 for your touch devices now with and eye towards upgrading them in the future – and begin to plan for Threshold for your non-touch devices.</a:t>
            </a:r>
            <a:endParaRPr lang="en-US" sz="900" b="0" kern="1200" dirty="0">
              <a:latin typeface="Segoe UI Light" pitchFamily="34" charset="0"/>
              <a:ea typeface="+mn-ea"/>
              <a:cs typeface="Courier New" panose="02070309020205020404" pitchFamily="49" charset="0"/>
            </a:endParaRPr>
          </a:p>
          <a:p>
            <a:pPr marL="0" marR="0" indent="0" algn="l" defTabSz="932742" rtl="0" eaLnBrk="1" fontAlgn="auto" latinLnBrk="0" hangingPunct="1">
              <a:lnSpc>
                <a:spcPct val="90000"/>
              </a:lnSpc>
              <a:spcBef>
                <a:spcPts val="0"/>
              </a:spcBef>
              <a:spcAft>
                <a:spcPts val="340"/>
              </a:spcAft>
              <a:buClrTx/>
              <a:buSzTx/>
              <a:buFontTx/>
              <a:buNone/>
              <a:tabLst/>
              <a:defRPr/>
            </a:pPr>
            <a:endParaRPr lang="en-US" sz="900" b="1" dirty="0">
              <a:cs typeface="Courier New" panose="02070309020205020404" pitchFamily="49"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49965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92150"/>
            <a:ext cx="6146800" cy="3457575"/>
          </a:xfrm>
        </p:spPr>
      </p:sp>
      <p:sp>
        <p:nvSpPr>
          <p:cNvPr id="3" name="Notes Placeholder 2"/>
          <p:cNvSpPr>
            <a:spLocks noGrp="1"/>
          </p:cNvSpPr>
          <p:nvPr>
            <p:ph type="body" idx="1"/>
          </p:nvPr>
        </p:nvSpPr>
        <p:spPr/>
        <p:txBody>
          <a:bodyPr>
            <a:normAutofit/>
          </a:bodyPr>
          <a:lstStyle/>
          <a:p>
            <a:endParaRPr lang="en-US" dirty="0"/>
          </a:p>
        </p:txBody>
      </p:sp>
      <p:sp>
        <p:nvSpPr>
          <p:cNvPr id="6" name="Date Placeholder 5"/>
          <p:cNvSpPr>
            <a:spLocks noGrp="1"/>
          </p:cNvSpPr>
          <p:nvPr>
            <p:ph type="dt" idx="10"/>
          </p:nvPr>
        </p:nvSpPr>
        <p:spPr>
          <a:xfrm>
            <a:off x="3967341" y="0"/>
            <a:ext cx="3035088" cy="462770"/>
          </a:xfrm>
          <a:prstGeom prst="rect">
            <a:avLst/>
          </a:prstGeom>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fld id="{E05F0FDE-0B9C-4E37-A1AB-AA68C509158B}" type="datetime1">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2/10/2016</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ooter Placeholder 8"/>
          <p:cNvSpPr>
            <a:spLocks noGrp="1"/>
          </p:cNvSpPr>
          <p:nvPr>
            <p:ph type="ftr" sz="quarter" idx="11"/>
          </p:nvPr>
        </p:nvSpPr>
        <p:spPr/>
        <p:txBody>
          <a:bodyPr/>
          <a:lstStyle/>
          <a:p>
            <a:pPr marL="0" marR="0" lvl="0" indent="0" algn="l" defTabSz="9269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2690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1" name="Header Placeholder 10"/>
          <p:cNvSpPr>
            <a:spLocks noGrp="1"/>
          </p:cNvSpPr>
          <p:nvPr>
            <p:ph type="hd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System Center Marketing</a:t>
            </a:r>
          </a:p>
        </p:txBody>
      </p:sp>
    </p:spTree>
    <p:extLst>
      <p:ext uri="{BB962C8B-B14F-4D97-AF65-F5344CB8AC3E}">
        <p14:creationId xmlns:p14="http://schemas.microsoft.com/office/powerpoint/2010/main" val="288673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FC189-1325-45DD-B8CC-E1969B85FDB1}" type="slidenum">
              <a:rPr lang="en-US" smtClean="0"/>
              <a:t>4</a:t>
            </a:fld>
            <a:endParaRPr lang="en-US"/>
          </a:p>
        </p:txBody>
      </p:sp>
    </p:spTree>
    <p:extLst>
      <p:ext uri="{BB962C8B-B14F-4D97-AF65-F5344CB8AC3E}">
        <p14:creationId xmlns:p14="http://schemas.microsoft.com/office/powerpoint/2010/main" val="326097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4CFC189-1325-45DD-B8CC-E1969B85FDB1}" type="slidenum">
              <a:rPr lang="en-US" sz="1800" kern="0">
                <a:solidFill>
                  <a:sysClr val="windowText" lastClr="000000"/>
                </a:solidFill>
              </a:rPr>
              <a:pPr defTabSz="931774">
                <a:defRPr/>
              </a:pPr>
              <a:t>5</a:t>
            </a:fld>
            <a:endParaRPr lang="en-US" sz="1800" kern="0">
              <a:solidFill>
                <a:sysClr val="windowText" lastClr="000000"/>
              </a:solidFill>
            </a:endParaRPr>
          </a:p>
        </p:txBody>
      </p:sp>
    </p:spTree>
    <p:extLst>
      <p:ext uri="{BB962C8B-B14F-4D97-AF65-F5344CB8AC3E}">
        <p14:creationId xmlns:p14="http://schemas.microsoft.com/office/powerpoint/2010/main" val="429322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994216-F9EE-4578-8C57-39E3A4EBAE32}" type="slidenum">
              <a:rPr lang="en-US" smtClean="0"/>
              <a:t>7</a:t>
            </a:fld>
            <a:endParaRPr lang="en-US"/>
          </a:p>
        </p:txBody>
      </p:sp>
    </p:spTree>
    <p:extLst>
      <p:ext uri="{BB962C8B-B14F-4D97-AF65-F5344CB8AC3E}">
        <p14:creationId xmlns:p14="http://schemas.microsoft.com/office/powerpoint/2010/main" val="78788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35977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900" u="sng" dirty="0">
                <a:solidFill>
                  <a:schemeClr val="tx2"/>
                </a:solidFill>
              </a:rPr>
              <a:t>http://aka.ms/70-534 – Once it goes live..</a:t>
            </a:r>
            <a:endParaRPr lang="en-US" dirty="0">
              <a:effectLst/>
            </a:endParaRPr>
          </a:p>
          <a:p>
            <a:pPr rtl="0"/>
            <a:r>
              <a:rPr lang="en-US" dirty="0">
                <a:effectLst/>
              </a:rPr>
              <a:t>Learn what you need to know to become a certified Azure Solutions Architect. We will go through the lessons found in the book 70-534 Architecting Microsoft Azure Solutions. We will wrap things up with our speakers (and authors of the book) doing a book signing so bring your copy of the book.</a:t>
            </a:r>
          </a:p>
          <a:p>
            <a:pPr rtl="0"/>
            <a:r>
              <a:rPr lang="en-US" dirty="0">
                <a:effectLst/>
              </a:rPr>
              <a:t>70-534 Introduction</a:t>
            </a:r>
          </a:p>
          <a:p>
            <a:pPr rtl="0"/>
            <a:r>
              <a:rPr lang="en-US" dirty="0">
                <a:effectLst/>
              </a:rPr>
              <a:t>Exam Tips and Tricks</a:t>
            </a:r>
          </a:p>
          <a:p>
            <a:pPr rtl="0"/>
            <a:r>
              <a:rPr lang="en-US" dirty="0">
                <a:effectLst/>
              </a:rPr>
              <a:t>Design an advanced application (15–20%)</a:t>
            </a:r>
          </a:p>
          <a:p>
            <a:pPr rtl="0"/>
            <a:r>
              <a:rPr lang="en-US" dirty="0">
                <a:effectLst/>
              </a:rPr>
              <a:t>Design websites (15–20%)</a:t>
            </a:r>
          </a:p>
          <a:p>
            <a:pPr rtl="0"/>
            <a:r>
              <a:rPr lang="en-US" dirty="0">
                <a:effectLst/>
              </a:rPr>
              <a:t>Design a management, monitoring, and business continuity strategy (15–20%)</a:t>
            </a:r>
          </a:p>
          <a:p>
            <a:pPr rtl="0"/>
            <a:r>
              <a:rPr lang="en-US" dirty="0">
                <a:effectLst/>
              </a:rPr>
              <a:t>Design Microsoft Azure infrastructure and networking (15–20%)</a:t>
            </a:r>
          </a:p>
          <a:p>
            <a:pPr rtl="0"/>
            <a:r>
              <a:rPr lang="en-US" dirty="0">
                <a:effectLst/>
              </a:rPr>
              <a:t>Secure resources (15–20%)</a:t>
            </a:r>
          </a:p>
          <a:p>
            <a:pPr rtl="0"/>
            <a:r>
              <a:rPr lang="en-US" dirty="0">
                <a:effectLst/>
              </a:rPr>
              <a:t>Design an application storage and data access strategy (15–20%)</a:t>
            </a:r>
          </a:p>
          <a:p>
            <a:pPr rtl="0"/>
            <a:r>
              <a:rPr lang="en-US" dirty="0">
                <a:effectLst/>
              </a:rPr>
              <a:t>Field Experiences</a:t>
            </a:r>
          </a:p>
          <a:p>
            <a:pPr rtl="0"/>
            <a:r>
              <a:rPr lang="en-US" dirty="0">
                <a:effectLst/>
              </a:rPr>
              <a:t>Book Signing – Authors Dan Stolts, Steve Maier</a:t>
            </a:r>
          </a:p>
          <a:p>
            <a:endParaRPr lang="en-US" dirty="0"/>
          </a:p>
        </p:txBody>
      </p:sp>
      <p:sp>
        <p:nvSpPr>
          <p:cNvPr id="4" name="Slide Number Placeholder 3"/>
          <p:cNvSpPr>
            <a:spLocks noGrp="1"/>
          </p:cNvSpPr>
          <p:nvPr>
            <p:ph type="sldNum" sz="quarter" idx="10"/>
          </p:nvPr>
        </p:nvSpPr>
        <p:spPr/>
        <p:txBody>
          <a:bodyPr/>
          <a:lstStyle/>
          <a:p>
            <a:fld id="{C4CA44E0-6ABB-4CBD-8351-69864DC90CE7}" type="slidenum">
              <a:rPr lang="en-US" smtClean="0"/>
              <a:t>11</a:t>
            </a:fld>
            <a:endParaRPr lang="en-US"/>
          </a:p>
        </p:txBody>
      </p:sp>
    </p:spTree>
    <p:extLst>
      <p:ext uri="{BB962C8B-B14F-4D97-AF65-F5344CB8AC3E}">
        <p14:creationId xmlns:p14="http://schemas.microsoft.com/office/powerpoint/2010/main" val="195633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795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jpeg"/><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2" hasCustomPrompt="1"/>
          </p:nvPr>
        </p:nvSpPr>
        <p:spPr>
          <a:xfrm>
            <a:off x="271105" y="3877272"/>
            <a:ext cx="6273417" cy="1794661"/>
          </a:xfrm>
          <a:noFill/>
        </p:spPr>
        <p:txBody>
          <a:bodyPr lIns="146286" tIns="109714" rIns="146286" bIns="109714">
            <a:noAutofit/>
          </a:bodyPr>
          <a:lstStyle>
            <a:lvl1pPr marL="0" indent="0">
              <a:spcBef>
                <a:spcPts val="0"/>
              </a:spcBef>
              <a:buNone/>
              <a:defRPr sz="3430" spc="0" baseline="0">
                <a:solidFill>
                  <a:srgbClr val="00188F"/>
                </a:solidFill>
                <a:latin typeface="+mj-lt"/>
              </a:defRPr>
            </a:lvl1pPr>
          </a:lstStyle>
          <a:p>
            <a:pPr lvl="0"/>
            <a:r>
              <a:rPr lang="en-US" dirty="0"/>
              <a:t>Speaker Name</a:t>
            </a:r>
          </a:p>
        </p:txBody>
      </p:sp>
      <p:sp>
        <p:nvSpPr>
          <p:cNvPr id="5" name="Title 1"/>
          <p:cNvSpPr>
            <a:spLocks noGrp="1"/>
          </p:cNvSpPr>
          <p:nvPr>
            <p:ph type="title" hasCustomPrompt="1"/>
          </p:nvPr>
        </p:nvSpPr>
        <p:spPr>
          <a:xfrm>
            <a:off x="269303" y="2075840"/>
            <a:ext cx="9860610" cy="1801436"/>
          </a:xfrm>
          <a:noFill/>
        </p:spPr>
        <p:txBody>
          <a:bodyPr lIns="146286" tIns="91429" rIns="146286" bIns="91429" anchor="t" anchorCtr="0"/>
          <a:lstStyle>
            <a:lvl1pPr>
              <a:defRPr sz="5881" spc="-99" baseline="0">
                <a:solidFill>
                  <a:srgbClr val="00188F"/>
                </a:solidFill>
              </a:defRPr>
            </a:lvl1pPr>
          </a:lstStyle>
          <a:p>
            <a:r>
              <a:rPr lang="en-US" dirty="0"/>
              <a:t>Presentation title</a:t>
            </a:r>
          </a:p>
        </p:txBody>
      </p:sp>
      <p:pic>
        <p:nvPicPr>
          <p:cNvPr id="8" name="Picture 3" descr="MSFT_logo_rgb_C-Wht_D.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3041" y="226675"/>
            <a:ext cx="1674589" cy="61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42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6977_Azure_Cloud_Full_09111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529300" y="1"/>
            <a:ext cx="6662701" cy="6858001"/>
          </a:xfrm>
          <a:prstGeom prst="rect">
            <a:avLst/>
          </a:prstGeom>
        </p:spPr>
      </p:pic>
      <p:sp>
        <p:nvSpPr>
          <p:cNvPr id="3" name="Title 1"/>
          <p:cNvSpPr>
            <a:spLocks noGrp="1"/>
          </p:cNvSpPr>
          <p:nvPr>
            <p:ph type="title" hasCustomPrompt="1"/>
          </p:nvPr>
        </p:nvSpPr>
        <p:spPr>
          <a:xfrm>
            <a:off x="269239" y="2084174"/>
            <a:ext cx="11653523" cy="1796217"/>
          </a:xfrm>
          <a:noFill/>
        </p:spPr>
        <p:txBody>
          <a:bodyPr tIns="91429" bIns="91429" anchor="t" anchorCtr="0"/>
          <a:lstStyle>
            <a:lvl1pPr>
              <a:defRPr sz="8625" spc="-99" baseline="0">
                <a:solidFill>
                  <a:schemeClr val="tx2"/>
                </a:solidFill>
              </a:defRPr>
            </a:lvl1pPr>
          </a:lstStyle>
          <a:p>
            <a:r>
              <a:rPr lang="en-US" dirty="0"/>
              <a:t>Section title goes here</a:t>
            </a:r>
          </a:p>
        </p:txBody>
      </p:sp>
    </p:spTree>
    <p:extLst>
      <p:ext uri="{BB962C8B-B14F-4D97-AF65-F5344CB8AC3E}">
        <p14:creationId xmlns:p14="http://schemas.microsoft.com/office/powerpoint/2010/main" val="3030137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0-50 Right Photo Layout">
    <p:spTree>
      <p:nvGrpSpPr>
        <p:cNvPr id="1" name=""/>
        <p:cNvGrpSpPr/>
        <p:nvPr/>
      </p:nvGrpSpPr>
      <p:grpSpPr>
        <a:xfrm>
          <a:off x="0" y="0"/>
          <a:ext cx="0" cy="0"/>
          <a:chOff x="0" y="0"/>
          <a:chExt cx="0" cy="0"/>
        </a:xfrm>
      </p:grpSpPr>
      <p:sp>
        <p:nvSpPr>
          <p:cNvPr id="4" name="Title 1"/>
          <p:cNvSpPr>
            <a:spLocks noGrp="1"/>
          </p:cNvSpPr>
          <p:nvPr>
            <p:ph type="title"/>
          </p:nvPr>
        </p:nvSpPr>
        <p:spPr>
          <a:xfrm>
            <a:off x="269239" y="289511"/>
            <a:ext cx="6411927" cy="899665"/>
          </a:xfrm>
        </p:spPr>
        <p:txBody>
          <a:bodyPr/>
          <a:lstStyle>
            <a:lvl1pPr algn="l" defTabSz="914367" rtl="0" eaLnBrk="1" latinLnBrk="0" hangingPunct="1">
              <a:lnSpc>
                <a:spcPct val="90000"/>
              </a:lnSpc>
              <a:spcBef>
                <a:spcPct val="0"/>
              </a:spcBef>
              <a:buNone/>
              <a:defRPr lang="en-US" sz="4313"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1"/>
          </p:nvPr>
        </p:nvSpPr>
        <p:spPr>
          <a:xfrm>
            <a:off x="269239" y="1903617"/>
            <a:ext cx="6411927" cy="902290"/>
          </a:xfrm>
        </p:spPr>
        <p:txBody>
          <a:bodyPr/>
          <a:lstStyle>
            <a:lvl1pPr marL="0" indent="0">
              <a:spcBef>
                <a:spcPts val="0"/>
              </a:spcBef>
              <a:spcAft>
                <a:spcPts val="1176"/>
              </a:spcAft>
              <a:buNone/>
              <a:defRPr sz="2353" spc="-49" baseline="0">
                <a:gradFill>
                  <a:gsLst>
                    <a:gs pos="1250">
                      <a:schemeClr val="tx1"/>
                    </a:gs>
                    <a:gs pos="99000">
                      <a:schemeClr val="tx1"/>
                    </a:gs>
                  </a:gsLst>
                  <a:lin ang="5400000" scaled="0"/>
                </a:gradFill>
                <a:latin typeface="+mn-lt"/>
              </a:defRPr>
            </a:lvl1pPr>
            <a:lvl2pPr marL="0" indent="0">
              <a:spcBef>
                <a:spcPts val="0"/>
              </a:spcBef>
              <a:spcAft>
                <a:spcPts val="1176"/>
              </a:spcAft>
              <a:buFontTx/>
              <a:buNone/>
              <a:defRPr sz="1765"/>
            </a:lvl2pPr>
            <a:lvl3pPr marL="224097" indent="0">
              <a:spcBef>
                <a:spcPts val="0"/>
              </a:spcBef>
              <a:spcAft>
                <a:spcPts val="1176"/>
              </a:spcAft>
              <a:buNone/>
              <a:defRPr sz="1765"/>
            </a:lvl3pPr>
            <a:lvl4pPr marL="448193" indent="0">
              <a:spcBef>
                <a:spcPts val="0"/>
              </a:spcBef>
              <a:spcAft>
                <a:spcPts val="1176"/>
              </a:spcAft>
              <a:buNone/>
              <a:defRPr sz="1568"/>
            </a:lvl4pPr>
            <a:lvl5pPr marL="672290" indent="0">
              <a:spcBef>
                <a:spcPts val="0"/>
              </a:spcBef>
              <a:spcAft>
                <a:spcPts val="1176"/>
              </a:spcAft>
              <a:buNone/>
              <a:defRPr sz="1568"/>
            </a:lvl5pPr>
          </a:lstStyle>
          <a:p>
            <a:pPr lvl="0"/>
            <a:r>
              <a:rPr lang="en-US" dirty="0"/>
              <a:t>Click to edit Master text styles</a:t>
            </a:r>
          </a:p>
          <a:p>
            <a:pPr lvl="1"/>
            <a:r>
              <a:rPr lang="en-US" dirty="0"/>
              <a:t>Second level</a:t>
            </a:r>
          </a:p>
        </p:txBody>
      </p:sp>
      <p:sp>
        <p:nvSpPr>
          <p:cNvPr id="3" name="Picture Placeholder 2"/>
          <p:cNvSpPr>
            <a:spLocks noGrp="1"/>
          </p:cNvSpPr>
          <p:nvPr>
            <p:ph type="pic" sz="quarter" idx="12"/>
          </p:nvPr>
        </p:nvSpPr>
        <p:spPr>
          <a:xfrm>
            <a:off x="7037557" y="0"/>
            <a:ext cx="5154443" cy="619144"/>
          </a:xfrm>
        </p:spPr>
        <p:txBody>
          <a:bodyPr/>
          <a:lstStyle/>
          <a:p>
            <a:endParaRPr lang="en-US"/>
          </a:p>
        </p:txBody>
      </p:sp>
    </p:spTree>
    <p:extLst>
      <p:ext uri="{BB962C8B-B14F-4D97-AF65-F5344CB8AC3E}">
        <p14:creationId xmlns:p14="http://schemas.microsoft.com/office/powerpoint/2010/main" val="367775299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ection_layout_2_text">
    <p:spTree>
      <p:nvGrpSpPr>
        <p:cNvPr id="1" name=""/>
        <p:cNvGrpSpPr/>
        <p:nvPr/>
      </p:nvGrpSpPr>
      <p:grpSpPr>
        <a:xfrm>
          <a:off x="0" y="0"/>
          <a:ext cx="0" cy="0"/>
          <a:chOff x="0" y="0"/>
          <a:chExt cx="0" cy="0"/>
        </a:xfrm>
      </p:grpSpPr>
      <p:sp>
        <p:nvSpPr>
          <p:cNvPr id="2" name="Title 1"/>
          <p:cNvSpPr>
            <a:spLocks noGrp="1"/>
          </p:cNvSpPr>
          <p:nvPr>
            <p:ph type="title"/>
          </p:nvPr>
        </p:nvSpPr>
        <p:spPr>
          <a:xfrm>
            <a:off x="574273" y="1137811"/>
            <a:ext cx="6256298" cy="899665"/>
          </a:xfrm>
        </p:spPr>
        <p:txBody>
          <a:bodyPr/>
          <a:lstStyle>
            <a:lvl1pPr algn="l" defTabSz="914367" rtl="0" eaLnBrk="1" latinLnBrk="0" hangingPunct="1">
              <a:lnSpc>
                <a:spcPct val="90000"/>
              </a:lnSpc>
              <a:spcBef>
                <a:spcPct val="0"/>
              </a:spcBef>
              <a:buNone/>
              <a:defRPr lang="en-US" sz="5882"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11" name="Freeform 10"/>
          <p:cNvSpPr/>
          <p:nvPr userDrawn="1"/>
        </p:nvSpPr>
        <p:spPr bwMode="auto">
          <a:xfrm>
            <a:off x="2114851" y="-2"/>
            <a:ext cx="10077148" cy="6858001"/>
          </a:xfrm>
          <a:custGeom>
            <a:avLst/>
            <a:gdLst>
              <a:gd name="connsiteX0" fmla="*/ 6942707 w 10279216"/>
              <a:gd name="connsiteY0" fmla="*/ 0 h 6994526"/>
              <a:gd name="connsiteX1" fmla="*/ 6943424 w 10279216"/>
              <a:gd name="connsiteY1" fmla="*/ 0 h 6994526"/>
              <a:gd name="connsiteX2" fmla="*/ 9193366 w 10279216"/>
              <a:gd name="connsiteY2" fmla="*/ 0 h 6994526"/>
              <a:gd name="connsiteX3" fmla="*/ 9193366 w 10279216"/>
              <a:gd name="connsiteY3" fmla="*/ 1 h 6994526"/>
              <a:gd name="connsiteX4" fmla="*/ 10279216 w 10279216"/>
              <a:gd name="connsiteY4" fmla="*/ 1 h 6994526"/>
              <a:gd name="connsiteX5" fmla="*/ 10279216 w 10279216"/>
              <a:gd name="connsiteY5" fmla="*/ 6994526 h 6994526"/>
              <a:gd name="connsiteX6" fmla="*/ 8167841 w 10279216"/>
              <a:gd name="connsiteY6" fmla="*/ 6994526 h 6994526"/>
              <a:gd name="connsiteX7" fmla="*/ 8167841 w 10279216"/>
              <a:gd name="connsiteY7" fmla="*/ 6994525 h 6994526"/>
              <a:gd name="connsiteX8" fmla="*/ 6943424 w 10279216"/>
              <a:gd name="connsiteY8" fmla="*/ 6994525 h 6994526"/>
              <a:gd name="connsiteX9" fmla="*/ 6942707 w 10279216"/>
              <a:gd name="connsiteY9" fmla="*/ 6994525 h 6994526"/>
              <a:gd name="connsiteX10" fmla="*/ 0 w 10279216"/>
              <a:gd name="connsiteY10" fmla="*/ 6994525 h 6994526"/>
              <a:gd name="connsiteX11" fmla="*/ 6942707 w 10279216"/>
              <a:gd name="connsiteY11" fmla="*/ 723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79216" h="6994526">
                <a:moveTo>
                  <a:pt x="6942707" y="0"/>
                </a:moveTo>
                <a:lnTo>
                  <a:pt x="6943424" y="0"/>
                </a:lnTo>
                <a:lnTo>
                  <a:pt x="9193366" y="0"/>
                </a:lnTo>
                <a:lnTo>
                  <a:pt x="9193366" y="1"/>
                </a:lnTo>
                <a:lnTo>
                  <a:pt x="10279216" y="1"/>
                </a:lnTo>
                <a:lnTo>
                  <a:pt x="10279216" y="6994526"/>
                </a:lnTo>
                <a:lnTo>
                  <a:pt x="8167841" y="6994526"/>
                </a:lnTo>
                <a:lnTo>
                  <a:pt x="8167841" y="6994525"/>
                </a:lnTo>
                <a:lnTo>
                  <a:pt x="6943424" y="6994525"/>
                </a:lnTo>
                <a:lnTo>
                  <a:pt x="6942707" y="6994525"/>
                </a:lnTo>
                <a:lnTo>
                  <a:pt x="0" y="6994525"/>
                </a:lnTo>
                <a:lnTo>
                  <a:pt x="6942707"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 Placeholder 5"/>
          <p:cNvSpPr>
            <a:spLocks noGrp="1"/>
          </p:cNvSpPr>
          <p:nvPr>
            <p:ph type="body" sz="quarter" idx="10"/>
          </p:nvPr>
        </p:nvSpPr>
        <p:spPr>
          <a:xfrm>
            <a:off x="6655021" y="2515637"/>
            <a:ext cx="5109621" cy="479813"/>
          </a:xfrm>
        </p:spPr>
        <p:txBody>
          <a:bodyPr/>
          <a:lstStyle>
            <a:lvl1pPr marL="0" indent="0" algn="l" defTabSz="914049" rtl="0" eaLnBrk="1" latinLnBrk="0" hangingPunct="1">
              <a:lnSpc>
                <a:spcPct val="90000"/>
              </a:lnSpc>
              <a:spcBef>
                <a:spcPts val="0"/>
              </a:spcBef>
              <a:spcAft>
                <a:spcPts val="1765"/>
              </a:spcAft>
              <a:buNone/>
              <a:defRPr lang="en-US" sz="2157" kern="1200" spc="-49" baseline="0" dirty="0" smtClean="0">
                <a:solidFill>
                  <a:schemeClr val="bg2"/>
                </a:solidFill>
                <a:latin typeface="+mn-lt"/>
                <a:ea typeface="Segoe UI" pitchFamily="34" charset="0"/>
                <a:cs typeface="Segoe UI" pitchFamily="34" charset="0"/>
              </a:defRPr>
            </a:lvl1pPr>
            <a:lvl2pPr marL="0" indent="0" algn="l" defTabSz="914049" rtl="0" eaLnBrk="1" latinLnBrk="0" hangingPunct="1">
              <a:lnSpc>
                <a:spcPct val="90000"/>
              </a:lnSpc>
              <a:spcAft>
                <a:spcPts val="1765"/>
              </a:spcAft>
              <a:buFontTx/>
              <a:buNone/>
              <a:defRPr lang="en-US" sz="2353" kern="1200" spc="-49" dirty="0" smtClean="0">
                <a:solidFill>
                  <a:schemeClr val="bg2"/>
                </a:solidFill>
                <a:latin typeface="+mn-lt"/>
                <a:ea typeface="Segoe UI" pitchFamily="34" charset="0"/>
                <a:cs typeface="Segoe UI" pitchFamily="34" charset="0"/>
              </a:defRPr>
            </a:lvl2pPr>
            <a:lvl3pPr marL="0" indent="0" algn="l" defTabSz="914049" rtl="0" eaLnBrk="1" latinLnBrk="0" hangingPunct="1">
              <a:lnSpc>
                <a:spcPct val="90000"/>
              </a:lnSpc>
              <a:spcAft>
                <a:spcPts val="1765"/>
              </a:spcAft>
              <a:buNone/>
              <a:defRPr lang="en-US" sz="2353" kern="1200" spc="-49" dirty="0" smtClean="0">
                <a:solidFill>
                  <a:schemeClr val="bg2"/>
                </a:solidFill>
                <a:latin typeface="+mn-lt"/>
                <a:ea typeface="Segoe UI" pitchFamily="34" charset="0"/>
                <a:cs typeface="Segoe UI" pitchFamily="34" charset="0"/>
              </a:defRPr>
            </a:lvl3pPr>
            <a:lvl4pPr marL="0" indent="0" algn="l" defTabSz="914049" rtl="0" eaLnBrk="1" latinLnBrk="0" hangingPunct="1">
              <a:lnSpc>
                <a:spcPct val="90000"/>
              </a:lnSpc>
              <a:spcAft>
                <a:spcPts val="1765"/>
              </a:spcAft>
              <a:buNone/>
              <a:defRPr lang="en-US" sz="2353" kern="1200" spc="-49" dirty="0" smtClean="0">
                <a:solidFill>
                  <a:schemeClr val="bg2"/>
                </a:solidFill>
                <a:latin typeface="+mn-lt"/>
                <a:ea typeface="Segoe UI" pitchFamily="34" charset="0"/>
                <a:cs typeface="Segoe UI" pitchFamily="34" charset="0"/>
              </a:defRPr>
            </a:lvl4pPr>
            <a:lvl5pPr marL="0" indent="0" algn="l" defTabSz="914049" rtl="0" eaLnBrk="1" latinLnBrk="0" hangingPunct="1">
              <a:lnSpc>
                <a:spcPct val="90000"/>
              </a:lnSpc>
              <a:spcAft>
                <a:spcPts val="1765"/>
              </a:spcAft>
              <a:buNone/>
              <a:defRPr lang="en-US" sz="2353" kern="1200" spc="-49" dirty="0">
                <a:solidFill>
                  <a:schemeClr val="bg2"/>
                </a:solidFill>
                <a:latin typeface="+mn-lt"/>
                <a:ea typeface="Segoe UI" pitchFamily="34" charset="0"/>
                <a:cs typeface="Segoe UI" pitchFamily="34" charset="0"/>
              </a:defRPr>
            </a:lvl5pPr>
          </a:lstStyle>
          <a:p>
            <a:pPr lvl="0"/>
            <a:r>
              <a:rPr lang="en-US" dirty="0"/>
              <a:t>Click to edit Master text styles</a:t>
            </a:r>
          </a:p>
        </p:txBody>
      </p:sp>
      <p:grpSp>
        <p:nvGrpSpPr>
          <p:cNvPr id="10" name="Group 9"/>
          <p:cNvGrpSpPr>
            <a:grpSpLocks noChangeAspect="1"/>
          </p:cNvGrpSpPr>
          <p:nvPr userDrawn="1"/>
        </p:nvGrpSpPr>
        <p:grpSpPr>
          <a:xfrm>
            <a:off x="738085" y="5538356"/>
            <a:ext cx="536441" cy="542983"/>
            <a:chOff x="-1600994" y="4302797"/>
            <a:chExt cx="1713039" cy="1724190"/>
          </a:xfrm>
          <a:solidFill>
            <a:schemeClr val="tx1"/>
          </a:solidFill>
        </p:grpSpPr>
        <p:sp>
          <p:nvSpPr>
            <p:cNvPr id="12"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18"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19"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20"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grpSp>
    </p:spTree>
    <p:extLst>
      <p:ext uri="{BB962C8B-B14F-4D97-AF65-F5344CB8AC3E}">
        <p14:creationId xmlns:p14="http://schemas.microsoft.com/office/powerpoint/2010/main" val="322499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7760" y="6474573"/>
            <a:ext cx="1157499"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spTree>
    <p:extLst>
      <p:ext uri="{BB962C8B-B14F-4D97-AF65-F5344CB8AC3E}">
        <p14:creationId xmlns:p14="http://schemas.microsoft.com/office/powerpoint/2010/main" val="23479180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389596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9833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5374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4823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0627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915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685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4" name="Rectangle 3"/>
          <p:cNvSpPr>
            <a:spLocks/>
          </p:cNvSpPr>
          <p:nvPr userDrawn="1"/>
        </p:nvSpPr>
        <p:spPr bwMode="auto">
          <a:xfrm>
            <a:off x="264581" y="1456608"/>
            <a:ext cx="4486783" cy="421339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8" tIns="143373" rIns="182818" bIns="143373" numCol="1" spcCol="0" rtlCol="0" fromWordArt="0" anchor="t" anchorCtr="0" forceAA="0" compatLnSpc="1">
            <a:prstTxWarp prst="textNoShape">
              <a:avLst/>
            </a:prstTxWarp>
            <a:noAutofit/>
          </a:bodyPr>
          <a:lstStyle/>
          <a:p>
            <a:pPr marL="0" marR="0" lvl="0" indent="0" algn="l" defTabSz="91379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0" normalizeH="0" baseline="0" noProof="0" dirty="0">
              <a:ln>
                <a:noFill/>
              </a:ln>
              <a:solidFill>
                <a:srgbClr val="00188F"/>
              </a:solidFill>
              <a:effectLst/>
              <a:uLnTx/>
              <a:uFillTx/>
              <a:latin typeface="Segoe UI"/>
              <a:ea typeface="Segoe UI" pitchFamily="34" charset="0"/>
              <a:cs typeface="Segoe UI" pitchFamily="34" charset="0"/>
            </a:endParaRPr>
          </a:p>
        </p:txBody>
      </p:sp>
      <p:sp>
        <p:nvSpPr>
          <p:cNvPr id="8" name="Text Placeholder 5"/>
          <p:cNvSpPr>
            <a:spLocks noGrp="1"/>
          </p:cNvSpPr>
          <p:nvPr>
            <p:ph type="body" sz="quarter" idx="11"/>
          </p:nvPr>
        </p:nvSpPr>
        <p:spPr>
          <a:xfrm>
            <a:off x="5019928" y="1456606"/>
            <a:ext cx="6723860" cy="1975006"/>
          </a:xfrm>
        </p:spPr>
        <p:txBody>
          <a:bodyPr/>
          <a:lstStyle>
            <a:lvl1pPr marL="0" indent="0">
              <a:buNone/>
              <a:defRPr>
                <a:solidFill>
                  <a:srgbClr val="FFFFFF"/>
                </a:solidFill>
              </a:defRPr>
            </a:lvl1pPr>
            <a:lvl2pPr marL="0" indent="0">
              <a:buFontTx/>
              <a:buNone/>
              <a:defRPr sz="1960">
                <a:solidFill>
                  <a:srgbClr val="FFFFFF"/>
                </a:solidFill>
              </a:defRPr>
            </a:lvl2pPr>
            <a:lvl3pPr marL="224022" indent="0">
              <a:buNone/>
              <a:defRPr>
                <a:solidFill>
                  <a:srgbClr val="FFFFFF"/>
                </a:solidFill>
              </a:defRPr>
            </a:lvl3pPr>
            <a:lvl4pPr marL="448044" indent="0">
              <a:buNone/>
              <a:defRPr>
                <a:solidFill>
                  <a:srgbClr val="FFFFFF"/>
                </a:solidFill>
              </a:defRPr>
            </a:lvl4pPr>
            <a:lvl5pPr marL="672066" indent="0">
              <a:buNone/>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0056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7543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2777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252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8725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6475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rgbClr val="00188F"/>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12897" y="1768476"/>
            <a:ext cx="11231365"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lvl="0"/>
            <a:r>
              <a:rPr lang="en-US"/>
              <a:t>Click to edit Master text styles</a:t>
            </a:r>
          </a:p>
        </p:txBody>
      </p:sp>
      <p:sp>
        <p:nvSpPr>
          <p:cNvPr id="4" name="Text Placeholder 8"/>
          <p:cNvSpPr>
            <a:spLocks noGrp="1"/>
          </p:cNvSpPr>
          <p:nvPr>
            <p:ph type="body" sz="quarter" idx="11"/>
          </p:nvPr>
        </p:nvSpPr>
        <p:spPr>
          <a:xfrm>
            <a:off x="512897"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50917889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sz="5400"/>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0" baseline="0">
                <a:gradFill>
                  <a:gsLst>
                    <a:gs pos="0">
                      <a:srgbClr val="595959"/>
                    </a:gs>
                    <a:gs pos="86000">
                      <a:srgbClr val="595959"/>
                    </a:gs>
                  </a:gsLst>
                  <a:lin ang="5400000" scaled="0"/>
                </a:gra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a:t>Click to edit Master text styles</a:t>
            </a:r>
          </a:p>
          <a:p>
            <a:pPr lvl="1"/>
            <a:r>
              <a:rPr lang="en-US"/>
              <a:t>Second level</a:t>
            </a:r>
          </a:p>
        </p:txBody>
      </p:sp>
      <p:pic>
        <p:nvPicPr>
          <p:cNvPr id="4" name="Picture 3"/>
          <p:cNvPicPr>
            <a:picLocks noChangeAspect="1"/>
          </p:cNvPicPr>
          <p:nvPr userDrawn="1"/>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8804" y="6372547"/>
            <a:ext cx="1682359" cy="195501"/>
          </a:xfrm>
          <a:prstGeom prst="rect">
            <a:avLst/>
          </a:prstGeom>
        </p:spPr>
      </p:pic>
    </p:spTree>
    <p:extLst>
      <p:ext uri="{BB962C8B-B14F-4D97-AF65-F5344CB8AC3E}">
        <p14:creationId xmlns:p14="http://schemas.microsoft.com/office/powerpoint/2010/main" val="95851785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6_Section Title">
    <p:bg>
      <p:bgPr>
        <a:solidFill>
          <a:srgbClr val="FFFFFF"/>
        </a:solidFill>
        <a:effectLst/>
      </p:bgPr>
    </p:bg>
    <p:spTree>
      <p:nvGrpSpPr>
        <p:cNvPr id="1" name=""/>
        <p:cNvGrpSpPr/>
        <p:nvPr/>
      </p:nvGrpSpPr>
      <p:grpSpPr>
        <a:xfrm>
          <a:off x="0" y="0"/>
          <a:ext cx="0" cy="0"/>
          <a:chOff x="0" y="0"/>
          <a:chExt cx="0" cy="0"/>
        </a:xfrm>
      </p:grpSpPr>
      <p:pic>
        <p:nvPicPr>
          <p:cNvPr id="2" name="Picture 1" descr="iStock_000012586763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10" name="Title 1"/>
          <p:cNvSpPr>
            <a:spLocks noGrp="1"/>
          </p:cNvSpPr>
          <p:nvPr>
            <p:ph type="ctrTitle"/>
          </p:nvPr>
        </p:nvSpPr>
        <p:spPr bwMode="ltGray">
          <a:xfrm>
            <a:off x="512598"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19968" tIns="868483" rIns="1234160" bIns="868483" numCol="1" anchor="ctr" anchorCtr="0" compatLnSpc="1">
            <a:prstTxWarp prst="textNoShape">
              <a:avLst/>
            </a:prstTxWarp>
            <a:noAutofit/>
          </a:bodyPr>
          <a:lstStyle>
            <a:lvl1pPr algn="l">
              <a:defRPr lang="en-US" sz="6000"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192" rtl="0" eaLnBrk="1" fontAlgn="base" latinLnBrk="0" hangingPunct="1">
              <a:lnSpc>
                <a:spcPct val="100000"/>
              </a:lnSpc>
              <a:spcBef>
                <a:spcPct val="0"/>
              </a:spcBef>
              <a:spcAft>
                <a:spcPct val="0"/>
              </a:spcAft>
              <a:buFontTx/>
              <a:buNone/>
            </a:pPr>
            <a:r>
              <a:rPr lang="en-US"/>
              <a:t>Click to edit Master title style</a:t>
            </a:r>
            <a:endParaRPr lang="en-US" dirty="0"/>
          </a:p>
        </p:txBody>
      </p:sp>
    </p:spTree>
    <p:extLst>
      <p:ext uri="{BB962C8B-B14F-4D97-AF65-F5344CB8AC3E}">
        <p14:creationId xmlns:p14="http://schemas.microsoft.com/office/powerpoint/2010/main" val="3263055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2" hasCustomPrompt="1"/>
          </p:nvPr>
        </p:nvSpPr>
        <p:spPr>
          <a:xfrm>
            <a:off x="271105" y="3877272"/>
            <a:ext cx="6273417" cy="1794661"/>
          </a:xfrm>
          <a:noFill/>
        </p:spPr>
        <p:txBody>
          <a:bodyPr lIns="146286" tIns="109714" rIns="146286" bIns="109714">
            <a:noAutofit/>
          </a:bodyPr>
          <a:lstStyle>
            <a:lvl1pPr marL="0" indent="0">
              <a:spcBef>
                <a:spcPts val="0"/>
              </a:spcBef>
              <a:buNone/>
              <a:defRPr sz="3430" spc="0" baseline="0">
                <a:solidFill>
                  <a:srgbClr val="00188F"/>
                </a:solidFill>
                <a:latin typeface="+mj-lt"/>
              </a:defRPr>
            </a:lvl1pPr>
          </a:lstStyle>
          <a:p>
            <a:pPr lvl="0"/>
            <a:r>
              <a:rPr lang="en-US" dirty="0"/>
              <a:t>Speaker Name</a:t>
            </a:r>
          </a:p>
        </p:txBody>
      </p:sp>
      <p:sp>
        <p:nvSpPr>
          <p:cNvPr id="5" name="Title 1"/>
          <p:cNvSpPr>
            <a:spLocks noGrp="1"/>
          </p:cNvSpPr>
          <p:nvPr>
            <p:ph type="title" hasCustomPrompt="1"/>
          </p:nvPr>
        </p:nvSpPr>
        <p:spPr>
          <a:xfrm>
            <a:off x="269303" y="2075840"/>
            <a:ext cx="9860610" cy="1801436"/>
          </a:xfrm>
          <a:noFill/>
        </p:spPr>
        <p:txBody>
          <a:bodyPr lIns="146286" tIns="91429" rIns="146286" bIns="91429" anchor="t" anchorCtr="0"/>
          <a:lstStyle>
            <a:lvl1pPr>
              <a:defRPr sz="5881" spc="-99" baseline="0">
                <a:solidFill>
                  <a:srgbClr val="00188F"/>
                </a:solidFill>
              </a:defRPr>
            </a:lvl1pPr>
          </a:lstStyle>
          <a:p>
            <a:r>
              <a:rPr lang="en-US" dirty="0"/>
              <a:t>Presentation title</a:t>
            </a:r>
          </a:p>
        </p:txBody>
      </p:sp>
      <p:pic>
        <p:nvPicPr>
          <p:cNvPr id="8" name="Picture 3" descr="MSFT_logo_rgb_C-Wht_D.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3041" y="226675"/>
            <a:ext cx="1674589" cy="61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4726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28600"/>
            <a:ext cx="11582401" cy="863600"/>
          </a:xfrm>
        </p:spPr>
        <p:txBody>
          <a:bodyPr anchor="t" anchorCtr="0">
            <a:noAutofit/>
          </a:bodyPr>
          <a:lstStyle>
            <a:lvl1pPr>
              <a:defRPr sz="5331" cap="none" spc="-133" baseline="0">
                <a:solidFill>
                  <a:schemeClr val="accent1"/>
                </a:solidFill>
                <a:latin typeface="Segoe UI Light" pitchFamily="34" charset="0"/>
              </a:defRPr>
            </a:lvl1pPr>
          </a:lstStyle>
          <a:p>
            <a:r>
              <a:rPr lang="en-US" dirty="0"/>
              <a:t>Click To Edit Master Title Style</a:t>
            </a:r>
          </a:p>
        </p:txBody>
      </p:sp>
      <p:sp>
        <p:nvSpPr>
          <p:cNvPr id="4" name="Date Placeholder 3"/>
          <p:cNvSpPr>
            <a:spLocks noGrp="1"/>
          </p:cNvSpPr>
          <p:nvPr>
            <p:ph type="dt" sz="half" idx="10"/>
          </p:nvPr>
        </p:nvSpPr>
        <p:spPr>
          <a:xfrm>
            <a:off x="101602" y="6586972"/>
            <a:ext cx="1015999" cy="219456"/>
          </a:xfrm>
          <a:prstGeom prst="rect">
            <a:avLst/>
          </a:prstGeom>
        </p:spPr>
        <p:txBody>
          <a:bodyPr/>
          <a:lstStyle/>
          <a:p>
            <a:pPr marL="0" marR="0" lvl="0" indent="0" algn="l" defTabSz="1211961" rtl="0" eaLnBrk="1" fontAlgn="auto" latinLnBrk="0" hangingPunct="1">
              <a:lnSpc>
                <a:spcPct val="100000"/>
              </a:lnSpc>
              <a:spcBef>
                <a:spcPts val="0"/>
              </a:spcBef>
              <a:spcAft>
                <a:spcPts val="0"/>
              </a:spcAft>
              <a:buClrTx/>
              <a:buSzTx/>
              <a:buFontTx/>
              <a:buNone/>
              <a:tabLst/>
              <a:defRPr/>
            </a:pPr>
            <a:fld id="{D8556E56-BCD3-4981-BA98-3AB9C4EF7216}" type="datetimeFigureOut">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l" defTabSz="1211961"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1219200" y="6586972"/>
            <a:ext cx="9753600" cy="219456"/>
          </a:xfrm>
          <a:prstGeom prst="rect">
            <a:avLst/>
          </a:prstGeom>
        </p:spPr>
        <p:txBody>
          <a:bodyPr/>
          <a:lstStyle/>
          <a:p>
            <a:pPr marL="0" marR="0" lvl="0" indent="0" algn="ctr" defTabSz="121196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11074401" y="6586972"/>
            <a:ext cx="1015999" cy="219456"/>
          </a:xfrm>
          <a:prstGeom prst="rect">
            <a:avLst/>
          </a:prstGeom>
        </p:spPr>
        <p:txBody>
          <a:bodyPr/>
          <a:lstStyle/>
          <a:p>
            <a:pPr marL="0" marR="0" lvl="0" indent="0" algn="r" defTabSz="1211961" rtl="0" eaLnBrk="1" fontAlgn="auto" latinLnBrk="0" hangingPunct="1">
              <a:lnSpc>
                <a:spcPct val="100000"/>
              </a:lnSpc>
              <a:spcBef>
                <a:spcPts val="0"/>
              </a:spcBef>
              <a:spcAft>
                <a:spcPts val="0"/>
              </a:spcAft>
              <a:buClrTx/>
              <a:buSzTx/>
              <a:buFontTx/>
              <a:buNone/>
              <a:tabLst/>
              <a:defRPr/>
            </a:pPr>
            <a:fld id="{701EF8F4-3127-4F0B-9FA1-9C31610D72B1}" type="slidenum">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r" defTabSz="121196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627638"/>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78944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9838"/>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91192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48654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9693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38526591"/>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78686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hallenge Solutions Va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295137" y="1447800"/>
            <a:ext cx="3878065" cy="3877055"/>
          </a:xfrm>
          <a:solidFill>
            <a:schemeClr val="accent2"/>
          </a:solidFill>
        </p:spPr>
        <p:txBody>
          <a:bodyPr lIns="274320" tIns="228600" rIns="274320" bIns="228600">
            <a:normAutofit/>
          </a:bodyPr>
          <a:lstStyle>
            <a:lvl1pPr marL="0" indent="0">
              <a:spcBef>
                <a:spcPts val="1200"/>
              </a:spcBef>
              <a:spcAft>
                <a:spcPts val="600"/>
              </a:spcAft>
              <a:buNone/>
              <a:defRPr sz="4000">
                <a:solidFill>
                  <a:schemeClr val="bg1"/>
                </a:solidFill>
                <a:latin typeface="+mj-lt"/>
              </a:defRPr>
            </a:lvl1pPr>
            <a:lvl2pPr marL="0" indent="0">
              <a:buNone/>
              <a:defRPr sz="2000">
                <a:solidFill>
                  <a:schemeClr val="bg1"/>
                </a:solidFill>
              </a:defRPr>
            </a:lvl2pPr>
            <a:lvl3pPr marL="233318" indent="0">
              <a:buNone/>
              <a:defRPr sz="2000">
                <a:solidFill>
                  <a:schemeClr val="bg1"/>
                </a:solidFill>
              </a:defRPr>
            </a:lvl3pPr>
            <a:lvl4pPr marL="457112" indent="0">
              <a:buNone/>
              <a:defRPr sz="2000">
                <a:solidFill>
                  <a:schemeClr val="bg1"/>
                </a:solidFill>
              </a:defRPr>
            </a:lvl4pPr>
            <a:lvl5pPr marL="693604" indent="0">
              <a:buNone/>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2"/>
          </p:nvPr>
        </p:nvSpPr>
        <p:spPr>
          <a:xfrm>
            <a:off x="4170397" y="1447800"/>
            <a:ext cx="3878065" cy="3877055"/>
          </a:xfrm>
          <a:solidFill>
            <a:schemeClr val="accent4"/>
          </a:solidFill>
          <a:ln>
            <a:noFill/>
          </a:ln>
        </p:spPr>
        <p:txBody>
          <a:bodyPr lIns="274320" tIns="228600" rIns="274320" bIns="228600">
            <a:normAutofit/>
          </a:bodyPr>
          <a:lstStyle>
            <a:lvl1pPr marL="0" indent="0">
              <a:spcBef>
                <a:spcPts val="1200"/>
              </a:spcBef>
              <a:spcAft>
                <a:spcPts val="600"/>
              </a:spcAft>
              <a:buNone/>
              <a:defRPr sz="4000">
                <a:solidFill>
                  <a:schemeClr val="bg1"/>
                </a:solidFill>
                <a:latin typeface="+mj-lt"/>
              </a:defRPr>
            </a:lvl1pPr>
            <a:lvl2pPr marL="0" indent="0">
              <a:buNone/>
              <a:defRPr sz="2000">
                <a:solidFill>
                  <a:schemeClr val="bg1"/>
                </a:solidFill>
              </a:defRPr>
            </a:lvl2pPr>
            <a:lvl3pPr marL="233318" indent="0">
              <a:buNone/>
              <a:defRPr sz="2000">
                <a:solidFill>
                  <a:schemeClr val="bg1"/>
                </a:solidFill>
              </a:defRPr>
            </a:lvl3pPr>
            <a:lvl4pPr marL="457112" indent="0">
              <a:buNone/>
              <a:defRPr sz="2000">
                <a:solidFill>
                  <a:schemeClr val="bg1"/>
                </a:solidFill>
              </a:defRPr>
            </a:lvl4pPr>
            <a:lvl5pPr marL="693604" indent="0">
              <a:buNone/>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3"/>
          </p:nvPr>
        </p:nvSpPr>
        <p:spPr>
          <a:xfrm>
            <a:off x="8045659" y="1447800"/>
            <a:ext cx="3878065" cy="3877055"/>
          </a:xfrm>
          <a:solidFill>
            <a:schemeClr val="accent5"/>
          </a:solidFill>
          <a:ln>
            <a:noFill/>
          </a:ln>
        </p:spPr>
        <p:txBody>
          <a:bodyPr lIns="274320" tIns="228600" rIns="274320" bIns="228600">
            <a:normAutofit/>
          </a:bodyPr>
          <a:lstStyle>
            <a:lvl1pPr marL="0" indent="0">
              <a:spcBef>
                <a:spcPts val="1200"/>
              </a:spcBef>
              <a:spcAft>
                <a:spcPts val="600"/>
              </a:spcAft>
              <a:buNone/>
              <a:defRPr sz="4000">
                <a:solidFill>
                  <a:schemeClr val="bg1"/>
                </a:solidFill>
                <a:latin typeface="+mj-lt"/>
              </a:defRPr>
            </a:lvl1pPr>
            <a:lvl2pPr marL="0" indent="0">
              <a:buNone/>
              <a:defRPr sz="2000">
                <a:solidFill>
                  <a:schemeClr val="bg1"/>
                </a:solidFill>
              </a:defRPr>
            </a:lvl2pPr>
            <a:lvl3pPr marL="233318" indent="0">
              <a:buNone/>
              <a:defRPr sz="2000">
                <a:solidFill>
                  <a:schemeClr val="bg1"/>
                </a:solidFill>
              </a:defRPr>
            </a:lvl3pPr>
            <a:lvl4pPr marL="457112" indent="0">
              <a:buNone/>
              <a:defRPr sz="2000">
                <a:solidFill>
                  <a:schemeClr val="bg1"/>
                </a:solidFill>
              </a:defRPr>
            </a:lvl4pPr>
            <a:lvl5pPr marL="693604" indent="0">
              <a:buNone/>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68683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0-50 Right Photo Layout">
    <p:spTree>
      <p:nvGrpSpPr>
        <p:cNvPr id="1" name=""/>
        <p:cNvGrpSpPr/>
        <p:nvPr/>
      </p:nvGrpSpPr>
      <p:grpSpPr>
        <a:xfrm>
          <a:off x="0" y="0"/>
          <a:ext cx="0" cy="0"/>
          <a:chOff x="0" y="0"/>
          <a:chExt cx="0" cy="0"/>
        </a:xfrm>
      </p:grpSpPr>
      <p:sp>
        <p:nvSpPr>
          <p:cNvPr id="4" name="Title 1"/>
          <p:cNvSpPr>
            <a:spLocks noGrp="1"/>
          </p:cNvSpPr>
          <p:nvPr>
            <p:ph type="title"/>
          </p:nvPr>
        </p:nvSpPr>
        <p:spPr>
          <a:xfrm>
            <a:off x="269239" y="289511"/>
            <a:ext cx="6411927" cy="899665"/>
          </a:xfrm>
        </p:spPr>
        <p:txBody>
          <a:bodyPr/>
          <a:lstStyle>
            <a:lvl1pPr algn="l" defTabSz="914367" rtl="0" eaLnBrk="1" latinLnBrk="0" hangingPunct="1">
              <a:lnSpc>
                <a:spcPct val="90000"/>
              </a:lnSpc>
              <a:spcBef>
                <a:spcPct val="0"/>
              </a:spcBef>
              <a:buNone/>
              <a:defRPr lang="en-US" sz="4313"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1"/>
          </p:nvPr>
        </p:nvSpPr>
        <p:spPr>
          <a:xfrm>
            <a:off x="269239" y="1903617"/>
            <a:ext cx="6411927" cy="902290"/>
          </a:xfrm>
        </p:spPr>
        <p:txBody>
          <a:bodyPr/>
          <a:lstStyle>
            <a:lvl1pPr marL="0" indent="0">
              <a:spcBef>
                <a:spcPts val="0"/>
              </a:spcBef>
              <a:spcAft>
                <a:spcPts val="1176"/>
              </a:spcAft>
              <a:buNone/>
              <a:defRPr sz="2353" spc="-49" baseline="0">
                <a:gradFill>
                  <a:gsLst>
                    <a:gs pos="1250">
                      <a:schemeClr val="tx1"/>
                    </a:gs>
                    <a:gs pos="99000">
                      <a:schemeClr val="tx1"/>
                    </a:gs>
                  </a:gsLst>
                  <a:lin ang="5400000" scaled="0"/>
                </a:gradFill>
                <a:latin typeface="+mn-lt"/>
              </a:defRPr>
            </a:lvl1pPr>
            <a:lvl2pPr marL="0" indent="0">
              <a:spcBef>
                <a:spcPts val="0"/>
              </a:spcBef>
              <a:spcAft>
                <a:spcPts val="1176"/>
              </a:spcAft>
              <a:buFontTx/>
              <a:buNone/>
              <a:defRPr sz="1765"/>
            </a:lvl2pPr>
            <a:lvl3pPr marL="224097" indent="0">
              <a:spcBef>
                <a:spcPts val="0"/>
              </a:spcBef>
              <a:spcAft>
                <a:spcPts val="1176"/>
              </a:spcAft>
              <a:buNone/>
              <a:defRPr sz="1765"/>
            </a:lvl3pPr>
            <a:lvl4pPr marL="448193" indent="0">
              <a:spcBef>
                <a:spcPts val="0"/>
              </a:spcBef>
              <a:spcAft>
                <a:spcPts val="1176"/>
              </a:spcAft>
              <a:buNone/>
              <a:defRPr sz="1568"/>
            </a:lvl4pPr>
            <a:lvl5pPr marL="672290" indent="0">
              <a:spcBef>
                <a:spcPts val="0"/>
              </a:spcBef>
              <a:spcAft>
                <a:spcPts val="1176"/>
              </a:spcAft>
              <a:buNone/>
              <a:defRPr sz="1568"/>
            </a:lvl5pPr>
          </a:lstStyle>
          <a:p>
            <a:pPr lvl="0"/>
            <a:r>
              <a:rPr lang="en-US" dirty="0"/>
              <a:t>Click to edit Master text styles</a:t>
            </a:r>
          </a:p>
          <a:p>
            <a:pPr lvl="1"/>
            <a:r>
              <a:rPr lang="en-US" dirty="0"/>
              <a:t>Second level</a:t>
            </a:r>
          </a:p>
        </p:txBody>
      </p:sp>
      <p:sp>
        <p:nvSpPr>
          <p:cNvPr id="3" name="Picture Placeholder 2"/>
          <p:cNvSpPr>
            <a:spLocks noGrp="1"/>
          </p:cNvSpPr>
          <p:nvPr>
            <p:ph type="pic" sz="quarter" idx="12"/>
          </p:nvPr>
        </p:nvSpPr>
        <p:spPr>
          <a:xfrm>
            <a:off x="7037557" y="0"/>
            <a:ext cx="5154443" cy="619144"/>
          </a:xfrm>
        </p:spPr>
        <p:txBody>
          <a:bodyPr/>
          <a:lstStyle/>
          <a:p>
            <a:endParaRPr lang="en-US"/>
          </a:p>
        </p:txBody>
      </p:sp>
    </p:spTree>
    <p:extLst>
      <p:ext uri="{BB962C8B-B14F-4D97-AF65-F5344CB8AC3E}">
        <p14:creationId xmlns:p14="http://schemas.microsoft.com/office/powerpoint/2010/main" val="100655623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Section_layout_2_text">
    <p:spTree>
      <p:nvGrpSpPr>
        <p:cNvPr id="1" name=""/>
        <p:cNvGrpSpPr/>
        <p:nvPr/>
      </p:nvGrpSpPr>
      <p:grpSpPr>
        <a:xfrm>
          <a:off x="0" y="0"/>
          <a:ext cx="0" cy="0"/>
          <a:chOff x="0" y="0"/>
          <a:chExt cx="0" cy="0"/>
        </a:xfrm>
      </p:grpSpPr>
      <p:sp>
        <p:nvSpPr>
          <p:cNvPr id="2" name="Title 1"/>
          <p:cNvSpPr>
            <a:spLocks noGrp="1"/>
          </p:cNvSpPr>
          <p:nvPr>
            <p:ph type="title"/>
          </p:nvPr>
        </p:nvSpPr>
        <p:spPr>
          <a:xfrm>
            <a:off x="574273" y="1137811"/>
            <a:ext cx="6256298" cy="899665"/>
          </a:xfrm>
        </p:spPr>
        <p:txBody>
          <a:bodyPr/>
          <a:lstStyle>
            <a:lvl1pPr algn="l" defTabSz="914367" rtl="0" eaLnBrk="1" latinLnBrk="0" hangingPunct="1">
              <a:lnSpc>
                <a:spcPct val="90000"/>
              </a:lnSpc>
              <a:spcBef>
                <a:spcPct val="0"/>
              </a:spcBef>
              <a:buNone/>
              <a:defRPr lang="en-US" sz="5882"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11" name="Freeform 10"/>
          <p:cNvSpPr/>
          <p:nvPr userDrawn="1"/>
        </p:nvSpPr>
        <p:spPr bwMode="auto">
          <a:xfrm>
            <a:off x="2114851" y="-2"/>
            <a:ext cx="10077148" cy="6858001"/>
          </a:xfrm>
          <a:custGeom>
            <a:avLst/>
            <a:gdLst>
              <a:gd name="connsiteX0" fmla="*/ 6942707 w 10279216"/>
              <a:gd name="connsiteY0" fmla="*/ 0 h 6994526"/>
              <a:gd name="connsiteX1" fmla="*/ 6943424 w 10279216"/>
              <a:gd name="connsiteY1" fmla="*/ 0 h 6994526"/>
              <a:gd name="connsiteX2" fmla="*/ 9193366 w 10279216"/>
              <a:gd name="connsiteY2" fmla="*/ 0 h 6994526"/>
              <a:gd name="connsiteX3" fmla="*/ 9193366 w 10279216"/>
              <a:gd name="connsiteY3" fmla="*/ 1 h 6994526"/>
              <a:gd name="connsiteX4" fmla="*/ 10279216 w 10279216"/>
              <a:gd name="connsiteY4" fmla="*/ 1 h 6994526"/>
              <a:gd name="connsiteX5" fmla="*/ 10279216 w 10279216"/>
              <a:gd name="connsiteY5" fmla="*/ 6994526 h 6994526"/>
              <a:gd name="connsiteX6" fmla="*/ 8167841 w 10279216"/>
              <a:gd name="connsiteY6" fmla="*/ 6994526 h 6994526"/>
              <a:gd name="connsiteX7" fmla="*/ 8167841 w 10279216"/>
              <a:gd name="connsiteY7" fmla="*/ 6994525 h 6994526"/>
              <a:gd name="connsiteX8" fmla="*/ 6943424 w 10279216"/>
              <a:gd name="connsiteY8" fmla="*/ 6994525 h 6994526"/>
              <a:gd name="connsiteX9" fmla="*/ 6942707 w 10279216"/>
              <a:gd name="connsiteY9" fmla="*/ 6994525 h 6994526"/>
              <a:gd name="connsiteX10" fmla="*/ 0 w 10279216"/>
              <a:gd name="connsiteY10" fmla="*/ 6994525 h 6994526"/>
              <a:gd name="connsiteX11" fmla="*/ 6942707 w 10279216"/>
              <a:gd name="connsiteY11" fmla="*/ 723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79216" h="6994526">
                <a:moveTo>
                  <a:pt x="6942707" y="0"/>
                </a:moveTo>
                <a:lnTo>
                  <a:pt x="6943424" y="0"/>
                </a:lnTo>
                <a:lnTo>
                  <a:pt x="9193366" y="0"/>
                </a:lnTo>
                <a:lnTo>
                  <a:pt x="9193366" y="1"/>
                </a:lnTo>
                <a:lnTo>
                  <a:pt x="10279216" y="1"/>
                </a:lnTo>
                <a:lnTo>
                  <a:pt x="10279216" y="6994526"/>
                </a:lnTo>
                <a:lnTo>
                  <a:pt x="8167841" y="6994526"/>
                </a:lnTo>
                <a:lnTo>
                  <a:pt x="8167841" y="6994525"/>
                </a:lnTo>
                <a:lnTo>
                  <a:pt x="6943424" y="6994525"/>
                </a:lnTo>
                <a:lnTo>
                  <a:pt x="6942707" y="6994525"/>
                </a:lnTo>
                <a:lnTo>
                  <a:pt x="0" y="6994525"/>
                </a:lnTo>
                <a:lnTo>
                  <a:pt x="6942707"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 Placeholder 5"/>
          <p:cNvSpPr>
            <a:spLocks noGrp="1"/>
          </p:cNvSpPr>
          <p:nvPr>
            <p:ph type="body" sz="quarter" idx="10"/>
          </p:nvPr>
        </p:nvSpPr>
        <p:spPr>
          <a:xfrm>
            <a:off x="6655021" y="2515637"/>
            <a:ext cx="5109621" cy="479813"/>
          </a:xfrm>
        </p:spPr>
        <p:txBody>
          <a:bodyPr/>
          <a:lstStyle>
            <a:lvl1pPr marL="0" indent="0" algn="l" defTabSz="914049" rtl="0" eaLnBrk="1" latinLnBrk="0" hangingPunct="1">
              <a:lnSpc>
                <a:spcPct val="90000"/>
              </a:lnSpc>
              <a:spcBef>
                <a:spcPts val="0"/>
              </a:spcBef>
              <a:spcAft>
                <a:spcPts val="1765"/>
              </a:spcAft>
              <a:buNone/>
              <a:defRPr lang="en-US" sz="2157" kern="1200" spc="-49" baseline="0" dirty="0" smtClean="0">
                <a:solidFill>
                  <a:schemeClr val="bg2"/>
                </a:solidFill>
                <a:latin typeface="+mn-lt"/>
                <a:ea typeface="Segoe UI" pitchFamily="34" charset="0"/>
                <a:cs typeface="Segoe UI" pitchFamily="34" charset="0"/>
              </a:defRPr>
            </a:lvl1pPr>
            <a:lvl2pPr marL="0" indent="0" algn="l" defTabSz="914049" rtl="0" eaLnBrk="1" latinLnBrk="0" hangingPunct="1">
              <a:lnSpc>
                <a:spcPct val="90000"/>
              </a:lnSpc>
              <a:spcAft>
                <a:spcPts val="1765"/>
              </a:spcAft>
              <a:buFontTx/>
              <a:buNone/>
              <a:defRPr lang="en-US" sz="2353" kern="1200" spc="-49" dirty="0" smtClean="0">
                <a:solidFill>
                  <a:schemeClr val="bg2"/>
                </a:solidFill>
                <a:latin typeface="+mn-lt"/>
                <a:ea typeface="Segoe UI" pitchFamily="34" charset="0"/>
                <a:cs typeface="Segoe UI" pitchFamily="34" charset="0"/>
              </a:defRPr>
            </a:lvl2pPr>
            <a:lvl3pPr marL="0" indent="0" algn="l" defTabSz="914049" rtl="0" eaLnBrk="1" latinLnBrk="0" hangingPunct="1">
              <a:lnSpc>
                <a:spcPct val="90000"/>
              </a:lnSpc>
              <a:spcAft>
                <a:spcPts val="1765"/>
              </a:spcAft>
              <a:buNone/>
              <a:defRPr lang="en-US" sz="2353" kern="1200" spc="-49" dirty="0" smtClean="0">
                <a:solidFill>
                  <a:schemeClr val="bg2"/>
                </a:solidFill>
                <a:latin typeface="+mn-lt"/>
                <a:ea typeface="Segoe UI" pitchFamily="34" charset="0"/>
                <a:cs typeface="Segoe UI" pitchFamily="34" charset="0"/>
              </a:defRPr>
            </a:lvl3pPr>
            <a:lvl4pPr marL="0" indent="0" algn="l" defTabSz="914049" rtl="0" eaLnBrk="1" latinLnBrk="0" hangingPunct="1">
              <a:lnSpc>
                <a:spcPct val="90000"/>
              </a:lnSpc>
              <a:spcAft>
                <a:spcPts val="1765"/>
              </a:spcAft>
              <a:buNone/>
              <a:defRPr lang="en-US" sz="2353" kern="1200" spc="-49" dirty="0" smtClean="0">
                <a:solidFill>
                  <a:schemeClr val="bg2"/>
                </a:solidFill>
                <a:latin typeface="+mn-lt"/>
                <a:ea typeface="Segoe UI" pitchFamily="34" charset="0"/>
                <a:cs typeface="Segoe UI" pitchFamily="34" charset="0"/>
              </a:defRPr>
            </a:lvl4pPr>
            <a:lvl5pPr marL="0" indent="0" algn="l" defTabSz="914049" rtl="0" eaLnBrk="1" latinLnBrk="0" hangingPunct="1">
              <a:lnSpc>
                <a:spcPct val="90000"/>
              </a:lnSpc>
              <a:spcAft>
                <a:spcPts val="1765"/>
              </a:spcAft>
              <a:buNone/>
              <a:defRPr lang="en-US" sz="2353" kern="1200" spc="-49" dirty="0">
                <a:solidFill>
                  <a:schemeClr val="bg2"/>
                </a:solidFill>
                <a:latin typeface="+mn-lt"/>
                <a:ea typeface="Segoe UI" pitchFamily="34" charset="0"/>
                <a:cs typeface="Segoe UI" pitchFamily="34" charset="0"/>
              </a:defRPr>
            </a:lvl5pPr>
          </a:lstStyle>
          <a:p>
            <a:pPr lvl="0"/>
            <a:r>
              <a:rPr lang="en-US" dirty="0"/>
              <a:t>Click to edit Master text styles</a:t>
            </a:r>
          </a:p>
        </p:txBody>
      </p:sp>
      <p:grpSp>
        <p:nvGrpSpPr>
          <p:cNvPr id="10" name="Group 9"/>
          <p:cNvGrpSpPr>
            <a:grpSpLocks noChangeAspect="1"/>
          </p:cNvGrpSpPr>
          <p:nvPr userDrawn="1"/>
        </p:nvGrpSpPr>
        <p:grpSpPr>
          <a:xfrm>
            <a:off x="738085" y="5538356"/>
            <a:ext cx="536441" cy="542983"/>
            <a:chOff x="-1600994" y="4302797"/>
            <a:chExt cx="1713039" cy="1724190"/>
          </a:xfrm>
          <a:solidFill>
            <a:schemeClr val="tx1"/>
          </a:solidFill>
        </p:grpSpPr>
        <p:sp>
          <p:nvSpPr>
            <p:cNvPr id="12"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18"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19"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20"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grpSp>
    </p:spTree>
    <p:extLst>
      <p:ext uri="{BB962C8B-B14F-4D97-AF65-F5344CB8AC3E}">
        <p14:creationId xmlns:p14="http://schemas.microsoft.com/office/powerpoint/2010/main" val="4155694320"/>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2" spc="-98" baseline="0">
                <a:gradFill>
                  <a:gsLst>
                    <a:gs pos="5833">
                      <a:schemeClr val="tx1"/>
                    </a:gs>
                    <a:gs pos="53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3878574"/>
            <a:ext cx="8964186" cy="1792326"/>
          </a:xfrm>
          <a:noFill/>
        </p:spPr>
        <p:txBody>
          <a:bodyPr lIns="182880" tIns="146304" rIns="182880" bIns="146304">
            <a:noAutofit/>
          </a:bodyPr>
          <a:lstStyle>
            <a:lvl1pPr marL="0" indent="0">
              <a:spcBef>
                <a:spcPts val="0"/>
              </a:spcBef>
              <a:buNone/>
              <a:defRPr sz="3529" spc="0" baseline="0">
                <a:gradFill>
                  <a:gsLst>
                    <a:gs pos="5833">
                      <a:schemeClr val="tx1"/>
                    </a:gs>
                    <a:gs pos="53000">
                      <a:schemeClr val="tx1"/>
                    </a:gs>
                  </a:gsLst>
                  <a:lin ang="5400000" scaled="0"/>
                </a:gradFill>
                <a:latin typeface="+mj-lt"/>
              </a:defRPr>
            </a:lvl1pPr>
          </a:lstStyle>
          <a:p>
            <a:pPr lvl="0"/>
            <a:r>
              <a:rPr lang="en-US" dirty="0"/>
              <a:t>Speaker Name</a:t>
            </a:r>
          </a:p>
        </p:txBody>
      </p:sp>
      <p:sp>
        <p:nvSpPr>
          <p:cNvPr id="2" name="Footer Placeholder 1"/>
          <p:cNvSpPr>
            <a:spLocks noGrp="1"/>
          </p:cNvSpPr>
          <p:nvPr>
            <p:ph type="ftr" sz="quarter" idx="13"/>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a:ln>
                  <a:noFill/>
                </a:ln>
                <a:gradFill>
                  <a:gsLst>
                    <a:gs pos="2239">
                      <a:srgbClr val="FFFFFF"/>
                    </a:gs>
                    <a:gs pos="11940">
                      <a:srgbClr val="FFFFFF"/>
                    </a:gs>
                  </a:gsLst>
                  <a:lin ang="5400000" scaled="0"/>
                </a:gradFill>
                <a:effectLst/>
                <a:uLnTx/>
                <a:uFillTx/>
                <a:latin typeface="Segoe UI"/>
                <a:ea typeface="+mn-ea"/>
                <a:cs typeface="+mn-cs"/>
              </a:rPr>
              <a:t>Microsoft Confidential</a:t>
            </a:r>
          </a:p>
        </p:txBody>
      </p:sp>
      <p:sp>
        <p:nvSpPr>
          <p:cNvPr id="3" name="Slide Number Placeholder 2"/>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58FFF-F925-446B-8502-81C933981705}" type="slidenum">
              <a:rPr kumimoji="0" lang="en-US" sz="882" b="0" i="0" u="none" strike="noStrike" kern="1200" cap="none" spc="0" normalizeH="0" baseline="0" noProof="0">
                <a:ln>
                  <a:noFill/>
                </a:ln>
                <a:gradFill>
                  <a:gsLst>
                    <a:gs pos="2239">
                      <a:srgbClr val="FFFFFF"/>
                    </a:gs>
                    <a:gs pos="11940">
                      <a:srgbClr val="FFFFFF"/>
                    </a:gs>
                  </a:gsLst>
                  <a:lin ang="5400000" scaled="0"/>
                </a:gra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2" b="0" i="0" u="none" strike="noStrike" kern="1200" cap="none" spc="0" normalizeH="0" baseline="0" noProof="0">
              <a:ln>
                <a:noFill/>
              </a:ln>
              <a:gradFill>
                <a:gsLst>
                  <a:gs pos="2239">
                    <a:srgbClr val="FFFFFF"/>
                  </a:gs>
                  <a:gs pos="11940">
                    <a:srgbClr val="FFFFFF"/>
                  </a:gs>
                </a:gsLst>
                <a:lin ang="5400000" scaled="0"/>
              </a:gradFill>
              <a:effectLst/>
              <a:uLnTx/>
              <a:uFillTx/>
              <a:latin typeface="Segoe UI"/>
              <a:ea typeface="+mn-ea"/>
              <a:cs typeface="+mn-cs"/>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55226" y="470410"/>
            <a:ext cx="1606863" cy="352152"/>
          </a:xfrm>
          <a:prstGeom prst="rect">
            <a:avLst/>
          </a:prstGeom>
        </p:spPr>
      </p:pic>
    </p:spTree>
    <p:extLst>
      <p:ext uri="{BB962C8B-B14F-4D97-AF65-F5344CB8AC3E}">
        <p14:creationId xmlns:p14="http://schemas.microsoft.com/office/powerpoint/2010/main" val="32420147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12192000" cy="727700"/>
          </a:xfrm>
        </p:spPr>
        <p:txBody>
          <a:bodyPr/>
          <a:lstStyle>
            <a:lvl1pPr marL="0" indent="0">
              <a:buNone/>
              <a:defRPr/>
            </a:lvl1pPr>
          </a:lstStyle>
          <a:p>
            <a:r>
              <a:rPr lang="en-US"/>
              <a:t>Click icon to add picture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57768" y="816708"/>
            <a:ext cx="11676463" cy="5761918"/>
          </a:xfrm>
          <a:prstGeom prst="rect">
            <a:avLst/>
          </a:prstGeom>
          <a:noFill/>
          <a:ln>
            <a:noFill/>
          </a:ln>
        </p:spPr>
      </p:pic>
      <p:sp>
        <p:nvSpPr>
          <p:cNvPr id="5" name="Text Placeholder 4"/>
          <p:cNvSpPr>
            <a:spLocks noGrp="1"/>
          </p:cNvSpPr>
          <p:nvPr>
            <p:ph type="body" sz="quarter" idx="12" hasCustomPrompt="1"/>
          </p:nvPr>
        </p:nvSpPr>
        <p:spPr>
          <a:xfrm>
            <a:off x="271105" y="3877271"/>
            <a:ext cx="5095209" cy="999080"/>
          </a:xfrm>
          <a:noFill/>
        </p:spPr>
        <p:txBody>
          <a:bodyPr lIns="182880" tIns="146304" rIns="182880" bIns="146304">
            <a:noAutofit/>
          </a:bodyPr>
          <a:lstStyle>
            <a:lvl1pPr marL="0" indent="0">
              <a:spcBef>
                <a:spcPts val="0"/>
              </a:spcBef>
              <a:buNone/>
              <a:defRPr sz="3529"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84186"/>
            <a:ext cx="5085476" cy="1793104"/>
          </a:xfrm>
          <a:noFill/>
        </p:spPr>
        <p:txBody>
          <a:bodyPr lIns="146304" tIns="91440" rIns="146304" bIns="91440" anchor="t" anchorCtr="0"/>
          <a:lstStyle>
            <a:lvl1pPr>
              <a:defRPr sz="5882" spc="-98" baseline="0">
                <a:gradFill>
                  <a:gsLst>
                    <a:gs pos="7965">
                      <a:schemeClr val="tx1"/>
                    </a:gs>
                    <a:gs pos="8000">
                      <a:schemeClr val="tx1"/>
                    </a:gs>
                  </a:gsLst>
                  <a:lin ang="5400000" scaled="0"/>
                </a:gradFill>
              </a:defRPr>
            </a:lvl1pPr>
          </a:lstStyle>
          <a:p>
            <a:r>
              <a:rPr lang="en-US" dirty="0"/>
              <a:t>Presentation title</a:t>
            </a:r>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213414" y="322490"/>
            <a:ext cx="9720817" cy="6256136"/>
          </a:xfrm>
          <a:prstGeom prst="rect">
            <a:avLst/>
          </a:prstGeom>
          <a:noFill/>
          <a:ln>
            <a:noFill/>
          </a:ln>
        </p:spPr>
      </p:pic>
    </p:spTree>
    <p:extLst>
      <p:ext uri="{BB962C8B-B14F-4D97-AF65-F5344CB8AC3E}">
        <p14:creationId xmlns:p14="http://schemas.microsoft.com/office/powerpoint/2010/main" val="3566865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2733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192000" cy="727700"/>
          </a:xfrm>
        </p:spPr>
        <p:txBody>
          <a:bodyPr/>
          <a:lstStyle>
            <a:lvl1pPr marL="0" indent="0">
              <a:buNone/>
              <a:defRPr/>
            </a:lvl1pPr>
          </a:lstStyle>
          <a:p>
            <a:r>
              <a:rPr lang="en-US"/>
              <a:t>Click icon to add picture</a:t>
            </a:r>
          </a:p>
        </p:txBody>
      </p:sp>
      <p:sp>
        <p:nvSpPr>
          <p:cNvPr id="2" name="Footer Placeholder 1"/>
          <p:cNvSpPr>
            <a:spLocks noGrp="1"/>
          </p:cNvSpPr>
          <p:nvPr>
            <p:ph type="ftr" sz="quarter" idx="13"/>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a:ln>
                  <a:noFill/>
                </a:ln>
                <a:gradFill>
                  <a:gsLst>
                    <a:gs pos="2239">
                      <a:srgbClr val="505050"/>
                    </a:gs>
                    <a:gs pos="11940">
                      <a:srgbClr val="505050"/>
                    </a:gs>
                  </a:gsLst>
                  <a:lin ang="5400000" scaled="0"/>
                </a:gradFill>
                <a:effectLst/>
                <a:uLnTx/>
                <a:uFillTx/>
                <a:latin typeface="Segoe UI"/>
                <a:ea typeface="+mn-ea"/>
                <a:cs typeface="+mn-cs"/>
              </a:rPr>
              <a:t>Microsoft Confidential</a:t>
            </a:r>
          </a:p>
        </p:txBody>
      </p:sp>
      <p:sp>
        <p:nvSpPr>
          <p:cNvPr id="3" name="Slide Number Placeholder 2"/>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58FFF-F925-446B-8502-81C933981705}" type="slidenum">
              <a:rPr kumimoji="0" lang="en-US" sz="882" b="0" i="0" u="none" strike="noStrike" kern="1200" cap="none" spc="0" normalizeH="0" baseline="0" noProof="0">
                <a:ln>
                  <a:noFill/>
                </a:ln>
                <a:gradFill>
                  <a:gsLst>
                    <a:gs pos="2239">
                      <a:srgbClr val="505050"/>
                    </a:gs>
                    <a:gs pos="11940">
                      <a:srgbClr val="505050"/>
                    </a:gs>
                  </a:gsLst>
                  <a:lin ang="5400000" scaled="0"/>
                </a:gra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2" b="0" i="0" u="none" strike="noStrike" kern="1200" cap="none" spc="0" normalizeH="0" baseline="0" noProof="0">
              <a:ln>
                <a:noFill/>
              </a:ln>
              <a:gradFill>
                <a:gsLst>
                  <a:gs pos="2239">
                    <a:srgbClr val="505050"/>
                  </a:gs>
                  <a:gs pos="11940">
                    <a:srgbClr val="505050"/>
                  </a:gs>
                </a:gsLst>
                <a:lin ang="5400000" scaled="0"/>
              </a:gradFill>
              <a:effectLst/>
              <a:uLnTx/>
              <a:uFillTx/>
              <a:latin typeface="Segoe UI"/>
              <a:ea typeface="+mn-ea"/>
              <a:cs typeface="+mn-cs"/>
            </a:endParaRPr>
          </a:p>
        </p:txBody>
      </p:sp>
      <p:sp>
        <p:nvSpPr>
          <p:cNvPr id="7" name="Text Placeholder 4"/>
          <p:cNvSpPr>
            <a:spLocks noGrp="1"/>
          </p:cNvSpPr>
          <p:nvPr>
            <p:ph type="body" sz="quarter" idx="12" hasCustomPrompt="1"/>
          </p:nvPr>
        </p:nvSpPr>
        <p:spPr>
          <a:xfrm>
            <a:off x="271105" y="3877271"/>
            <a:ext cx="5095209" cy="999080"/>
          </a:xfrm>
          <a:noFill/>
        </p:spPr>
        <p:txBody>
          <a:bodyPr lIns="182880" tIns="146304" rIns="182880" bIns="146304">
            <a:noAutofit/>
          </a:bodyPr>
          <a:lstStyle>
            <a:lvl1pPr marL="0" indent="0">
              <a:spcBef>
                <a:spcPts val="0"/>
              </a:spcBef>
              <a:buNone/>
              <a:defRPr sz="3529"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8" name="Title 1"/>
          <p:cNvSpPr>
            <a:spLocks noGrp="1"/>
          </p:cNvSpPr>
          <p:nvPr>
            <p:ph type="title" hasCustomPrompt="1"/>
          </p:nvPr>
        </p:nvSpPr>
        <p:spPr>
          <a:xfrm>
            <a:off x="269303" y="2084186"/>
            <a:ext cx="5085476" cy="1793104"/>
          </a:xfrm>
          <a:noFill/>
        </p:spPr>
        <p:txBody>
          <a:bodyPr lIns="146304" tIns="91440" rIns="146304" bIns="91440" anchor="t" anchorCtr="0"/>
          <a:lstStyle>
            <a:lvl1pPr>
              <a:defRPr sz="5882" spc="-98" baseline="0">
                <a:gradFill>
                  <a:gsLst>
                    <a:gs pos="7965">
                      <a:schemeClr val="tx1"/>
                    </a:gs>
                    <a:gs pos="8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80078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192000" cy="727700"/>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1105" y="2084172"/>
            <a:ext cx="5376684" cy="1793110"/>
          </a:xfrm>
          <a:noFill/>
        </p:spPr>
        <p:txBody>
          <a:bodyPr lIns="182880" tIns="146304" rIns="182880" bIns="146304">
            <a:noAutofit/>
          </a:bodyPr>
          <a:lstStyle>
            <a:lvl1pPr marL="0" indent="0">
              <a:spcBef>
                <a:spcPts val="0"/>
              </a:spcBef>
              <a:buNone/>
              <a:defRPr sz="3529" spc="0" baseline="0">
                <a:gradFill>
                  <a:gsLst>
                    <a:gs pos="46903">
                      <a:srgbClr val="FFFFFF"/>
                    </a:gs>
                    <a:gs pos="83000">
                      <a:srgbClr val="FFFFFF"/>
                    </a:gs>
                  </a:gsLst>
                  <a:lin ang="5400000" scaled="1"/>
                </a:gradFill>
                <a:latin typeface="+mj-lt"/>
              </a:defRPr>
            </a:lvl1pPr>
          </a:lstStyle>
          <a:p>
            <a:pPr lvl="0"/>
            <a:r>
              <a:rPr lang="en-US" dirty="0"/>
              <a:t>Speaker Name</a:t>
            </a:r>
          </a:p>
        </p:txBody>
      </p:sp>
      <p:sp>
        <p:nvSpPr>
          <p:cNvPr id="9" name="Title 1"/>
          <p:cNvSpPr>
            <a:spLocks noGrp="1"/>
          </p:cNvSpPr>
          <p:nvPr>
            <p:ph type="title" hasCustomPrompt="1"/>
          </p:nvPr>
        </p:nvSpPr>
        <p:spPr>
          <a:xfrm>
            <a:off x="269303" y="291069"/>
            <a:ext cx="5378485" cy="1793104"/>
          </a:xfrm>
          <a:noFill/>
        </p:spPr>
        <p:txBody>
          <a:bodyPr lIns="146304" tIns="91440" rIns="146304" bIns="91440" anchor="t" anchorCtr="0"/>
          <a:lstStyle>
            <a:lvl1pPr>
              <a:defRPr sz="5882" spc="-98" baseline="0">
                <a:gradFill>
                  <a:gsLst>
                    <a:gs pos="46903">
                      <a:srgbClr val="FFFFFF"/>
                    </a:gs>
                    <a:gs pos="83000">
                      <a:srgbClr val="FFFFFF"/>
                    </a:gs>
                  </a:gsLst>
                  <a:lin ang="5400000" scaled="1"/>
                </a:gradFill>
              </a:defRPr>
            </a:lvl1pPr>
          </a:lstStyle>
          <a:p>
            <a:r>
              <a:rPr lang="en-US" dirty="0"/>
              <a:t>Presentation title</a:t>
            </a:r>
          </a:p>
        </p:txBody>
      </p:sp>
    </p:spTree>
    <p:extLst>
      <p:ext uri="{BB962C8B-B14F-4D97-AF65-F5344CB8AC3E}">
        <p14:creationId xmlns:p14="http://schemas.microsoft.com/office/powerpoint/2010/main" val="4290931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727700"/>
          </a:xfrm>
        </p:spPr>
        <p:txBody>
          <a:bodyPr/>
          <a:lstStyle>
            <a:lvl1pPr marL="0" indent="0">
              <a:buNone/>
              <a:defRPr/>
            </a:lvl1pPr>
          </a:lstStyle>
          <a:p>
            <a:r>
              <a:rPr lang="en-US"/>
              <a:t>Click icon to add picture</a:t>
            </a:r>
          </a:p>
        </p:txBody>
      </p:sp>
      <p:sp>
        <p:nvSpPr>
          <p:cNvPr id="9" name="Title 1"/>
          <p:cNvSpPr>
            <a:spLocks noGrp="1"/>
          </p:cNvSpPr>
          <p:nvPr>
            <p:ph type="title" hasCustomPrompt="1"/>
          </p:nvPr>
        </p:nvSpPr>
        <p:spPr>
          <a:xfrm>
            <a:off x="269303" y="2084172"/>
            <a:ext cx="5378485" cy="3586208"/>
          </a:xfrm>
          <a:noFill/>
        </p:spPr>
        <p:txBody>
          <a:bodyPr lIns="146304" tIns="91440" rIns="146304" bIns="91440" anchor="t" anchorCtr="0"/>
          <a:lstStyle>
            <a:lvl1pPr>
              <a:defRPr sz="5882" spc="-98" baseline="0">
                <a:gradFill>
                  <a:gsLst>
                    <a:gs pos="46903">
                      <a:schemeClr val="tx1"/>
                    </a:gs>
                    <a:gs pos="83000">
                      <a:schemeClr val="tx1"/>
                    </a:gs>
                  </a:gsLst>
                  <a:lin ang="5400000" scaled="1"/>
                </a:gradFill>
              </a:defRPr>
            </a:lvl1pPr>
          </a:lstStyle>
          <a:p>
            <a:r>
              <a:rPr lang="en-US" dirty="0"/>
              <a:t>Pull quote</a:t>
            </a:r>
          </a:p>
        </p:txBody>
      </p:sp>
    </p:spTree>
    <p:extLst>
      <p:ext uri="{BB962C8B-B14F-4D97-AF65-F5344CB8AC3E}">
        <p14:creationId xmlns:p14="http://schemas.microsoft.com/office/powerpoint/2010/main" val="76908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0"/>
            <a:ext cx="12192000" cy="727700"/>
          </a:xfrm>
        </p:spPr>
        <p:txBody>
          <a:bodyPr/>
          <a:lstStyle>
            <a:lvl1pPr marL="0" indent="0">
              <a:buNone/>
              <a:defRPr/>
            </a:lvl1pPr>
          </a:lstStyle>
          <a:p>
            <a:r>
              <a:rPr lang="en-US"/>
              <a:t>Click icon to add picture</a:t>
            </a:r>
          </a:p>
        </p:txBody>
      </p:sp>
      <p:sp>
        <p:nvSpPr>
          <p:cNvPr id="13" name="Text Placeholder 5"/>
          <p:cNvSpPr>
            <a:spLocks noGrp="1"/>
          </p:cNvSpPr>
          <p:nvPr>
            <p:ph type="body" sz="quarter" idx="15" hasCustomPrompt="1"/>
          </p:nvPr>
        </p:nvSpPr>
        <p:spPr>
          <a:xfrm>
            <a:off x="5914482" y="708900"/>
            <a:ext cx="627497" cy="627586"/>
          </a:xfrm>
          <a:solidFill>
            <a:srgbClr val="68217A"/>
          </a:solidFill>
        </p:spPr>
        <p:txBody>
          <a:bodyPr anchor="ctr">
            <a:noAutofit/>
          </a:bodyPr>
          <a:lstStyle>
            <a:lvl1pPr marL="0" indent="0">
              <a:lnSpc>
                <a:spcPts val="588"/>
              </a:lnSpc>
              <a:spcBef>
                <a:spcPts val="0"/>
              </a:spcBef>
              <a:buNone/>
              <a:defRPr sz="588">
                <a:solidFill>
                  <a:schemeClr val="bg1"/>
                </a:solidFill>
              </a:defRPr>
            </a:lvl1pPr>
            <a:lvl2pPr marL="336145" indent="0">
              <a:buNone/>
              <a:defRPr sz="3137"/>
            </a:lvl2pPr>
            <a:lvl3pPr marL="560241" indent="0">
              <a:buNone/>
              <a:defRPr sz="3137"/>
            </a:lvl3pPr>
            <a:lvl4pPr marL="784338" indent="0">
              <a:buNone/>
              <a:defRPr sz="3137"/>
            </a:lvl4pPr>
            <a:lvl5pPr marL="1008435" indent="0">
              <a:buNone/>
              <a:defRPr sz="3137"/>
            </a:lvl5pPr>
          </a:lstStyle>
          <a:p>
            <a:pPr lvl="0"/>
            <a:r>
              <a:rPr lang="en-US"/>
              <a:t> </a:t>
            </a:r>
          </a:p>
        </p:txBody>
      </p:sp>
      <p:sp>
        <p:nvSpPr>
          <p:cNvPr id="14" name="Text Placeholder 5"/>
          <p:cNvSpPr>
            <a:spLocks noGrp="1"/>
          </p:cNvSpPr>
          <p:nvPr>
            <p:ph type="body" sz="quarter" idx="16" hasCustomPrompt="1"/>
          </p:nvPr>
        </p:nvSpPr>
        <p:spPr>
          <a:xfrm>
            <a:off x="9233488" y="891888"/>
            <a:ext cx="627497" cy="261610"/>
          </a:xfrm>
          <a:solidFill>
            <a:srgbClr val="68217A"/>
          </a:solidFill>
        </p:spPr>
        <p:txBody>
          <a:bodyPr anchor="ctr"/>
          <a:lstStyle>
            <a:lvl1pPr marL="0" indent="0">
              <a:lnSpc>
                <a:spcPts val="588"/>
              </a:lnSpc>
              <a:spcBef>
                <a:spcPts val="0"/>
              </a:spcBef>
              <a:buNone/>
              <a:defRPr sz="588">
                <a:solidFill>
                  <a:schemeClr val="bg1"/>
                </a:solidFill>
              </a:defRPr>
            </a:lvl1pPr>
            <a:lvl2pPr marL="336145" indent="0">
              <a:buNone/>
              <a:defRPr sz="3137"/>
            </a:lvl2pPr>
            <a:lvl3pPr marL="560241" indent="0">
              <a:buNone/>
              <a:defRPr sz="3137"/>
            </a:lvl3pPr>
            <a:lvl4pPr marL="784338" indent="0">
              <a:buNone/>
              <a:defRPr sz="3137"/>
            </a:lvl4pPr>
            <a:lvl5pPr marL="1008435" indent="0">
              <a:buNone/>
              <a:defRPr sz="3137"/>
            </a:lvl5pPr>
          </a:lstStyle>
          <a:p>
            <a:pPr lvl="0"/>
            <a:r>
              <a:rPr lang="en-US"/>
              <a:t> </a:t>
            </a:r>
          </a:p>
        </p:txBody>
      </p:sp>
      <p:sp>
        <p:nvSpPr>
          <p:cNvPr id="15" name="Text Placeholder 5"/>
          <p:cNvSpPr>
            <a:spLocks noGrp="1"/>
          </p:cNvSpPr>
          <p:nvPr>
            <p:ph type="body" sz="quarter" idx="17" hasCustomPrompt="1"/>
          </p:nvPr>
        </p:nvSpPr>
        <p:spPr>
          <a:xfrm>
            <a:off x="9233488" y="3743932"/>
            <a:ext cx="627497" cy="261610"/>
          </a:xfrm>
          <a:solidFill>
            <a:srgbClr val="68217A"/>
          </a:solidFill>
        </p:spPr>
        <p:txBody>
          <a:bodyPr anchor="ctr"/>
          <a:lstStyle>
            <a:lvl1pPr marL="0" indent="0">
              <a:lnSpc>
                <a:spcPts val="588"/>
              </a:lnSpc>
              <a:spcBef>
                <a:spcPts val="0"/>
              </a:spcBef>
              <a:buNone/>
              <a:defRPr sz="588">
                <a:solidFill>
                  <a:schemeClr val="bg1"/>
                </a:solidFill>
              </a:defRPr>
            </a:lvl1pPr>
            <a:lvl2pPr marL="336145" indent="0">
              <a:buNone/>
              <a:defRPr sz="3137"/>
            </a:lvl2pPr>
            <a:lvl3pPr marL="560241" indent="0">
              <a:buNone/>
              <a:defRPr sz="3137"/>
            </a:lvl3pPr>
            <a:lvl4pPr marL="784338" indent="0">
              <a:buNone/>
              <a:defRPr sz="3137"/>
            </a:lvl4pPr>
            <a:lvl5pPr marL="1008435" indent="0">
              <a:buNone/>
              <a:defRPr sz="3137"/>
            </a:lvl5pPr>
          </a:lstStyle>
          <a:p>
            <a:pPr lvl="0"/>
            <a:r>
              <a:rPr lang="en-US"/>
              <a:t> </a:t>
            </a:r>
          </a:p>
        </p:txBody>
      </p:sp>
      <p:sp>
        <p:nvSpPr>
          <p:cNvPr id="17" name="Title 16"/>
          <p:cNvSpPr>
            <a:spLocks noGrp="1"/>
          </p:cNvSpPr>
          <p:nvPr>
            <p:ph type="title"/>
          </p:nvPr>
        </p:nvSpPr>
        <p:spPr>
          <a:xfrm>
            <a:off x="4307819" y="3557465"/>
            <a:ext cx="2234160" cy="2228097"/>
          </a:xfrm>
          <a:solidFill>
            <a:srgbClr val="68217A"/>
          </a:solidFill>
        </p:spPr>
        <p:txBody>
          <a:bodyPr lIns="182880" tIns="146304" rIns="182880" bIns="146304"/>
          <a:lstStyle>
            <a:lvl1pPr>
              <a:defRPr sz="3137">
                <a:gradFill>
                  <a:gsLst>
                    <a:gs pos="14159">
                      <a:schemeClr val="bg1"/>
                    </a:gs>
                    <a:gs pos="37000">
                      <a:schemeClr val="bg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801701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3834" cy="3137898"/>
          </a:xfrm>
        </p:spPr>
        <p:txBody>
          <a:bodyPr/>
          <a:lstStyle>
            <a:lvl1pPr>
              <a:defRPr sz="5686">
                <a:gradFill>
                  <a:gsLst>
                    <a:gs pos="6195">
                      <a:schemeClr val="tx1"/>
                    </a:gs>
                    <a:gs pos="39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3877276"/>
            <a:ext cx="5378549" cy="401841"/>
          </a:xfrm>
        </p:spPr>
        <p:txBody>
          <a:bodyPr/>
          <a:lstStyle>
            <a:lvl1pPr marL="0" indent="0">
              <a:buNone/>
              <a:defRPr sz="1568">
                <a:gradFill>
                  <a:gsLst>
                    <a:gs pos="1250">
                      <a:schemeClr val="tx1"/>
                    </a:gs>
                    <a:gs pos="100000">
                      <a:schemeClr val="tx1"/>
                    </a:gs>
                  </a:gsLst>
                  <a:lin ang="5400000" scaled="0"/>
                </a:gradFill>
                <a:latin typeface="+mn-lt"/>
              </a:defRPr>
            </a:lvl1pPr>
            <a:lvl2pPr>
              <a:defRPr sz="1568"/>
            </a:lvl2pPr>
            <a:lvl3pPr>
              <a:defRPr sz="1568"/>
            </a:lvl3pPr>
            <a:lvl4pPr>
              <a:defRPr sz="1568"/>
            </a:lvl4pPr>
            <a:lvl5pPr marL="1008435" indent="0">
              <a:buNone/>
              <a:defRPr sz="1568"/>
            </a:lvl5pPr>
          </a:lstStyle>
          <a:p>
            <a:pPr lvl="0"/>
            <a:r>
              <a:rPr lang="en-US"/>
              <a:t>Click to edit Master text styles</a:t>
            </a:r>
          </a:p>
        </p:txBody>
      </p:sp>
    </p:spTree>
    <p:extLst>
      <p:ext uri="{BB962C8B-B14F-4D97-AF65-F5344CB8AC3E}">
        <p14:creationId xmlns:p14="http://schemas.microsoft.com/office/powerpoint/2010/main" val="44376432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3834" cy="3137898"/>
          </a:xfrm>
        </p:spPr>
        <p:txBody>
          <a:bodyPr/>
          <a:lstStyle>
            <a:lvl1pPr>
              <a:defRPr sz="5686">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3877277"/>
            <a:ext cx="5378549" cy="398335"/>
          </a:xfrm>
        </p:spPr>
        <p:txBody>
          <a:bodyPr/>
          <a:lstStyle>
            <a:lvl1pPr marL="0" indent="0">
              <a:buNone/>
              <a:defRPr sz="1568">
                <a:gradFill>
                  <a:gsLst>
                    <a:gs pos="92035">
                      <a:schemeClr val="tx1"/>
                    </a:gs>
                    <a:gs pos="84000">
                      <a:schemeClr val="tx1"/>
                    </a:gs>
                  </a:gsLst>
                  <a:lin ang="5400000" scaled="0"/>
                </a:gradFill>
                <a:latin typeface="+mn-lt"/>
              </a:defRPr>
            </a:lvl1pPr>
            <a:lvl2pPr>
              <a:defRPr sz="1568">
                <a:gradFill>
                  <a:gsLst>
                    <a:gs pos="94030">
                      <a:srgbClr val="FFFFFF"/>
                    </a:gs>
                    <a:gs pos="68000">
                      <a:srgbClr val="FFFFFF"/>
                    </a:gs>
                  </a:gsLst>
                  <a:lin ang="5400000" scaled="0"/>
                </a:gradFill>
              </a:defRPr>
            </a:lvl2pPr>
            <a:lvl3pPr>
              <a:defRPr sz="1568">
                <a:gradFill>
                  <a:gsLst>
                    <a:gs pos="94030">
                      <a:srgbClr val="FFFFFF"/>
                    </a:gs>
                    <a:gs pos="68000">
                      <a:srgbClr val="FFFFFF"/>
                    </a:gs>
                  </a:gsLst>
                  <a:lin ang="5400000" scaled="0"/>
                </a:gradFill>
              </a:defRPr>
            </a:lvl3pPr>
            <a:lvl4pPr>
              <a:defRPr sz="1568">
                <a:gradFill>
                  <a:gsLst>
                    <a:gs pos="94030">
                      <a:srgbClr val="FFFFFF"/>
                    </a:gs>
                    <a:gs pos="68000">
                      <a:srgbClr val="FFFFFF"/>
                    </a:gs>
                  </a:gsLst>
                  <a:lin ang="5400000" scaled="0"/>
                </a:gradFill>
              </a:defRPr>
            </a:lvl4pPr>
            <a:lvl5pPr>
              <a:defRPr sz="1568">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4213221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3834" cy="3137898"/>
          </a:xfrm>
        </p:spPr>
        <p:txBody>
          <a:bodyPr/>
          <a:lstStyle>
            <a:lvl1pPr>
              <a:defRPr sz="5686">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3877276"/>
            <a:ext cx="5378549" cy="401841"/>
          </a:xfrm>
        </p:spPr>
        <p:txBody>
          <a:bodyPr/>
          <a:lstStyle>
            <a:lvl1pPr marL="0" indent="0">
              <a:buNone/>
              <a:defRPr sz="1568">
                <a:gradFill>
                  <a:gsLst>
                    <a:gs pos="94690">
                      <a:schemeClr val="tx1"/>
                    </a:gs>
                    <a:gs pos="86000">
                      <a:schemeClr val="tx1"/>
                    </a:gs>
                  </a:gsLst>
                  <a:lin ang="5400000" scaled="0"/>
                </a:gradFill>
                <a:latin typeface="+mn-lt"/>
              </a:defRPr>
            </a:lvl1pPr>
            <a:lvl2pPr>
              <a:defRPr sz="1568">
                <a:gradFill>
                  <a:gsLst>
                    <a:gs pos="94030">
                      <a:srgbClr val="FFFFFF"/>
                    </a:gs>
                    <a:gs pos="68000">
                      <a:srgbClr val="FFFFFF"/>
                    </a:gs>
                  </a:gsLst>
                  <a:lin ang="5400000" scaled="0"/>
                </a:gradFill>
              </a:defRPr>
            </a:lvl2pPr>
            <a:lvl3pPr>
              <a:defRPr sz="1568">
                <a:gradFill>
                  <a:gsLst>
                    <a:gs pos="94030">
                      <a:srgbClr val="FFFFFF"/>
                    </a:gs>
                    <a:gs pos="68000">
                      <a:srgbClr val="FFFFFF"/>
                    </a:gs>
                  </a:gsLst>
                  <a:lin ang="5400000" scaled="0"/>
                </a:gradFill>
              </a:defRPr>
            </a:lvl3pPr>
            <a:lvl4pPr>
              <a:defRPr sz="1568">
                <a:gradFill>
                  <a:gsLst>
                    <a:gs pos="94030">
                      <a:srgbClr val="FFFFFF"/>
                    </a:gs>
                    <a:gs pos="68000">
                      <a:srgbClr val="FFFFFF"/>
                    </a:gs>
                  </a:gsLst>
                  <a:lin ang="5400000" scaled="0"/>
                </a:gradFill>
              </a:defRPr>
            </a:lvl4pPr>
            <a:lvl5pPr>
              <a:defRPr sz="1568">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559549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1793071"/>
          </a:xfrm>
        </p:spPr>
        <p:txBody>
          <a:bodyPr/>
          <a:lstStyle>
            <a:lvl1pPr>
              <a:defRPr sz="5686">
                <a:gradFill>
                  <a:gsLst>
                    <a:gs pos="56637">
                      <a:schemeClr val="tx1"/>
                    </a:gs>
                    <a:gs pos="33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2546469"/>
            <a:ext cx="7171399" cy="510524"/>
          </a:xfrm>
        </p:spPr>
        <p:txBody>
          <a:bodyPr/>
          <a:lstStyle>
            <a:lvl1pPr marL="0" indent="0">
              <a:buNone/>
              <a:defRPr sz="2353">
                <a:gradFill>
                  <a:gsLst>
                    <a:gs pos="1250">
                      <a:schemeClr val="tx1"/>
                    </a:gs>
                    <a:gs pos="100000">
                      <a:schemeClr val="tx1"/>
                    </a:gs>
                  </a:gsLst>
                  <a:lin ang="5400000" scaled="0"/>
                </a:gradFill>
                <a:latin typeface="+mn-lt"/>
              </a:defRPr>
            </a:lvl1pPr>
            <a:lvl2pPr>
              <a:defRPr sz="2353"/>
            </a:lvl2pPr>
            <a:lvl3pPr>
              <a:defRPr sz="2353"/>
            </a:lvl3pPr>
            <a:lvl4pPr>
              <a:defRPr sz="2353"/>
            </a:lvl4pPr>
            <a:lvl5pPr>
              <a:defRPr sz="2353"/>
            </a:lvl5pPr>
          </a:lstStyle>
          <a:p>
            <a:pPr lvl="0"/>
            <a:r>
              <a:rPr lang="en-US"/>
              <a:t>Click to edit Master text styles</a:t>
            </a:r>
          </a:p>
        </p:txBody>
      </p:sp>
    </p:spTree>
    <p:extLst>
      <p:ext uri="{BB962C8B-B14F-4D97-AF65-F5344CB8AC3E}">
        <p14:creationId xmlns:p14="http://schemas.microsoft.com/office/powerpoint/2010/main" val="324130409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1793071"/>
          </a:xfrm>
        </p:spPr>
        <p:txBody>
          <a:bodyPr/>
          <a:lstStyle>
            <a:lvl1pPr>
              <a:defRPr sz="5686">
                <a:gradFill>
                  <a:gsLst>
                    <a:gs pos="99115">
                      <a:schemeClr val="tx1"/>
                    </a:gs>
                    <a:gs pos="87611">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2546469"/>
            <a:ext cx="7171399" cy="506972"/>
          </a:xfrm>
        </p:spPr>
        <p:txBody>
          <a:bodyPr/>
          <a:lstStyle>
            <a:lvl1pPr marL="0" indent="0">
              <a:buNone/>
              <a:defRPr sz="2353">
                <a:gradFill>
                  <a:gsLst>
                    <a:gs pos="14159">
                      <a:schemeClr val="tx1"/>
                    </a:gs>
                    <a:gs pos="31000">
                      <a:schemeClr val="tx1"/>
                    </a:gs>
                  </a:gsLst>
                  <a:lin ang="5400000" scaled="0"/>
                </a:gradFill>
                <a:latin typeface="+mn-lt"/>
              </a:defRPr>
            </a:lvl1pPr>
            <a:lvl2pPr>
              <a:defRPr sz="2353">
                <a:gradFill>
                  <a:gsLst>
                    <a:gs pos="5224">
                      <a:srgbClr val="FFFFFF"/>
                    </a:gs>
                    <a:gs pos="31000">
                      <a:srgbClr val="FFFFFF"/>
                    </a:gs>
                  </a:gsLst>
                  <a:lin ang="5400000" scaled="0"/>
                </a:gradFill>
              </a:defRPr>
            </a:lvl2pPr>
            <a:lvl3pPr>
              <a:defRPr sz="2353">
                <a:gradFill>
                  <a:gsLst>
                    <a:gs pos="5224">
                      <a:srgbClr val="FFFFFF"/>
                    </a:gs>
                    <a:gs pos="31000">
                      <a:srgbClr val="FFFFFF"/>
                    </a:gs>
                  </a:gsLst>
                  <a:lin ang="5400000" scaled="0"/>
                </a:gradFill>
              </a:defRPr>
            </a:lvl3pPr>
            <a:lvl4pPr>
              <a:defRPr sz="2353">
                <a:gradFill>
                  <a:gsLst>
                    <a:gs pos="5224">
                      <a:srgbClr val="FFFFFF"/>
                    </a:gs>
                    <a:gs pos="31000">
                      <a:srgbClr val="FFFFFF"/>
                    </a:gs>
                  </a:gsLst>
                  <a:lin ang="5400000" scaled="0"/>
                </a:gradFill>
              </a:defRPr>
            </a:lvl4pPr>
            <a:lvl5pPr>
              <a:defRPr sz="2353">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20917467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1793071"/>
          </a:xfrm>
        </p:spPr>
        <p:txBody>
          <a:bodyPr/>
          <a:lstStyle>
            <a:lvl1pPr>
              <a:defRPr sz="5686">
                <a:gradFill>
                  <a:gsLst>
                    <a:gs pos="85821">
                      <a:schemeClr val="tx1"/>
                    </a:gs>
                    <a:gs pos="61194">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2546469"/>
            <a:ext cx="7171399" cy="506972"/>
          </a:xfrm>
        </p:spPr>
        <p:txBody>
          <a:bodyPr/>
          <a:lstStyle>
            <a:lvl1pPr marL="0" indent="0">
              <a:buNone/>
              <a:defRPr sz="2353">
                <a:gradFill>
                  <a:gsLst>
                    <a:gs pos="54867">
                      <a:schemeClr val="tx1"/>
                    </a:gs>
                    <a:gs pos="31000">
                      <a:schemeClr val="tx1"/>
                    </a:gs>
                  </a:gsLst>
                  <a:lin ang="5400000" scaled="0"/>
                </a:gradFill>
                <a:latin typeface="+mn-lt"/>
              </a:defRPr>
            </a:lvl1pPr>
            <a:lvl2pPr>
              <a:defRPr sz="2353">
                <a:gradFill>
                  <a:gsLst>
                    <a:gs pos="5224">
                      <a:srgbClr val="FFFFFF"/>
                    </a:gs>
                    <a:gs pos="31000">
                      <a:srgbClr val="FFFFFF"/>
                    </a:gs>
                  </a:gsLst>
                  <a:lin ang="5400000" scaled="0"/>
                </a:gradFill>
              </a:defRPr>
            </a:lvl2pPr>
            <a:lvl3pPr>
              <a:defRPr sz="2353">
                <a:gradFill>
                  <a:gsLst>
                    <a:gs pos="5224">
                      <a:srgbClr val="FFFFFF"/>
                    </a:gs>
                    <a:gs pos="31000">
                      <a:srgbClr val="FFFFFF"/>
                    </a:gs>
                  </a:gsLst>
                  <a:lin ang="5400000" scaled="0"/>
                </a:gradFill>
              </a:defRPr>
            </a:lvl3pPr>
            <a:lvl4pPr>
              <a:defRPr sz="2353">
                <a:gradFill>
                  <a:gsLst>
                    <a:gs pos="5224">
                      <a:srgbClr val="FFFFFF"/>
                    </a:gs>
                    <a:gs pos="31000">
                      <a:srgbClr val="FFFFFF"/>
                    </a:gs>
                  </a:gsLst>
                  <a:lin ang="5400000" scaled="0"/>
                </a:gradFill>
              </a:defRPr>
            </a:lvl4pPr>
            <a:lvl5pPr>
              <a:defRPr sz="2353">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22801401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00BC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147110"/>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896518"/>
          </a:xfrm>
        </p:spPr>
        <p:txBody>
          <a:bodyPr/>
          <a:lstStyle>
            <a:lvl1pPr>
              <a:defRPr sz="5686">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1663938"/>
            <a:ext cx="10757098" cy="1865319"/>
          </a:xfrm>
        </p:spPr>
        <p:txBody>
          <a:bodyPr/>
          <a:lstStyle>
            <a:lvl1pPr>
              <a:defRPr sz="2549">
                <a:gradFill>
                  <a:gsLst>
                    <a:gs pos="1250">
                      <a:schemeClr val="tx1"/>
                    </a:gs>
                    <a:gs pos="100000">
                      <a:schemeClr val="tx1"/>
                    </a:gs>
                  </a:gsLst>
                  <a:lin ang="5400000" scaled="0"/>
                </a:gradFill>
                <a:latin typeface="+mn-lt"/>
              </a:defRPr>
            </a:lvl1pPr>
            <a:lvl2pPr>
              <a:defRPr sz="2353"/>
            </a:lvl2pPr>
            <a:lvl3pPr>
              <a:defRPr sz="1961"/>
            </a:lvl3pPr>
            <a:lvl4pPr>
              <a:defRPr sz="1765"/>
            </a:lvl4pPr>
            <a:lvl5pPr>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141127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5884345" cy="727700"/>
          </a:xfrm>
        </p:spPr>
        <p:txBody>
          <a:bodyPr/>
          <a:lstStyle>
            <a:lvl1pPr marL="0" indent="0">
              <a:buNone/>
              <a:defRPr/>
            </a:lvl1pPr>
          </a:lstStyle>
          <a:p>
            <a:r>
              <a:rPr lang="en-US"/>
              <a:t>Click icon to add picture</a:t>
            </a:r>
            <a:endParaRPr lang="en-US" dirty="0"/>
          </a:p>
        </p:txBody>
      </p:sp>
      <p:sp>
        <p:nvSpPr>
          <p:cNvPr id="6" name="Content Placeholder 5"/>
          <p:cNvSpPr>
            <a:spLocks noGrp="1"/>
          </p:cNvSpPr>
          <p:nvPr>
            <p:ph sz="quarter" idx="10"/>
          </p:nvPr>
        </p:nvSpPr>
        <p:spPr>
          <a:xfrm>
            <a:off x="5647788" y="1187621"/>
            <a:ext cx="6274974" cy="588449"/>
          </a:xfrm>
        </p:spPr>
        <p:txBody>
          <a:bodyPr/>
          <a:lstStyle>
            <a:lvl1pPr marL="0" indent="0">
              <a:buNone/>
              <a:defRPr sz="2941"/>
            </a:lvl1pPr>
          </a:lstStyle>
          <a:p>
            <a:pPr lvl="0"/>
            <a:r>
              <a:rPr lang="en-US"/>
              <a:t>Click to edit Master text styles</a:t>
            </a:r>
          </a:p>
        </p:txBody>
      </p:sp>
    </p:spTree>
    <p:extLst>
      <p:ext uri="{BB962C8B-B14F-4D97-AF65-F5344CB8AC3E}">
        <p14:creationId xmlns:p14="http://schemas.microsoft.com/office/powerpoint/2010/main" val="1216475797"/>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8526706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53"/>
            </a:lvl1pPr>
          </a:lstStyle>
          <a:p>
            <a:r>
              <a:rPr lang="en-US"/>
              <a:t>Click to edit Master title style</a:t>
            </a:r>
            <a:endParaRPr lang="en-US" dirty="0"/>
          </a:p>
        </p:txBody>
      </p:sp>
      <p:sp>
        <p:nvSpPr>
          <p:cNvPr id="4" name="Content Placeholder 3"/>
          <p:cNvSpPr>
            <a:spLocks noGrp="1"/>
          </p:cNvSpPr>
          <p:nvPr>
            <p:ph sz="quarter" idx="10"/>
          </p:nvPr>
        </p:nvSpPr>
        <p:spPr>
          <a:xfrm>
            <a:off x="269239" y="1663914"/>
            <a:ext cx="8964248" cy="669927"/>
          </a:xfrm>
        </p:spPr>
        <p:txBody>
          <a:bodyPr/>
          <a:lstStyle>
            <a:lvl1pPr marL="0" indent="0">
              <a:buNone/>
              <a:defRPr sz="3529"/>
            </a:lvl1pPr>
            <a:lvl2pPr>
              <a:defRPr sz="3529"/>
            </a:lvl2pPr>
            <a:lvl3pPr>
              <a:defRPr sz="3529"/>
            </a:lvl3pPr>
            <a:lvl4pPr>
              <a:defRPr sz="3529"/>
            </a:lvl4pPr>
            <a:lvl5pPr>
              <a:defRPr sz="3529"/>
            </a:lvl5pPr>
          </a:lstStyle>
          <a:p>
            <a:pPr lvl="0"/>
            <a:r>
              <a:rPr lang="en-US"/>
              <a:t>Click to edit Master text styles</a:t>
            </a:r>
          </a:p>
        </p:txBody>
      </p:sp>
    </p:spTree>
    <p:extLst>
      <p:ext uri="{BB962C8B-B14F-4D97-AF65-F5344CB8AC3E}">
        <p14:creationId xmlns:p14="http://schemas.microsoft.com/office/powerpoint/2010/main" val="185736423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9"/>
            </a:lvl1pPr>
          </a:lstStyle>
          <a:p>
            <a:r>
              <a:rPr lang="en-US"/>
              <a:t>Click to edit Master title style</a:t>
            </a:r>
            <a:endParaRPr lang="en-US" dirty="0"/>
          </a:p>
        </p:txBody>
      </p:sp>
      <p:sp>
        <p:nvSpPr>
          <p:cNvPr id="4" name="Content Placeholder 3"/>
          <p:cNvSpPr>
            <a:spLocks noGrp="1"/>
          </p:cNvSpPr>
          <p:nvPr>
            <p:ph sz="quarter" idx="10"/>
          </p:nvPr>
        </p:nvSpPr>
        <p:spPr>
          <a:xfrm>
            <a:off x="269239" y="1663938"/>
            <a:ext cx="3585699" cy="425495"/>
          </a:xfrm>
        </p:spPr>
        <p:txBody>
          <a:bodyPr/>
          <a:lstStyle>
            <a:lvl1pPr marL="0" indent="0">
              <a:buNone/>
              <a:defRPr sz="1765">
                <a:latin typeface="+mn-lt"/>
              </a:defRPr>
            </a:lvl1pPr>
            <a:lvl2pPr>
              <a:defRPr sz="1765"/>
            </a:lvl2pPr>
            <a:lvl3pPr>
              <a:defRPr sz="1765"/>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1697365911"/>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727700"/>
          </a:xfrm>
        </p:spPr>
        <p:txBody>
          <a:bodyPr/>
          <a:lstStyle/>
          <a:p>
            <a:r>
              <a:rPr lang="en-US"/>
              <a:t>Click icon to add picture</a:t>
            </a:r>
            <a:endParaRPr lang="en-US" dirty="0"/>
          </a:p>
        </p:txBody>
      </p:sp>
      <p:sp>
        <p:nvSpPr>
          <p:cNvPr id="2" name="Title 1"/>
          <p:cNvSpPr>
            <a:spLocks noGrp="1"/>
          </p:cNvSpPr>
          <p:nvPr>
            <p:ph type="title"/>
          </p:nvPr>
        </p:nvSpPr>
        <p:spPr/>
        <p:txBody>
          <a:bodyPr/>
          <a:lstStyle>
            <a:lvl1pPr>
              <a:defRPr sz="4705">
                <a:gradFill>
                  <a:gsLst>
                    <a:gs pos="69027">
                      <a:schemeClr val="tx1"/>
                    </a:gs>
                    <a:gs pos="22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36486524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5840" cy="737413"/>
          </a:xfrm>
        </p:spPr>
        <p:txBody>
          <a:bodyPr/>
          <a:lstStyle>
            <a:lvl1pPr>
              <a:defRPr sz="3529"/>
            </a:lvl1pPr>
          </a:lstStyle>
          <a:p>
            <a:r>
              <a:rPr lang="en-US"/>
              <a:t>Click to edit Master title style</a:t>
            </a:r>
            <a:endParaRPr lang="en-US" dirty="0"/>
          </a:p>
        </p:txBody>
      </p:sp>
      <p:sp>
        <p:nvSpPr>
          <p:cNvPr id="4" name="Content Placeholder 3"/>
          <p:cNvSpPr>
            <a:spLocks noGrp="1"/>
          </p:cNvSpPr>
          <p:nvPr>
            <p:ph sz="quarter" idx="10"/>
          </p:nvPr>
        </p:nvSpPr>
        <p:spPr>
          <a:xfrm>
            <a:off x="269239" y="2980725"/>
            <a:ext cx="11653523" cy="506972"/>
          </a:xfrm>
        </p:spPr>
        <p:txBody>
          <a:bodyPr/>
          <a:lstStyle>
            <a:lvl1pPr marL="0" indent="0">
              <a:buNone/>
              <a:defRPr sz="2353"/>
            </a:lvl1pPr>
          </a:lstStyle>
          <a:p>
            <a:pPr lvl="0"/>
            <a:r>
              <a:rPr lang="en-US"/>
              <a:t>Click to edit Master text styles</a:t>
            </a:r>
          </a:p>
        </p:txBody>
      </p:sp>
      <p:sp>
        <p:nvSpPr>
          <p:cNvPr id="6" name="Content Placeholder 5"/>
          <p:cNvSpPr>
            <a:spLocks noGrp="1"/>
          </p:cNvSpPr>
          <p:nvPr>
            <p:ph sz="quarter" idx="11"/>
          </p:nvPr>
        </p:nvSpPr>
        <p:spPr>
          <a:xfrm>
            <a:off x="269239"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
        <p:nvSpPr>
          <p:cNvPr id="7" name="Content Placeholder 5"/>
          <p:cNvSpPr>
            <a:spLocks noGrp="1"/>
          </p:cNvSpPr>
          <p:nvPr>
            <p:ph sz="quarter" idx="12"/>
          </p:nvPr>
        </p:nvSpPr>
        <p:spPr>
          <a:xfrm>
            <a:off x="3256442"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
        <p:nvSpPr>
          <p:cNvPr id="8" name="Content Placeholder 5"/>
          <p:cNvSpPr>
            <a:spLocks noGrp="1"/>
          </p:cNvSpPr>
          <p:nvPr>
            <p:ph sz="quarter" idx="13"/>
          </p:nvPr>
        </p:nvSpPr>
        <p:spPr>
          <a:xfrm>
            <a:off x="6243644"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
        <p:nvSpPr>
          <p:cNvPr id="9" name="Content Placeholder 5"/>
          <p:cNvSpPr>
            <a:spLocks noGrp="1"/>
          </p:cNvSpPr>
          <p:nvPr>
            <p:ph sz="quarter" idx="14"/>
          </p:nvPr>
        </p:nvSpPr>
        <p:spPr>
          <a:xfrm>
            <a:off x="9230848"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Tree>
    <p:extLst>
      <p:ext uri="{BB962C8B-B14F-4D97-AF65-F5344CB8AC3E}">
        <p14:creationId xmlns:p14="http://schemas.microsoft.com/office/powerpoint/2010/main" val="404098298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9"/>
            </a:lvl1pPr>
          </a:lstStyle>
          <a:p>
            <a:r>
              <a:rPr lang="en-US"/>
              <a:t>Click to edit Master title style</a:t>
            </a:r>
            <a:endParaRPr lang="en-US" dirty="0"/>
          </a:p>
        </p:txBody>
      </p:sp>
      <p:sp>
        <p:nvSpPr>
          <p:cNvPr id="4" name="Content Placeholder 3"/>
          <p:cNvSpPr>
            <a:spLocks noGrp="1"/>
          </p:cNvSpPr>
          <p:nvPr>
            <p:ph sz="quarter" idx="10"/>
          </p:nvPr>
        </p:nvSpPr>
        <p:spPr>
          <a:xfrm>
            <a:off x="269239" y="1663913"/>
            <a:ext cx="5378549" cy="4903020"/>
          </a:xfrm>
          <a:solidFill>
            <a:schemeClr val="accent1">
              <a:alpha val="90000"/>
            </a:schemeClr>
          </a:solidFill>
        </p:spPr>
        <p:txBody>
          <a:bodyPr lIns="182880" tIns="146304" rIns="182880" bIns="146304">
            <a:noAutofit/>
          </a:bodyPr>
          <a:lstStyle>
            <a:lvl1pPr marL="0" indent="0">
              <a:buNone/>
              <a:defRPr sz="2353">
                <a:gradFill>
                  <a:gsLst>
                    <a:gs pos="10619">
                      <a:schemeClr val="bg1"/>
                    </a:gs>
                    <a:gs pos="33000">
                      <a:schemeClr val="bg1"/>
                    </a:gs>
                  </a:gsLst>
                  <a:lin ang="5400000" scaled="0"/>
                </a:gradFill>
              </a:defRPr>
            </a:lvl1pPr>
            <a:lvl2pPr>
              <a:defRPr sz="1961"/>
            </a:lvl2pPr>
            <a:lvl3pPr>
              <a:defRPr sz="1961"/>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343324217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53"/>
            </a:lvl1pPr>
          </a:lstStyle>
          <a:p>
            <a:r>
              <a:rPr lang="en-US"/>
              <a:t>Click to edit Master title style</a:t>
            </a:r>
            <a:endParaRPr lang="en-US" dirty="0"/>
          </a:p>
        </p:txBody>
      </p:sp>
    </p:spTree>
    <p:extLst>
      <p:ext uri="{BB962C8B-B14F-4D97-AF65-F5344CB8AC3E}">
        <p14:creationId xmlns:p14="http://schemas.microsoft.com/office/powerpoint/2010/main" val="4244541442"/>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93830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662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3131" y="291069"/>
            <a:ext cx="11653523" cy="6125745"/>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68928" y="2081060"/>
            <a:ext cx="11655840" cy="2692769"/>
          </a:xfrm>
        </p:spPr>
        <p:txBody>
          <a:bodyPr/>
          <a:lstStyle>
            <a:lvl1pPr>
              <a:defRPr sz="8627">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270919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081060"/>
            <a:ext cx="11655840" cy="2692769"/>
          </a:xfrm>
        </p:spPr>
        <p:txBody>
          <a:bodyPr/>
          <a:lstStyle>
            <a:lvl1pPr>
              <a:defRPr sz="8627">
                <a:gradFill>
                  <a:gsLst>
                    <a:gs pos="0">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8743997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070"/>
            <a:ext cx="11655840" cy="1793104"/>
          </a:xfrm>
        </p:spPr>
        <p:txBody>
          <a:bodyPr/>
          <a:lstStyle>
            <a:lvl1pPr>
              <a:defRPr sz="5294">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5685617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28" y="2087885"/>
            <a:ext cx="11655840" cy="899665"/>
          </a:xfrm>
        </p:spPr>
        <p:txBody>
          <a:bodyPr/>
          <a:lstStyle>
            <a:lvl1pPr>
              <a:defRPr sz="5882"/>
            </a:lvl1pPr>
          </a:lstStyle>
          <a:p>
            <a:r>
              <a:rPr lang="en-US" dirty="0"/>
              <a:t>Thank you</a:t>
            </a:r>
          </a:p>
        </p:txBody>
      </p:sp>
    </p:spTree>
    <p:extLst>
      <p:ext uri="{BB962C8B-B14F-4D97-AF65-F5344CB8AC3E}">
        <p14:creationId xmlns:p14="http://schemas.microsoft.com/office/powerpoint/2010/main" val="253422686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48213" y="6437243"/>
            <a:ext cx="3859607" cy="134483"/>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a:ln>
                  <a:noFill/>
                </a:ln>
                <a:solidFill>
                  <a:srgbClr val="505050"/>
                </a:solidFill>
                <a:effectLst/>
                <a:uLnTx/>
                <a:uFillTx/>
                <a:latin typeface="Segoe UI"/>
                <a:ea typeface="+mn-ea"/>
                <a:cs typeface="+mn-cs"/>
              </a:rPr>
              <a:t>Microsoft Confidential</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58FFF-F925-446B-8502-81C933981705}" type="slidenum">
              <a:rPr kumimoji="0" lang="en-US" sz="882" b="0" i="0" u="none" strike="noStrike" kern="1200" cap="none" spc="0" normalizeH="0" baseline="0" noProof="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82"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025218369"/>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5" y="1069"/>
            <a:ext cx="12185847" cy="6855512"/>
          </a:xfrm>
          <a:prstGeom prst="rect">
            <a:avLst/>
          </a:prstGeom>
        </p:spPr>
      </p:pic>
      <p:sp>
        <p:nvSpPr>
          <p:cNvPr id="9" name="Title 1"/>
          <p:cNvSpPr>
            <a:spLocks noGrp="1"/>
          </p:cNvSpPr>
          <p:nvPr>
            <p:ph type="title" hasCustomPrompt="1"/>
          </p:nvPr>
        </p:nvSpPr>
        <p:spPr>
          <a:xfrm>
            <a:off x="269302" y="2084186"/>
            <a:ext cx="8964185" cy="1793090"/>
          </a:xfrm>
          <a:noFill/>
        </p:spPr>
        <p:txBody>
          <a:bodyPr lIns="146304" tIns="91440" rIns="146304" bIns="91440" anchor="t" anchorCtr="0"/>
          <a:lstStyle>
            <a:lvl1pPr>
              <a:defRPr sz="5293" spc="-98" baseline="0">
                <a:gradFill>
                  <a:gsLst>
                    <a:gs pos="99115">
                      <a:schemeClr val="tx1"/>
                    </a:gs>
                    <a:gs pos="79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3878573"/>
            <a:ext cx="7171337" cy="1792326"/>
          </a:xfrm>
          <a:noFill/>
        </p:spPr>
        <p:txBody>
          <a:bodyPr lIns="146304" tIns="109728" rIns="146304" bIns="109728">
            <a:noAutofit/>
          </a:bodyPr>
          <a:lstStyle>
            <a:lvl1pPr marL="0" indent="0">
              <a:spcBef>
                <a:spcPts val="0"/>
              </a:spcBef>
              <a:buNone/>
              <a:defRPr sz="3137" spc="0" baseline="0">
                <a:gradFill>
                  <a:gsLst>
                    <a:gs pos="99115">
                      <a:schemeClr val="tx1"/>
                    </a:gs>
                    <a:gs pos="79000">
                      <a:schemeClr val="tx1"/>
                    </a:gs>
                  </a:gsLst>
                  <a:lin ang="5400000" scaled="0"/>
                </a:gradFill>
                <a:latin typeface="+mj-lt"/>
              </a:defRPr>
            </a:lvl1pPr>
          </a:lstStyle>
          <a:p>
            <a:pPr lvl="0"/>
            <a:r>
              <a:rPr lang="en-US" dirty="0"/>
              <a:t>Speaker Name</a:t>
            </a:r>
          </a:p>
        </p:txBody>
      </p:sp>
      <p:sp>
        <p:nvSpPr>
          <p:cNvPr id="7" name="Rectangle 6"/>
          <p:cNvSpPr/>
          <p:nvPr userDrawn="1"/>
        </p:nvSpPr>
        <p:spPr bwMode="gray">
          <a:xfrm>
            <a:off x="0" y="6409724"/>
            <a:ext cx="12191377" cy="44827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030"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254" y="6547867"/>
            <a:ext cx="806774" cy="171991"/>
          </a:xfrm>
          <a:prstGeom prst="rect">
            <a:avLst/>
          </a:prstGeom>
        </p:spPr>
      </p:pic>
    </p:spTree>
    <p:extLst>
      <p:ext uri="{BB962C8B-B14F-4D97-AF65-F5344CB8AC3E}">
        <p14:creationId xmlns:p14="http://schemas.microsoft.com/office/powerpoint/2010/main" val="2671966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5" y="1069"/>
            <a:ext cx="12185847" cy="6855512"/>
          </a:xfrm>
          <a:prstGeom prst="rect">
            <a:avLst/>
          </a:prstGeom>
        </p:spPr>
      </p:pic>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495612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121606"/>
          </a:xfrm>
        </p:spPr>
        <p:txBody>
          <a:bodyPr/>
          <a:lstStyle>
            <a:lvl1pPr marL="0" indent="0">
              <a:buNone/>
              <a:defRPr>
                <a:gradFill>
                  <a:gsLst>
                    <a:gs pos="20354">
                      <a:schemeClr val="tx2"/>
                    </a:gs>
                    <a:gs pos="40000">
                      <a:schemeClr val="tx2"/>
                    </a:gs>
                  </a:gsLst>
                  <a:lin ang="5400000" scaled="0"/>
                </a:gradFill>
              </a:defRPr>
            </a:lvl1pPr>
            <a:lvl2pPr marL="0" indent="0">
              <a:buFontTx/>
              <a:buNone/>
              <a:defRPr sz="1961"/>
            </a:lvl2pPr>
            <a:lvl3pPr marL="224079" indent="0">
              <a:buNone/>
              <a:defRPr/>
            </a:lvl3pPr>
            <a:lvl4pPr marL="448157" indent="0">
              <a:buNone/>
              <a:defRPr/>
            </a:lvl4pPr>
            <a:lvl5pPr marL="67223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787751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54507"/>
      </p:ext>
    </p:extLst>
  </p:cSld>
  <p:clrMapOvr>
    <a:masterClrMapping/>
  </p:clrMapOvr>
  <p:transition>
    <p:fade/>
  </p:transition>
  <p:extLst>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84186"/>
            <a:ext cx="9860610" cy="1793104"/>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49819" y="471123"/>
            <a:ext cx="2507467" cy="537211"/>
          </a:xfrm>
          <a:prstGeom prst="rect">
            <a:avLst/>
          </a:prstGeom>
        </p:spPr>
      </p:pic>
    </p:spTree>
    <p:extLst>
      <p:ext uri="{BB962C8B-B14F-4D97-AF65-F5344CB8AC3E}">
        <p14:creationId xmlns:p14="http://schemas.microsoft.com/office/powerpoint/2010/main" val="2533755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0289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49819" y="471123"/>
            <a:ext cx="2507467" cy="537211"/>
          </a:xfrm>
          <a:prstGeom prst="rect">
            <a:avLst/>
          </a:prstGeom>
        </p:spPr>
      </p:pic>
      <p:sp>
        <p:nvSpPr>
          <p:cNvPr id="5" name="Text Placeholder 4"/>
          <p:cNvSpPr>
            <a:spLocks noGrp="1"/>
          </p:cNvSpPr>
          <p:nvPr>
            <p:ph type="body" sz="quarter" idx="12" hasCustomPrompt="1"/>
          </p:nvPr>
        </p:nvSpPr>
        <p:spPr>
          <a:xfrm>
            <a:off x="269302" y="3878574"/>
            <a:ext cx="8964186" cy="1792326"/>
          </a:xfrm>
          <a:noFill/>
        </p:spPr>
        <p:txBody>
          <a:bodyPr lIns="182880" tIns="146304" rIns="182880" bIns="146304">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933253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84186"/>
            <a:ext cx="9860610" cy="1793104"/>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49820" y="471123"/>
            <a:ext cx="2507462" cy="537211"/>
          </a:xfrm>
          <a:prstGeom prst="rect">
            <a:avLst/>
          </a:prstGeom>
        </p:spPr>
      </p:pic>
    </p:spTree>
    <p:extLst>
      <p:ext uri="{BB962C8B-B14F-4D97-AF65-F5344CB8AC3E}">
        <p14:creationId xmlns:p14="http://schemas.microsoft.com/office/powerpoint/2010/main" val="27766154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4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11" y="-312"/>
            <a:ext cx="12191377" cy="685862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302" y="1187621"/>
            <a:ext cx="7171399" cy="4482746"/>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269239" y="1187607"/>
            <a:ext cx="7171399" cy="2689656"/>
          </a:xfrm>
          <a:noFill/>
        </p:spPr>
        <p:txBody>
          <a:bodyPr lIns="146304" tIns="91440" rIns="146304" bIns="91440" anchor="t" anchorCtr="0"/>
          <a:lstStyle>
            <a:lvl1pPr>
              <a:defRPr sz="6470"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240" y="3875706"/>
            <a:ext cx="7171399" cy="1794661"/>
          </a:xfrm>
          <a:noFill/>
        </p:spPr>
        <p:txBody>
          <a:bodyPr lIns="182880" tIns="146304" rIns="182880" bIns="146304">
            <a:noAutofit/>
          </a:bodyPr>
          <a:lstStyle>
            <a:lvl1pPr marL="0" indent="0">
              <a:spcBef>
                <a:spcPts val="0"/>
              </a:spcBef>
              <a:buNone/>
              <a:defRPr sz="3529"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322" y="6061422"/>
            <a:ext cx="1522404" cy="326167"/>
          </a:xfrm>
          <a:prstGeom prst="rect">
            <a:avLst/>
          </a:prstGeom>
        </p:spPr>
      </p:pic>
    </p:spTree>
    <p:extLst>
      <p:ext uri="{BB962C8B-B14F-4D97-AF65-F5344CB8AC3E}">
        <p14:creationId xmlns:p14="http://schemas.microsoft.com/office/powerpoint/2010/main" val="3591049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15:clr>
            <a:srgbClr val="FBAE40"/>
          </p15:clr>
        </p15:guide>
        <p15:guide id="5" pos="7546">
          <p15:clr>
            <a:srgbClr val="C35E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107571" rIns="143428" bIns="107571"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302" y="1187644"/>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96006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078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302" y="1187644"/>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9894726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847351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290802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366363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30193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0917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90970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331604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694847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285067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9578274"/>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44216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820503"/>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777377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2175534"/>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88391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4884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053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78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908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279543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628206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1555045"/>
            <a:ext cx="11151917" cy="666387"/>
          </a:xfrm>
        </p:spPr>
        <p:txBody>
          <a:bodyPr/>
          <a:lstStyle/>
          <a:p>
            <a:r>
              <a:rPr lang="en-US" dirty="0"/>
              <a:t>Click to edit Master title style</a:t>
            </a:r>
          </a:p>
        </p:txBody>
      </p:sp>
      <p:sp>
        <p:nvSpPr>
          <p:cNvPr id="5" name="Text Placeholder 4"/>
          <p:cNvSpPr>
            <a:spLocks noGrp="1"/>
          </p:cNvSpPr>
          <p:nvPr>
            <p:ph type="body" sz="quarter" idx="10"/>
          </p:nvPr>
        </p:nvSpPr>
        <p:spPr>
          <a:xfrm>
            <a:off x="519248" y="2774243"/>
            <a:ext cx="11151917" cy="1125285"/>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68477897"/>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277993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519249" y="1447801"/>
            <a:ext cx="5487830" cy="1923087"/>
          </a:xfrm>
        </p:spPr>
        <p:txBody>
          <a:bodyPr/>
          <a:lstStyle>
            <a:lvl1pPr marL="339795" indent="-339795">
              <a:lnSpc>
                <a:spcPct val="90000"/>
              </a:lnSpc>
              <a:defRPr sz="2800"/>
            </a:lvl1pPr>
            <a:lvl2pPr marL="672980" indent="-325251">
              <a:lnSpc>
                <a:spcPct val="90000"/>
              </a:lnSpc>
              <a:defRPr sz="2400"/>
            </a:lvl2pPr>
            <a:lvl3pPr marL="953278" indent="-288230">
              <a:lnSpc>
                <a:spcPct val="90000"/>
              </a:lnSpc>
              <a:defRPr sz="2000"/>
            </a:lvl3pPr>
            <a:lvl4pPr marL="1226964" indent="-273687">
              <a:lnSpc>
                <a:spcPct val="90000"/>
              </a:lnSpc>
              <a:defRPr sz="1800"/>
            </a:lvl4pPr>
            <a:lvl5pPr marL="1515195" indent="-28029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3335" y="1447801"/>
            <a:ext cx="5487830" cy="1923087"/>
          </a:xfrm>
        </p:spPr>
        <p:txBody>
          <a:bodyPr/>
          <a:lstStyle>
            <a:lvl1pPr marL="347727" indent="-347727">
              <a:lnSpc>
                <a:spcPct val="90000"/>
              </a:lnSpc>
              <a:defRPr sz="2800"/>
            </a:lvl1pPr>
            <a:lvl2pPr marL="672980" indent="-339795">
              <a:lnSpc>
                <a:spcPct val="90000"/>
              </a:lnSpc>
              <a:defRPr sz="2400"/>
            </a:lvl2pPr>
            <a:lvl3pPr marL="961211" indent="-302775">
              <a:lnSpc>
                <a:spcPct val="90000"/>
              </a:lnSpc>
              <a:defRPr sz="2000"/>
            </a:lvl3pPr>
            <a:lvl4pPr marL="1226964" indent="-265755">
              <a:lnSpc>
                <a:spcPct val="90000"/>
              </a:lnSpc>
              <a:defRPr sz="1800"/>
            </a:lvl4pPr>
            <a:lvl5pPr marL="1515195" indent="-27368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9094667"/>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bg1"/>
                    </a:gs>
                    <a:gs pos="31000">
                      <a:schemeClr val="bg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1469682648"/>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6" y="3106740"/>
            <a:ext cx="11155093" cy="997196"/>
          </a:xfrm>
        </p:spPr>
        <p:txBody>
          <a:bodyPr anchor="b" anchorCtr="0"/>
          <a:lstStyle>
            <a:lvl1pPr>
              <a:defRPr sz="7165" spc="-15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6" y="4656434"/>
            <a:ext cx="11155093" cy="498598"/>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635966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0709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2" y="6061767"/>
            <a:ext cx="1522404" cy="326167"/>
          </a:xfrm>
          <a:prstGeom prst="rect">
            <a:avLst/>
          </a:prstGeom>
        </p:spPr>
      </p:pic>
    </p:spTree>
    <p:extLst>
      <p:ext uri="{BB962C8B-B14F-4D97-AF65-F5344CB8AC3E}">
        <p14:creationId xmlns:p14="http://schemas.microsoft.com/office/powerpoint/2010/main" val="3748706565"/>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10081" y="0"/>
            <a:ext cx="12202081" cy="6864644"/>
          </a:xfrm>
          <a:prstGeom prst="rect">
            <a:avLst/>
          </a:prstGeom>
        </p:spPr>
      </p:pic>
      <p:sp>
        <p:nvSpPr>
          <p:cNvPr id="18" name="Rectangle 17"/>
          <p:cNvSpPr/>
          <p:nvPr userDrawn="1"/>
        </p:nvSpPr>
        <p:spPr bwMode="gray">
          <a:xfrm>
            <a:off x="269239" y="1187621"/>
            <a:ext cx="627497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267683" y="1187621"/>
            <a:ext cx="6276530" cy="2062069"/>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239" y="3249691"/>
            <a:ext cx="6274974" cy="1524136"/>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49322" y="6061767"/>
            <a:ext cx="1522404" cy="326167"/>
          </a:xfrm>
          <a:prstGeom prst="rect">
            <a:avLst/>
          </a:prstGeom>
        </p:spPr>
      </p:pic>
    </p:spTree>
    <p:extLst>
      <p:ext uri="{BB962C8B-B14F-4D97-AF65-F5344CB8AC3E}">
        <p14:creationId xmlns:p14="http://schemas.microsoft.com/office/powerpoint/2010/main" val="2616618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1639" y="6061767"/>
            <a:ext cx="1517768" cy="326167"/>
          </a:xfrm>
          <a:prstGeom prst="rect">
            <a:avLst/>
          </a:prstGeom>
        </p:spPr>
      </p:pic>
    </p:spTree>
    <p:extLst>
      <p:ext uri="{BB962C8B-B14F-4D97-AF65-F5344CB8AC3E}">
        <p14:creationId xmlns:p14="http://schemas.microsoft.com/office/powerpoint/2010/main" val="294122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3306684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9322" y="470067"/>
            <a:ext cx="1522404" cy="326167"/>
          </a:xfrm>
          <a:prstGeom prst="rect">
            <a:avLst/>
          </a:prstGeom>
        </p:spPr>
      </p:pic>
    </p:spTree>
    <p:extLst>
      <p:ext uri="{BB962C8B-B14F-4D97-AF65-F5344CB8AC3E}">
        <p14:creationId xmlns:p14="http://schemas.microsoft.com/office/powerpoint/2010/main" val="3091000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bwMode="auto">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3" y="3878574"/>
            <a:ext cx="8964186"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20" y="471124"/>
            <a:ext cx="2507467" cy="537211"/>
          </a:xfrm>
          <a:prstGeom prst="rect">
            <a:avLst/>
          </a:prstGeom>
        </p:spPr>
      </p:pic>
    </p:spTree>
    <p:extLst>
      <p:ext uri="{BB962C8B-B14F-4D97-AF65-F5344CB8AC3E}">
        <p14:creationId xmlns:p14="http://schemas.microsoft.com/office/powerpoint/2010/main" val="21427392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69341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91241">
                      <a:schemeClr val="tx1"/>
                    </a:gs>
                    <a:gs pos="57000">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407400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40977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6871329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2622195" y="244645"/>
            <a:ext cx="11151917" cy="747897"/>
          </a:xfrm>
        </p:spPr>
        <p:txBody>
          <a:bodyPr/>
          <a:lstStyle/>
          <a:p>
            <a:r>
              <a:rPr lang="en-US" dirty="0"/>
              <a:t>Click to edit Master title style</a:t>
            </a:r>
          </a:p>
        </p:txBody>
      </p:sp>
      <p:sp>
        <p:nvSpPr>
          <p:cNvPr id="5" name="Text Placeholder 4"/>
          <p:cNvSpPr>
            <a:spLocks noGrp="1"/>
          </p:cNvSpPr>
          <p:nvPr>
            <p:ph type="body" sz="quarter" idx="10"/>
          </p:nvPr>
        </p:nvSpPr>
        <p:spPr>
          <a:xfrm>
            <a:off x="519248" y="1339201"/>
            <a:ext cx="11151917"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532343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3219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lgn="l" defTabSz="914192" rtl="0" eaLnBrk="1" latinLnBrk="0" hangingPunct="1">
              <a:lnSpc>
                <a:spcPct val="90000"/>
              </a:lnSpc>
              <a:spcBef>
                <a:spcPct val="0"/>
              </a:spcBef>
              <a:buNone/>
              <a:defRPr lang="en-US" sz="8626"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6147531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044816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7"/>
            <a:ext cx="11655840" cy="2018835"/>
          </a:xfrm>
        </p:spPr>
        <p:txBody>
          <a:bodyPr/>
          <a:lstStyle>
            <a:lvl1pPr marL="0" indent="0">
              <a:buNone/>
              <a:defRPr>
                <a:gradFill>
                  <a:gsLst>
                    <a:gs pos="2920">
                      <a:schemeClr val="tx2"/>
                    </a:gs>
                    <a:gs pos="39000">
                      <a:schemeClr val="tx2"/>
                    </a:gs>
                  </a:gsLst>
                  <a:lin ang="5400000" scaled="0"/>
                </a:gradFill>
              </a:defRPr>
            </a:lvl1pPr>
            <a:lvl2pPr marL="28006" indent="0">
              <a:buNone/>
              <a:defRPr sz="1961"/>
            </a:lvl2pPr>
            <a:lvl3pPr marL="219386" indent="0">
              <a:buNone/>
              <a:defRPr sz="1961"/>
            </a:lvl3pPr>
            <a:lvl4pPr marL="466779" indent="0">
              <a:buNone/>
              <a:defRPr sz="1765"/>
            </a:lvl4pPr>
            <a:lvl5pPr marL="72506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7676526"/>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3941912"/>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809325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89784"/>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1434253"/>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0" indent="0">
              <a:spcBef>
                <a:spcPts val="1200"/>
              </a:spcBef>
              <a:buClr>
                <a:schemeClr val="tx1"/>
              </a:buClr>
              <a:buFont typeface="Wingdings" pitchFamily="2" charset="2"/>
              <a:buNone/>
              <a:defRPr sz="3528">
                <a:gradFill>
                  <a:gsLst>
                    <a:gs pos="5109">
                      <a:schemeClr val="tx2"/>
                    </a:gs>
                    <a:gs pos="25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0" indent="0">
              <a:spcBef>
                <a:spcPts val="1200"/>
              </a:spcBef>
              <a:buClr>
                <a:schemeClr val="tx1"/>
              </a:buClr>
              <a:buFont typeface="Wingdings" pitchFamily="2" charset="2"/>
              <a:buNone/>
              <a:defRPr sz="3528">
                <a:gradFill>
                  <a:gsLst>
                    <a:gs pos="100000">
                      <a:schemeClr val="tx2"/>
                    </a:gs>
                    <a:gs pos="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1509687"/>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556149"/>
          </a:xfrm>
        </p:spPr>
        <p:txBody>
          <a:bodyPr wrap="square">
            <a:spAutoFit/>
          </a:bodyPr>
          <a:lstStyle>
            <a:lvl1pPr marL="281623" indent="-281623">
              <a:spcBef>
                <a:spcPts val="1200"/>
              </a:spcBef>
              <a:buClr>
                <a:schemeClr val="tx1"/>
              </a:buClr>
              <a:buFont typeface="Wingdings" panose="05000000000000000000" pitchFamily="2" charset="2"/>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556149"/>
          </a:xfrm>
        </p:spPr>
        <p:txBody>
          <a:bodyPr wrap="square">
            <a:spAutoFit/>
          </a:bodyPr>
          <a:lstStyle>
            <a:lvl1pPr marL="281623" indent="-281623">
              <a:spcBef>
                <a:spcPts val="1200"/>
              </a:spcBef>
              <a:buClr>
                <a:schemeClr val="tx1"/>
              </a:buClr>
              <a:buFont typeface="Wingdings" panose="05000000000000000000" pitchFamily="2" charset="2"/>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3341287"/>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552967"/>
          </a:xfrm>
        </p:spPr>
        <p:txBody>
          <a:bodyPr wrap="square">
            <a:spAutoFit/>
          </a:bodyPr>
          <a:lstStyle>
            <a:lvl1pPr marL="281623" indent="-281623">
              <a:spcBef>
                <a:spcPts val="1200"/>
              </a:spcBef>
              <a:buClr>
                <a:schemeClr val="tx2"/>
              </a:buClr>
              <a:buFont typeface="Wingdings" panose="05000000000000000000" pitchFamily="2" charset="2"/>
              <a:buChar char="§"/>
              <a:defRPr sz="3528">
                <a:gradFill>
                  <a:gsLst>
                    <a:gs pos="5109">
                      <a:schemeClr val="tx2"/>
                    </a:gs>
                    <a:gs pos="100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552967"/>
          </a:xfrm>
        </p:spPr>
        <p:txBody>
          <a:bodyPr wrap="square">
            <a:spAutoFit/>
          </a:bodyPr>
          <a:lstStyle>
            <a:lvl1pPr marL="281623" indent="-281623">
              <a:spcBef>
                <a:spcPts val="1200"/>
              </a:spcBef>
              <a:buClr>
                <a:schemeClr val="tx2"/>
              </a:buClr>
              <a:buFont typeface="Wingdings" panose="05000000000000000000" pitchFamily="2" charset="2"/>
              <a:buChar char="§"/>
              <a:defRPr sz="3528">
                <a:gradFill>
                  <a:gsLst>
                    <a:gs pos="5109">
                      <a:schemeClr val="tx2"/>
                    </a:gs>
                    <a:gs pos="100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851686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541963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8030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2"/>
            <a:ext cx="11655840" cy="899665"/>
          </a:xfrm>
        </p:spPr>
        <p:txBody>
          <a:bodyPr/>
          <a:lstStyle>
            <a:lvl1pPr>
              <a:defRPr sz="7056" baseline="0"/>
            </a:lvl1pPr>
          </a:lstStyle>
          <a:p>
            <a:r>
              <a:rPr lang="en-US"/>
              <a:t>Click to edit Master title style</a:t>
            </a:r>
            <a:endParaRPr lang="en-US" dirty="0"/>
          </a:p>
        </p:txBody>
      </p:sp>
    </p:spTree>
    <p:extLst>
      <p:ext uri="{BB962C8B-B14F-4D97-AF65-F5344CB8AC3E}">
        <p14:creationId xmlns:p14="http://schemas.microsoft.com/office/powerpoint/2010/main" val="666325562"/>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5" y="2084173"/>
            <a:ext cx="8058229" cy="1793104"/>
          </a:xfrm>
        </p:spPr>
        <p:txBody>
          <a:bodyPr/>
          <a:lstStyle>
            <a:lvl1pPr>
              <a:defRPr sz="5881" baseline="0"/>
            </a:lvl1pPr>
          </a:lstStyle>
          <a:p>
            <a:r>
              <a:rPr lang="en-US"/>
              <a:t>Click to edit Master title style</a:t>
            </a:r>
            <a:endParaRPr lang="en-US" dirty="0"/>
          </a:p>
        </p:txBody>
      </p:sp>
    </p:spTree>
    <p:extLst>
      <p:ext uri="{BB962C8B-B14F-4D97-AF65-F5344CB8AC3E}">
        <p14:creationId xmlns:p14="http://schemas.microsoft.com/office/powerpoint/2010/main" val="1448597485"/>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5" y="2084173"/>
            <a:ext cx="8058229" cy="1793104"/>
          </a:xfrm>
        </p:spPr>
        <p:txBody>
          <a:bodyPr/>
          <a:lstStyle>
            <a:lvl1pPr>
              <a:defRPr sz="5881" baseline="0"/>
            </a:lvl1pPr>
          </a:lstStyle>
          <a:p>
            <a:r>
              <a:rPr lang="en-US"/>
              <a:t>Click to edit Master title style</a:t>
            </a:r>
            <a:endParaRPr lang="en-US" dirty="0"/>
          </a:p>
        </p:txBody>
      </p:sp>
    </p:spTree>
    <p:extLst>
      <p:ext uri="{BB962C8B-B14F-4D97-AF65-F5344CB8AC3E}">
        <p14:creationId xmlns:p14="http://schemas.microsoft.com/office/powerpoint/2010/main" val="39678279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50"/>
            <a:ext cx="9860672" cy="899665"/>
          </a:xfrm>
        </p:spPr>
        <p:txBody>
          <a:bodyPr/>
          <a:lstStyle>
            <a:lvl1pPr marL="228722" indent="-228722">
              <a:defRPr sz="5881"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6"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488332775"/>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4"/>
            <a:ext cx="9860672" cy="899665"/>
          </a:xfrm>
        </p:spPr>
        <p:txBody>
          <a:bodyPr/>
          <a:lstStyle>
            <a:lvl1pPr marL="276954" indent="-276954">
              <a:tabLst>
                <a:tab pos="276954" algn="l"/>
              </a:tabLst>
              <a:defRPr sz="5881"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6"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28737013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2" y="2383024"/>
            <a:ext cx="11653523" cy="914360"/>
          </a:xfrm>
        </p:spPr>
        <p:txBody>
          <a:bodyPr/>
          <a:lstStyle>
            <a:lvl1pPr marL="0" indent="0">
              <a:buNone/>
              <a:defRPr sz="5293">
                <a:gradFill>
                  <a:gsLst>
                    <a:gs pos="3333">
                      <a:schemeClr val="tx1"/>
                    </a:gs>
                    <a:gs pos="3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p:txBody>
      </p:sp>
      <p:sp>
        <p:nvSpPr>
          <p:cNvPr id="4" name="Title 1"/>
          <p:cNvSpPr>
            <a:spLocks noGrp="1"/>
          </p:cNvSpPr>
          <p:nvPr>
            <p:ph type="title"/>
          </p:nvPr>
        </p:nvSpPr>
        <p:spPr>
          <a:xfrm>
            <a:off x="277021" y="1187622"/>
            <a:ext cx="11655840" cy="899665"/>
          </a:xfrm>
        </p:spPr>
        <p:txBody>
          <a:bodyPr/>
          <a:lstStyle>
            <a:lvl1pPr>
              <a:defRPr sz="7056"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122940023"/>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1217195"/>
            <a:ext cx="5378548" cy="1763530"/>
          </a:xfrm>
        </p:spPr>
        <p:txBody>
          <a:bodyPr/>
          <a:lstStyle>
            <a:lvl1pPr>
              <a:defRPr sz="646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940009854"/>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44214" y="1217196"/>
            <a:ext cx="5378548" cy="899665"/>
          </a:xfrm>
        </p:spPr>
        <p:txBody>
          <a:bodyPr/>
          <a:lstStyle>
            <a:lvl1pPr>
              <a:defRPr sz="6469"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094444" cy="6852151"/>
          </a:xfrm>
          <a:blipFill>
            <a:blip r:embed="rId2"/>
            <a:stretch>
              <a:fillRect/>
            </a:stretch>
          </a:blipFill>
        </p:spPr>
        <p:txBody>
          <a:bodyPr tIns="548640" anchor="ctr" anchorCtr="0">
            <a:noAutofit/>
          </a:bodyPr>
          <a:lstStyle>
            <a:lvl1pPr marL="0" indent="0" algn="ctr">
              <a:buNone/>
              <a:defRPr sz="1371"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202449870"/>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962039"/>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6285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8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3387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052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Wingdings" panose="05000000000000000000" pitchFamily="2" charset="2"/>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Wingdings" panose="05000000000000000000" pitchFamily="2" charset="2"/>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174021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Title Only">
    <p:bg bwMode="ltGray">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rgbClr val="FFFFFF"/>
                    </a:gs>
                    <a:gs pos="100000">
                      <a:srgbClr val="FFFFFF"/>
                    </a:gs>
                  </a:gsLst>
                  <a:lin ang="5400000" scaled="0"/>
                </a:gradFill>
              </a:defRPr>
            </a:lvl1pPr>
          </a:lstStyle>
          <a:p>
            <a:r>
              <a:rPr lang="en-US"/>
              <a:t>Click to edit Master title style</a:t>
            </a:r>
          </a:p>
        </p:txBody>
      </p:sp>
    </p:spTree>
    <p:extLst>
      <p:ext uri="{BB962C8B-B14F-4D97-AF65-F5344CB8AC3E}">
        <p14:creationId xmlns:p14="http://schemas.microsoft.com/office/powerpoint/2010/main" val="2221664075"/>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532448"/>
            <a:ext cx="6276530" cy="1793104"/>
          </a:xfrm>
          <a:noFill/>
        </p:spPr>
        <p:txBody>
          <a:bodyPr lIns="146304" tIns="91440" rIns="146304" bIns="91440" anchor="t" anchorCtr="0"/>
          <a:lstStyle>
            <a:lvl1pPr algn="l" defTabSz="914367" rtl="0" eaLnBrk="1" latinLnBrk="0" hangingPunct="1">
              <a:lnSpc>
                <a:spcPct val="90000"/>
              </a:lnSpc>
              <a:spcBef>
                <a:spcPct val="0"/>
              </a:spcBef>
              <a:buNone/>
              <a:defRPr lang="en-US" sz="4313" b="1" kern="1200" cap="none" spc="-147"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dirty="0"/>
              <a:t>Presentation title</a:t>
            </a:r>
          </a:p>
        </p:txBody>
      </p:sp>
      <p:sp>
        <p:nvSpPr>
          <p:cNvPr id="3" name="Text Placeholder 2"/>
          <p:cNvSpPr>
            <a:spLocks noGrp="1"/>
          </p:cNvSpPr>
          <p:nvPr>
            <p:ph type="body" sz="quarter" idx="14" hasCustomPrompt="1"/>
          </p:nvPr>
        </p:nvSpPr>
        <p:spPr bwMode="auto">
          <a:xfrm>
            <a:off x="267683" y="4325532"/>
            <a:ext cx="6276530" cy="1195408"/>
          </a:xfrm>
        </p:spPr>
        <p:txBody>
          <a:bodyPr tIns="109728" bIns="109728">
            <a:noAutofit/>
          </a:bodyPr>
          <a:lstStyle>
            <a:lvl1pPr marL="0" indent="0">
              <a:spcBef>
                <a:spcPts val="0"/>
              </a:spcBef>
              <a:buNone/>
              <a:defRPr sz="3137" spc="0" baseline="0">
                <a:gradFill>
                  <a:gsLst>
                    <a:gs pos="76768">
                      <a:srgbClr val="FFFFFF"/>
                    </a:gs>
                    <a:gs pos="53000">
                      <a:srgbClr val="FFFFFF"/>
                    </a:gs>
                  </a:gsLst>
                  <a:lin ang="5400000" scaled="0"/>
                </a:gradFill>
                <a:latin typeface="+mn-lt"/>
              </a:defRPr>
            </a:lvl1pPr>
          </a:lstStyle>
          <a:p>
            <a:pPr lvl="0"/>
            <a:r>
              <a:rPr lang="en-US" dirty="0"/>
              <a:t>Speaker Name</a:t>
            </a:r>
          </a:p>
        </p:txBody>
      </p:sp>
      <p:sp>
        <p:nvSpPr>
          <p:cNvPr id="5" name="Windows 10"/>
          <p:cNvSpPr>
            <a:spLocks noChangeAspect="1" noEditPoints="1"/>
          </p:cNvSpPr>
          <p:nvPr userDrawn="1"/>
        </p:nvSpPr>
        <p:spPr bwMode="auto">
          <a:xfrm>
            <a:off x="8863725" y="5970686"/>
            <a:ext cx="2878507" cy="537931"/>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7274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446720" y="2362946"/>
            <a:ext cx="7552733" cy="1962606"/>
          </a:xfrm>
          <a:noFill/>
        </p:spPr>
        <p:txBody>
          <a:bodyPr lIns="0" tIns="91440" rIns="0" bIns="91440" anchor="b" anchorCtr="0"/>
          <a:lstStyle>
            <a:lvl1pPr algn="l" defTabSz="914367" rtl="0" eaLnBrk="1" latinLnBrk="0" hangingPunct="1">
              <a:lnSpc>
                <a:spcPct val="90000"/>
              </a:lnSpc>
              <a:spcBef>
                <a:spcPct val="0"/>
              </a:spcBef>
              <a:buNone/>
              <a:defRPr lang="en-US" sz="6862" b="1" kern="1200" cap="none" spc="-147"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dirty="0"/>
              <a:t>Insert presentation title here</a:t>
            </a:r>
          </a:p>
        </p:txBody>
      </p:sp>
      <p:sp>
        <p:nvSpPr>
          <p:cNvPr id="3" name="Text Placeholder 2"/>
          <p:cNvSpPr>
            <a:spLocks noGrp="1"/>
          </p:cNvSpPr>
          <p:nvPr>
            <p:ph type="body" sz="quarter" idx="14" hasCustomPrompt="1"/>
          </p:nvPr>
        </p:nvSpPr>
        <p:spPr bwMode="auto">
          <a:xfrm>
            <a:off x="445100" y="4325532"/>
            <a:ext cx="6276530" cy="635896"/>
          </a:xfrm>
        </p:spPr>
        <p:txBody>
          <a:bodyPr lIns="0" tIns="109728" rIns="0" bIns="109728">
            <a:noAutofit/>
          </a:bodyPr>
          <a:lstStyle>
            <a:lvl1pPr marL="0" indent="0">
              <a:spcBef>
                <a:spcPts val="0"/>
              </a:spcBef>
              <a:buNone/>
              <a:defRPr sz="2941" spc="0" baseline="0">
                <a:gradFill>
                  <a:gsLst>
                    <a:gs pos="76768">
                      <a:srgbClr val="FFFFFF"/>
                    </a:gs>
                    <a:gs pos="53000">
                      <a:srgbClr val="FFFFFF"/>
                    </a:gs>
                  </a:gsLst>
                  <a:lin ang="5400000" scaled="0"/>
                </a:gradFill>
                <a:latin typeface="+mn-lt"/>
              </a:defRPr>
            </a:lvl1pPr>
          </a:lstStyle>
          <a:p>
            <a:pPr lvl="0"/>
            <a:r>
              <a:rPr lang="en-US" dirty="0"/>
              <a:t>Speaker Name</a:t>
            </a:r>
          </a:p>
        </p:txBody>
      </p:sp>
      <p:sp>
        <p:nvSpPr>
          <p:cNvPr id="6" name="Rectangle 5"/>
          <p:cNvSpPr/>
          <p:nvPr userDrawn="1"/>
        </p:nvSpPr>
        <p:spPr bwMode="auto">
          <a:xfrm>
            <a:off x="0" y="6768345"/>
            <a:ext cx="12192000" cy="89655"/>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790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Contents Blue Background">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0" y="6768345"/>
            <a:ext cx="12192000" cy="89655"/>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Box 2"/>
          <p:cNvSpPr txBox="1"/>
          <p:nvPr userDrawn="1"/>
        </p:nvSpPr>
        <p:spPr>
          <a:xfrm>
            <a:off x="443544" y="470068"/>
            <a:ext cx="6605615" cy="5942770"/>
          </a:xfrm>
          <a:prstGeom prst="rect">
            <a:avLst/>
          </a:prstGeom>
          <a:noFill/>
        </p:spPr>
        <p:txBody>
          <a:bodyPr wrap="square" lIns="0" tIns="0" rIns="0" bIns="0" rtlCol="0" anchor="b">
            <a:no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endParaRPr kumimoji="0" lang="en-US" sz="6862" b="1"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a:ea typeface="+mn-ea"/>
              <a:cs typeface="+mn-cs"/>
            </a:endParaRPr>
          </a:p>
        </p:txBody>
      </p:sp>
      <p:pic>
        <p:nvPicPr>
          <p:cNvPr id="4" name="Picture 3"/>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2092920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Section Divider">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0" y="6768345"/>
            <a:ext cx="12192000" cy="89655"/>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Box 2"/>
          <p:cNvSpPr txBox="1"/>
          <p:nvPr userDrawn="1"/>
        </p:nvSpPr>
        <p:spPr>
          <a:xfrm>
            <a:off x="443544" y="470068"/>
            <a:ext cx="6605615" cy="5942770"/>
          </a:xfrm>
          <a:prstGeom prst="rect">
            <a:avLst/>
          </a:prstGeom>
          <a:noFill/>
        </p:spPr>
        <p:txBody>
          <a:bodyPr wrap="square" lIns="0" tIns="0" rIns="0" bIns="0" rtlCol="0" anchor="b">
            <a:no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endParaRPr kumimoji="0" lang="en-US" sz="6862" b="1"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884496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367" rtl="0" eaLnBrk="1" latinLnBrk="0" hangingPunct="1">
              <a:lnSpc>
                <a:spcPct val="90000"/>
              </a:lnSpc>
              <a:spcBef>
                <a:spcPct val="0"/>
              </a:spcBef>
              <a:buNone/>
              <a:defRPr lang="en-US" sz="3529" b="1" kern="1200" cap="none" spc="0" baseline="0" dirty="0">
                <a:ln w="3175">
                  <a:noFill/>
                </a:ln>
                <a:gradFill>
                  <a:gsLst>
                    <a:gs pos="76768">
                      <a:srgbClr val="FFFFFF"/>
                    </a:gs>
                    <a:gs pos="53000">
                      <a:srgbClr val="FFFFFF"/>
                    </a:gs>
                  </a:gsLst>
                  <a:lin ang="5400000" scaled="0"/>
                </a:gradFill>
                <a:effectLst/>
                <a:latin typeface="Segoe UI" panose="020B0502040204020203" pitchFamily="34" charset="0"/>
                <a:ea typeface="+mn-ea"/>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61340174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Blank_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6184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1251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832882"/>
          </a:xfrm>
          <a:noFill/>
        </p:spPr>
        <p:txBody>
          <a:bodyPr tIns="91440" bIns="91440" anchor="t" anchorCtr="0">
            <a:spAutoFit/>
          </a:bodyPr>
          <a:lstStyle>
            <a:lvl1pPr algn="l" defTabSz="914367" rtl="0" eaLnBrk="1" latinLnBrk="0" hangingPunct="1">
              <a:lnSpc>
                <a:spcPct val="90000"/>
              </a:lnSpc>
              <a:spcBef>
                <a:spcPct val="0"/>
              </a:spcBef>
              <a:buNone/>
              <a:defRPr lang="en-US" sz="4705" b="1" kern="1200" cap="none" spc="-147"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lang="en-US" sz="3137" kern="1200" spc="0" baseline="0" dirty="0" smtClean="0">
                <a:gradFill>
                  <a:gsLst>
                    <a:gs pos="76768">
                      <a:srgbClr val="FFFFFF"/>
                    </a:gs>
                    <a:gs pos="53000">
                      <a:srgbClr val="FFFFFF"/>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spTree>
    <p:extLst>
      <p:ext uri="{BB962C8B-B14F-4D97-AF65-F5344CB8AC3E}">
        <p14:creationId xmlns:p14="http://schemas.microsoft.com/office/powerpoint/2010/main" val="3367094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7"/>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847096" y="6096903"/>
            <a:ext cx="9143533"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2015 Microsoft Corporation. All rights reserved. </a:t>
            </a:r>
          </a:p>
        </p:txBody>
      </p:sp>
      <p:sp>
        <p:nvSpPr>
          <p:cNvPr id="4" name="Windows 10"/>
          <p:cNvSpPr>
            <a:spLocks noChangeAspect="1" noEditPoints="1"/>
          </p:cNvSpPr>
          <p:nvPr userDrawn="1"/>
        </p:nvSpPr>
        <p:spPr bwMode="auto">
          <a:xfrm>
            <a:off x="1046302" y="3054453"/>
            <a:ext cx="4008456" cy="749094"/>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495224820"/>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561290"/>
          </a:xfrm>
          <a:prstGeom prst="rect">
            <a:avLst/>
          </a:prstGeom>
        </p:spPr>
        <p:txBody>
          <a:bodyPr/>
          <a:lstStyle>
            <a:lvl1pPr marL="0" indent="0">
              <a:spcAft>
                <a:spcPts val="2353"/>
              </a:spcAft>
              <a:buClr>
                <a:schemeClr val="tx1"/>
              </a:buClr>
              <a:buSzPct val="90000"/>
              <a:buFont typeface="Arial" pitchFamily="34" charset="0"/>
              <a:buNone/>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56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365760" bIns="77729" anchor="b" anchorCtr="0">
            <a:noAutofit/>
          </a:bodyPr>
          <a:lstStyle>
            <a:lvl1pPr algn="r" defTabSz="888606">
              <a:buFont typeface="Arial" pitchFamily="34" charset="0"/>
              <a:buNone/>
              <a:defRPr sz="274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02188414"/>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2" name="Group 1"/>
          <p:cNvGrpSpPr/>
          <p:nvPr userDrawn="1"/>
        </p:nvGrpSpPr>
        <p:grpSpPr>
          <a:xfrm>
            <a:off x="0" y="-312"/>
            <a:ext cx="12192000" cy="6858623"/>
            <a:chOff x="-237725" y="482606"/>
            <a:chExt cx="12436475" cy="6995160"/>
          </a:xfrm>
        </p:grpSpPr>
        <p:sp>
          <p:nvSpPr>
            <p:cNvPr id="3" name="Rectangle 2"/>
            <p:cNvSpPr/>
            <p:nvPr/>
          </p:nvSpPr>
          <p:spPr bwMode="auto">
            <a:xfrm>
              <a:off x="-237725" y="482924"/>
              <a:ext cx="12436475" cy="69945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White Frame"/>
            <p:cNvSpPr/>
            <p:nvPr/>
          </p:nvSpPr>
          <p:spPr>
            <a:xfrm>
              <a:off x="-237408" y="482606"/>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222638313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Blank_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3721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0-50 Right Photo Layout">
    <p:spTree>
      <p:nvGrpSpPr>
        <p:cNvPr id="1" name=""/>
        <p:cNvGrpSpPr/>
        <p:nvPr/>
      </p:nvGrpSpPr>
      <p:grpSpPr>
        <a:xfrm>
          <a:off x="0" y="0"/>
          <a:ext cx="0" cy="0"/>
          <a:chOff x="0" y="0"/>
          <a:chExt cx="0" cy="0"/>
        </a:xfrm>
      </p:grpSpPr>
      <p:sp>
        <p:nvSpPr>
          <p:cNvPr id="4" name="Title 1"/>
          <p:cNvSpPr>
            <a:spLocks noGrp="1"/>
          </p:cNvSpPr>
          <p:nvPr>
            <p:ph type="title"/>
          </p:nvPr>
        </p:nvSpPr>
        <p:spPr>
          <a:xfrm>
            <a:off x="269239" y="289511"/>
            <a:ext cx="6411927" cy="899665"/>
          </a:xfrm>
        </p:spPr>
        <p:txBody>
          <a:bodyPr/>
          <a:lstStyle>
            <a:lvl1pPr algn="l" defTabSz="914367" rtl="0" eaLnBrk="1" latinLnBrk="0" hangingPunct="1">
              <a:lnSpc>
                <a:spcPct val="90000"/>
              </a:lnSpc>
              <a:spcBef>
                <a:spcPct val="0"/>
              </a:spcBef>
              <a:buNone/>
              <a:defRPr lang="en-US" sz="4313"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1"/>
          </p:nvPr>
        </p:nvSpPr>
        <p:spPr>
          <a:xfrm>
            <a:off x="269239" y="1903617"/>
            <a:ext cx="6411927" cy="902290"/>
          </a:xfrm>
        </p:spPr>
        <p:txBody>
          <a:bodyPr/>
          <a:lstStyle>
            <a:lvl1pPr marL="0" indent="0">
              <a:spcBef>
                <a:spcPts val="0"/>
              </a:spcBef>
              <a:spcAft>
                <a:spcPts val="1176"/>
              </a:spcAft>
              <a:buNone/>
              <a:defRPr sz="2353" spc="-49" baseline="0">
                <a:gradFill>
                  <a:gsLst>
                    <a:gs pos="1250">
                      <a:schemeClr val="tx1"/>
                    </a:gs>
                    <a:gs pos="99000">
                      <a:schemeClr val="tx1"/>
                    </a:gs>
                  </a:gsLst>
                  <a:lin ang="5400000" scaled="0"/>
                </a:gradFill>
                <a:latin typeface="+mn-lt"/>
              </a:defRPr>
            </a:lvl1pPr>
            <a:lvl2pPr marL="0" indent="0">
              <a:spcBef>
                <a:spcPts val="0"/>
              </a:spcBef>
              <a:spcAft>
                <a:spcPts val="1176"/>
              </a:spcAft>
              <a:buFontTx/>
              <a:buNone/>
              <a:defRPr sz="1765"/>
            </a:lvl2pPr>
            <a:lvl3pPr marL="224097" indent="0">
              <a:spcBef>
                <a:spcPts val="0"/>
              </a:spcBef>
              <a:spcAft>
                <a:spcPts val="1176"/>
              </a:spcAft>
              <a:buNone/>
              <a:defRPr sz="1765"/>
            </a:lvl3pPr>
            <a:lvl4pPr marL="448193" indent="0">
              <a:spcBef>
                <a:spcPts val="0"/>
              </a:spcBef>
              <a:spcAft>
                <a:spcPts val="1176"/>
              </a:spcAft>
              <a:buNone/>
              <a:defRPr sz="1568"/>
            </a:lvl4pPr>
            <a:lvl5pPr marL="672290" indent="0">
              <a:spcBef>
                <a:spcPts val="0"/>
              </a:spcBef>
              <a:spcAft>
                <a:spcPts val="1176"/>
              </a:spcAft>
              <a:buNone/>
              <a:defRPr sz="1568"/>
            </a:lvl5pPr>
          </a:lstStyle>
          <a:p>
            <a:pPr lvl="0"/>
            <a:r>
              <a:rPr lang="en-US" dirty="0"/>
              <a:t>Click to edit Master text styles</a:t>
            </a:r>
          </a:p>
          <a:p>
            <a:pPr lvl="1"/>
            <a:r>
              <a:rPr lang="en-US" dirty="0"/>
              <a:t>Second level</a:t>
            </a:r>
          </a:p>
        </p:txBody>
      </p:sp>
      <p:sp>
        <p:nvSpPr>
          <p:cNvPr id="3" name="Picture Placeholder 2"/>
          <p:cNvSpPr>
            <a:spLocks noGrp="1"/>
          </p:cNvSpPr>
          <p:nvPr>
            <p:ph type="pic" sz="quarter" idx="12"/>
          </p:nvPr>
        </p:nvSpPr>
        <p:spPr>
          <a:xfrm>
            <a:off x="7037557" y="0"/>
            <a:ext cx="5154443" cy="619144"/>
          </a:xfrm>
        </p:spPr>
        <p:txBody>
          <a:bodyPr/>
          <a:lstStyle/>
          <a:p>
            <a:endParaRPr lang="en-US"/>
          </a:p>
        </p:txBody>
      </p:sp>
    </p:spTree>
    <p:extLst>
      <p:ext uri="{BB962C8B-B14F-4D97-AF65-F5344CB8AC3E}">
        <p14:creationId xmlns:p14="http://schemas.microsoft.com/office/powerpoint/2010/main" val="2923375921"/>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856582"/>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3385" y="2084172"/>
            <a:ext cx="10725972" cy="1077315"/>
          </a:xfrm>
          <a:noFill/>
        </p:spPr>
        <p:txBody>
          <a:bodyPr wrap="square" tIns="91440" bIns="91440" anchor="t" anchorCtr="0">
            <a:spAutoFit/>
          </a:bodyPr>
          <a:lstStyle>
            <a:lvl1pPr algn="l" defTabSz="914367" rtl="0" eaLnBrk="1" latinLnBrk="0" hangingPunct="1">
              <a:lnSpc>
                <a:spcPct val="90000"/>
              </a:lnSpc>
              <a:spcBef>
                <a:spcPct val="0"/>
              </a:spcBef>
              <a:buNone/>
              <a:defRPr lang="en-US" sz="6470" b="0" kern="1200" cap="none" spc="-294"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dirty="0"/>
              <a:t>Section title</a:t>
            </a:r>
          </a:p>
        </p:txBody>
      </p:sp>
      <p:grpSp>
        <p:nvGrpSpPr>
          <p:cNvPr id="3" name="Group 2"/>
          <p:cNvGrpSpPr>
            <a:grpSpLocks noChangeAspect="1"/>
          </p:cNvGrpSpPr>
          <p:nvPr userDrawn="1"/>
        </p:nvGrpSpPr>
        <p:grpSpPr>
          <a:xfrm>
            <a:off x="10752916" y="5538356"/>
            <a:ext cx="536441" cy="542983"/>
            <a:chOff x="-1600994" y="4302797"/>
            <a:chExt cx="1713039" cy="1724190"/>
          </a:xfrm>
          <a:solidFill>
            <a:schemeClr val="tx1"/>
          </a:solidFill>
        </p:grpSpPr>
        <p:sp>
          <p:nvSpPr>
            <p:cNvPr id="4"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5"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6"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7"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grpSp>
    </p:spTree>
    <p:extLst>
      <p:ext uri="{BB962C8B-B14F-4D97-AF65-F5344CB8AC3E}">
        <p14:creationId xmlns:p14="http://schemas.microsoft.com/office/powerpoint/2010/main" val="1452341537"/>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Title &amp; Non-bulleted text_2">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8268138" cy="899665"/>
          </a:xfrm>
        </p:spPr>
        <p:txBody>
          <a:bodyPr/>
          <a:lstStyle>
            <a:lvl1pPr algn="l" defTabSz="914367" rtl="0" eaLnBrk="1" latinLnBrk="0" hangingPunct="1">
              <a:lnSpc>
                <a:spcPct val="90000"/>
              </a:lnSpc>
              <a:spcBef>
                <a:spcPct val="0"/>
              </a:spcBef>
              <a:buNone/>
              <a:defRPr lang="en-US" sz="4313"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40" y="1808221"/>
            <a:ext cx="6846133" cy="2193999"/>
          </a:xfrm>
        </p:spPr>
        <p:txBody>
          <a:bodyPr/>
          <a:lstStyle>
            <a:lvl1pPr marL="0" indent="0">
              <a:spcBef>
                <a:spcPts val="0"/>
              </a:spcBef>
              <a:spcAft>
                <a:spcPts val="1765"/>
              </a:spcAft>
              <a:buNone/>
              <a:defRPr sz="2745" spc="-98" baseline="0">
                <a:gradFill>
                  <a:gsLst>
                    <a:gs pos="1250">
                      <a:schemeClr val="tx1"/>
                    </a:gs>
                    <a:gs pos="99000">
                      <a:schemeClr val="tx1"/>
                    </a:gs>
                  </a:gsLst>
                  <a:lin ang="5400000" scaled="0"/>
                </a:gradFill>
                <a:latin typeface="+mn-lt"/>
              </a:defRPr>
            </a:lvl1pPr>
            <a:lvl2pPr marL="0" indent="0">
              <a:spcBef>
                <a:spcPts val="0"/>
              </a:spcBef>
              <a:spcAft>
                <a:spcPts val="1765"/>
              </a:spcAft>
              <a:buFontTx/>
              <a:buNone/>
              <a:defRPr sz="1372"/>
            </a:lvl2pPr>
            <a:lvl3pPr marL="224097" indent="0">
              <a:spcBef>
                <a:spcPts val="0"/>
              </a:spcBef>
              <a:spcAft>
                <a:spcPts val="1765"/>
              </a:spcAft>
              <a:buNone/>
              <a:defRPr sz="1372"/>
            </a:lvl3pPr>
            <a:lvl4pPr marL="448193" indent="0">
              <a:spcBef>
                <a:spcPts val="0"/>
              </a:spcBef>
              <a:spcAft>
                <a:spcPts val="1765"/>
              </a:spcAft>
              <a:buNone/>
              <a:defRPr sz="1176"/>
            </a:lvl4pPr>
            <a:lvl5pPr marL="672290" indent="0">
              <a:spcBef>
                <a:spcPts val="0"/>
              </a:spcBef>
              <a:spcAft>
                <a:spcPts val="1765"/>
              </a:spcAft>
              <a:buNone/>
              <a:defRPr sz="117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3"/>
          <p:cNvSpPr/>
          <p:nvPr userDrawn="1"/>
        </p:nvSpPr>
        <p:spPr bwMode="auto">
          <a:xfrm flipH="1">
            <a:off x="3179356" y="0"/>
            <a:ext cx="9012644" cy="6858000"/>
          </a:xfrm>
          <a:custGeom>
            <a:avLst/>
            <a:gdLst>
              <a:gd name="connsiteX0" fmla="*/ 2250659 w 9193366"/>
              <a:gd name="connsiteY0" fmla="*/ 0 h 6994525"/>
              <a:gd name="connsiteX1" fmla="*/ 2249942 w 9193366"/>
              <a:gd name="connsiteY1" fmla="*/ 0 h 6994525"/>
              <a:gd name="connsiteX2" fmla="*/ 0 w 9193366"/>
              <a:gd name="connsiteY2" fmla="*/ 0 h 6994525"/>
              <a:gd name="connsiteX3" fmla="*/ 0 w 9193366"/>
              <a:gd name="connsiteY3" fmla="*/ 6994525 h 6994525"/>
              <a:gd name="connsiteX4" fmla="*/ 2249942 w 9193366"/>
              <a:gd name="connsiteY4" fmla="*/ 6994525 h 6994525"/>
              <a:gd name="connsiteX5" fmla="*/ 2250659 w 9193366"/>
              <a:gd name="connsiteY5" fmla="*/ 6994525 h 6994525"/>
              <a:gd name="connsiteX6" fmla="*/ 9193366 w 9193366"/>
              <a:gd name="connsiteY6" fmla="*/ 6994525 h 6994525"/>
              <a:gd name="connsiteX7" fmla="*/ 2250659 w 9193366"/>
              <a:gd name="connsiteY7" fmla="*/ 723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3366" h="6994525">
                <a:moveTo>
                  <a:pt x="2250659" y="0"/>
                </a:moveTo>
                <a:lnTo>
                  <a:pt x="2249942" y="0"/>
                </a:lnTo>
                <a:lnTo>
                  <a:pt x="0" y="0"/>
                </a:lnTo>
                <a:lnTo>
                  <a:pt x="0" y="6994525"/>
                </a:lnTo>
                <a:lnTo>
                  <a:pt x="2249942" y="6994525"/>
                </a:lnTo>
                <a:lnTo>
                  <a:pt x="2250659" y="6994525"/>
                </a:lnTo>
                <a:lnTo>
                  <a:pt x="9193366" y="6994525"/>
                </a:lnTo>
                <a:lnTo>
                  <a:pt x="2250659"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7807284"/>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Section_layout_2_text">
    <p:spTree>
      <p:nvGrpSpPr>
        <p:cNvPr id="1" name=""/>
        <p:cNvGrpSpPr/>
        <p:nvPr/>
      </p:nvGrpSpPr>
      <p:grpSpPr>
        <a:xfrm>
          <a:off x="0" y="0"/>
          <a:ext cx="0" cy="0"/>
          <a:chOff x="0" y="0"/>
          <a:chExt cx="0" cy="0"/>
        </a:xfrm>
      </p:grpSpPr>
      <p:sp>
        <p:nvSpPr>
          <p:cNvPr id="2" name="Title 1"/>
          <p:cNvSpPr>
            <a:spLocks noGrp="1"/>
          </p:cNvSpPr>
          <p:nvPr>
            <p:ph type="title"/>
          </p:nvPr>
        </p:nvSpPr>
        <p:spPr>
          <a:xfrm>
            <a:off x="574273" y="1137811"/>
            <a:ext cx="6256298" cy="899665"/>
          </a:xfrm>
        </p:spPr>
        <p:txBody>
          <a:bodyPr/>
          <a:lstStyle>
            <a:lvl1pPr algn="l" defTabSz="914367" rtl="0" eaLnBrk="1" latinLnBrk="0" hangingPunct="1">
              <a:lnSpc>
                <a:spcPct val="90000"/>
              </a:lnSpc>
              <a:spcBef>
                <a:spcPct val="0"/>
              </a:spcBef>
              <a:buNone/>
              <a:defRPr lang="en-US" sz="5882"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11" name="Freeform 10"/>
          <p:cNvSpPr/>
          <p:nvPr userDrawn="1"/>
        </p:nvSpPr>
        <p:spPr bwMode="auto">
          <a:xfrm>
            <a:off x="2114851" y="-2"/>
            <a:ext cx="10077148" cy="6858001"/>
          </a:xfrm>
          <a:custGeom>
            <a:avLst/>
            <a:gdLst>
              <a:gd name="connsiteX0" fmla="*/ 6942707 w 10279216"/>
              <a:gd name="connsiteY0" fmla="*/ 0 h 6994526"/>
              <a:gd name="connsiteX1" fmla="*/ 6943424 w 10279216"/>
              <a:gd name="connsiteY1" fmla="*/ 0 h 6994526"/>
              <a:gd name="connsiteX2" fmla="*/ 9193366 w 10279216"/>
              <a:gd name="connsiteY2" fmla="*/ 0 h 6994526"/>
              <a:gd name="connsiteX3" fmla="*/ 9193366 w 10279216"/>
              <a:gd name="connsiteY3" fmla="*/ 1 h 6994526"/>
              <a:gd name="connsiteX4" fmla="*/ 10279216 w 10279216"/>
              <a:gd name="connsiteY4" fmla="*/ 1 h 6994526"/>
              <a:gd name="connsiteX5" fmla="*/ 10279216 w 10279216"/>
              <a:gd name="connsiteY5" fmla="*/ 6994526 h 6994526"/>
              <a:gd name="connsiteX6" fmla="*/ 8167841 w 10279216"/>
              <a:gd name="connsiteY6" fmla="*/ 6994526 h 6994526"/>
              <a:gd name="connsiteX7" fmla="*/ 8167841 w 10279216"/>
              <a:gd name="connsiteY7" fmla="*/ 6994525 h 6994526"/>
              <a:gd name="connsiteX8" fmla="*/ 6943424 w 10279216"/>
              <a:gd name="connsiteY8" fmla="*/ 6994525 h 6994526"/>
              <a:gd name="connsiteX9" fmla="*/ 6942707 w 10279216"/>
              <a:gd name="connsiteY9" fmla="*/ 6994525 h 6994526"/>
              <a:gd name="connsiteX10" fmla="*/ 0 w 10279216"/>
              <a:gd name="connsiteY10" fmla="*/ 6994525 h 6994526"/>
              <a:gd name="connsiteX11" fmla="*/ 6942707 w 10279216"/>
              <a:gd name="connsiteY11" fmla="*/ 723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79216" h="6994526">
                <a:moveTo>
                  <a:pt x="6942707" y="0"/>
                </a:moveTo>
                <a:lnTo>
                  <a:pt x="6943424" y="0"/>
                </a:lnTo>
                <a:lnTo>
                  <a:pt x="9193366" y="0"/>
                </a:lnTo>
                <a:lnTo>
                  <a:pt x="9193366" y="1"/>
                </a:lnTo>
                <a:lnTo>
                  <a:pt x="10279216" y="1"/>
                </a:lnTo>
                <a:lnTo>
                  <a:pt x="10279216" y="6994526"/>
                </a:lnTo>
                <a:lnTo>
                  <a:pt x="8167841" y="6994526"/>
                </a:lnTo>
                <a:lnTo>
                  <a:pt x="8167841" y="6994525"/>
                </a:lnTo>
                <a:lnTo>
                  <a:pt x="6943424" y="6994525"/>
                </a:lnTo>
                <a:lnTo>
                  <a:pt x="6942707" y="6994525"/>
                </a:lnTo>
                <a:lnTo>
                  <a:pt x="0" y="6994525"/>
                </a:lnTo>
                <a:lnTo>
                  <a:pt x="6942707"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 Placeholder 5"/>
          <p:cNvSpPr>
            <a:spLocks noGrp="1"/>
          </p:cNvSpPr>
          <p:nvPr>
            <p:ph type="body" sz="quarter" idx="10"/>
          </p:nvPr>
        </p:nvSpPr>
        <p:spPr>
          <a:xfrm>
            <a:off x="6655021" y="2515637"/>
            <a:ext cx="5109621" cy="479813"/>
          </a:xfrm>
        </p:spPr>
        <p:txBody>
          <a:bodyPr/>
          <a:lstStyle>
            <a:lvl1pPr marL="0" indent="0" algn="l" defTabSz="914049" rtl="0" eaLnBrk="1" latinLnBrk="0" hangingPunct="1">
              <a:lnSpc>
                <a:spcPct val="90000"/>
              </a:lnSpc>
              <a:spcBef>
                <a:spcPts val="0"/>
              </a:spcBef>
              <a:spcAft>
                <a:spcPts val="1765"/>
              </a:spcAft>
              <a:buNone/>
              <a:defRPr lang="en-US" sz="2157" kern="1200" spc="-49" baseline="0" dirty="0" smtClean="0">
                <a:solidFill>
                  <a:schemeClr val="bg2"/>
                </a:solidFill>
                <a:latin typeface="+mn-lt"/>
                <a:ea typeface="Segoe UI" pitchFamily="34" charset="0"/>
                <a:cs typeface="Segoe UI" pitchFamily="34" charset="0"/>
              </a:defRPr>
            </a:lvl1pPr>
            <a:lvl2pPr marL="0" indent="0" algn="l" defTabSz="914049" rtl="0" eaLnBrk="1" latinLnBrk="0" hangingPunct="1">
              <a:lnSpc>
                <a:spcPct val="90000"/>
              </a:lnSpc>
              <a:spcAft>
                <a:spcPts val="1765"/>
              </a:spcAft>
              <a:buFontTx/>
              <a:buNone/>
              <a:defRPr lang="en-US" sz="2353" kern="1200" spc="-49" dirty="0" smtClean="0">
                <a:solidFill>
                  <a:schemeClr val="bg2"/>
                </a:solidFill>
                <a:latin typeface="+mn-lt"/>
                <a:ea typeface="Segoe UI" pitchFamily="34" charset="0"/>
                <a:cs typeface="Segoe UI" pitchFamily="34" charset="0"/>
              </a:defRPr>
            </a:lvl2pPr>
            <a:lvl3pPr marL="0" indent="0" algn="l" defTabSz="914049" rtl="0" eaLnBrk="1" latinLnBrk="0" hangingPunct="1">
              <a:lnSpc>
                <a:spcPct val="90000"/>
              </a:lnSpc>
              <a:spcAft>
                <a:spcPts val="1765"/>
              </a:spcAft>
              <a:buNone/>
              <a:defRPr lang="en-US" sz="2353" kern="1200" spc="-49" dirty="0" smtClean="0">
                <a:solidFill>
                  <a:schemeClr val="bg2"/>
                </a:solidFill>
                <a:latin typeface="+mn-lt"/>
                <a:ea typeface="Segoe UI" pitchFamily="34" charset="0"/>
                <a:cs typeface="Segoe UI" pitchFamily="34" charset="0"/>
              </a:defRPr>
            </a:lvl3pPr>
            <a:lvl4pPr marL="0" indent="0" algn="l" defTabSz="914049" rtl="0" eaLnBrk="1" latinLnBrk="0" hangingPunct="1">
              <a:lnSpc>
                <a:spcPct val="90000"/>
              </a:lnSpc>
              <a:spcAft>
                <a:spcPts val="1765"/>
              </a:spcAft>
              <a:buNone/>
              <a:defRPr lang="en-US" sz="2353" kern="1200" spc="-49" dirty="0" smtClean="0">
                <a:solidFill>
                  <a:schemeClr val="bg2"/>
                </a:solidFill>
                <a:latin typeface="+mn-lt"/>
                <a:ea typeface="Segoe UI" pitchFamily="34" charset="0"/>
                <a:cs typeface="Segoe UI" pitchFamily="34" charset="0"/>
              </a:defRPr>
            </a:lvl4pPr>
            <a:lvl5pPr marL="0" indent="0" algn="l" defTabSz="914049" rtl="0" eaLnBrk="1" latinLnBrk="0" hangingPunct="1">
              <a:lnSpc>
                <a:spcPct val="90000"/>
              </a:lnSpc>
              <a:spcAft>
                <a:spcPts val="1765"/>
              </a:spcAft>
              <a:buNone/>
              <a:defRPr lang="en-US" sz="2353" kern="1200" spc="-49" dirty="0">
                <a:solidFill>
                  <a:schemeClr val="bg2"/>
                </a:solidFill>
                <a:latin typeface="+mn-lt"/>
                <a:ea typeface="Segoe UI" pitchFamily="34" charset="0"/>
                <a:cs typeface="Segoe UI" pitchFamily="34" charset="0"/>
              </a:defRPr>
            </a:lvl5pPr>
          </a:lstStyle>
          <a:p>
            <a:pPr lvl="0"/>
            <a:r>
              <a:rPr lang="en-US" dirty="0"/>
              <a:t>Click to edit Master text styles</a:t>
            </a:r>
          </a:p>
        </p:txBody>
      </p:sp>
      <p:grpSp>
        <p:nvGrpSpPr>
          <p:cNvPr id="10" name="Group 9"/>
          <p:cNvGrpSpPr>
            <a:grpSpLocks noChangeAspect="1"/>
          </p:cNvGrpSpPr>
          <p:nvPr userDrawn="1"/>
        </p:nvGrpSpPr>
        <p:grpSpPr>
          <a:xfrm>
            <a:off x="738085" y="5538356"/>
            <a:ext cx="536441" cy="542983"/>
            <a:chOff x="-1600994" y="4302797"/>
            <a:chExt cx="1713039" cy="1724190"/>
          </a:xfrm>
          <a:solidFill>
            <a:schemeClr val="tx1"/>
          </a:solidFill>
        </p:grpSpPr>
        <p:sp>
          <p:nvSpPr>
            <p:cNvPr id="12"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18"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19"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20"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grpSp>
    </p:spTree>
    <p:extLst>
      <p:ext uri="{BB962C8B-B14F-4D97-AF65-F5344CB8AC3E}">
        <p14:creationId xmlns:p14="http://schemas.microsoft.com/office/powerpoint/2010/main" val="128141302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6948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cSld name="1_Title Only_Full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alpha val="99000"/>
                  </a:schemeClr>
                </a:solidFill>
              </a:defRPr>
            </a:lvl1pPr>
          </a:lstStyle>
          <a:p>
            <a:r>
              <a:rPr lang="en-US" dirty="0"/>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133" y="6279931"/>
            <a:ext cx="1001725" cy="502636"/>
          </a:xfrm>
          <a:prstGeom prst="rect">
            <a:avLst/>
          </a:prstGeom>
        </p:spPr>
      </p:pic>
      <p:sp>
        <p:nvSpPr>
          <p:cNvPr id="8" name="TextBox 7"/>
          <p:cNvSpPr txBox="1"/>
          <p:nvPr userDrawn="1"/>
        </p:nvSpPr>
        <p:spPr>
          <a:xfrm>
            <a:off x="10990798" y="6591009"/>
            <a:ext cx="1021758" cy="138499"/>
          </a:xfrm>
          <a:prstGeom prst="rect">
            <a:avLst/>
          </a:prstGeom>
          <a:noFill/>
        </p:spPr>
        <p:txBody>
          <a:bodyPr wrap="square" lIns="0" tIns="0" rIns="0" bIns="0"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FDF147-A34E-4605-92D6-A58348E56B3A}" type="slidenum">
              <a:rPr kumimoji="0" lang="en-US" sz="900" b="0" i="0" u="none" strike="noStrike" kern="1200" cap="none" spc="0" normalizeH="0" baseline="0" noProof="0" smtClean="0">
                <a:ln>
                  <a:noFill/>
                </a:ln>
                <a:solidFill>
                  <a:srgbClr val="0078D7">
                    <a:alpha val="99000"/>
                  </a:srgbClr>
                </a:solidFill>
                <a:effectLst/>
                <a:uLnTx/>
                <a:uFillTx/>
                <a:latin typeface="Segoe UI"/>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err="1">
              <a:ln>
                <a:noFill/>
              </a:ln>
              <a:solidFill>
                <a:srgbClr val="0078D7">
                  <a:alpha val="99000"/>
                </a:srgbClr>
              </a:solidFill>
              <a:effectLst/>
              <a:uLnTx/>
              <a:uFillTx/>
              <a:latin typeface="Segoe UI"/>
              <a:ea typeface="+mn-ea"/>
              <a:cs typeface="+mn-cs"/>
            </a:endParaRPr>
          </a:p>
        </p:txBody>
      </p:sp>
    </p:spTree>
    <p:extLst>
      <p:ext uri="{BB962C8B-B14F-4D97-AF65-F5344CB8AC3E}">
        <p14:creationId xmlns:p14="http://schemas.microsoft.com/office/powerpoint/2010/main" val="129268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Divider_Color LG Text">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484719" y="5797652"/>
            <a:ext cx="7860998" cy="562933"/>
          </a:xfrm>
        </p:spPr>
        <p:txBody>
          <a:bodyPr anchor="b" anchorCtr="0">
            <a:normAutofit/>
          </a:bodyPr>
          <a:lstStyle>
            <a:lvl1pPr>
              <a:defRPr sz="1866">
                <a:solidFill>
                  <a:schemeClr val="bg1"/>
                </a:solidFill>
                <a:latin typeface="+mn-lt"/>
              </a:defRPr>
            </a:lvl1pPr>
          </a:lstStyle>
          <a:p>
            <a:pPr lvl="0"/>
            <a:r>
              <a:rPr lang="en-US" dirty="0"/>
              <a:t>Click to edit Master text styles</a:t>
            </a:r>
          </a:p>
        </p:txBody>
      </p:sp>
      <p:sp>
        <p:nvSpPr>
          <p:cNvPr id="10" name="Title 9"/>
          <p:cNvSpPr>
            <a:spLocks noGrp="1"/>
          </p:cNvSpPr>
          <p:nvPr>
            <p:ph type="title"/>
          </p:nvPr>
        </p:nvSpPr>
        <p:spPr>
          <a:xfrm>
            <a:off x="484721" y="2786219"/>
            <a:ext cx="11218332" cy="960821"/>
          </a:xfrm>
        </p:spPr>
        <p:txBody>
          <a:bodyPr>
            <a:spAutoFit/>
          </a:bodyPr>
          <a:lstStyle>
            <a:lvl1pPr>
              <a:lnSpc>
                <a:spcPct val="95000"/>
              </a:lnSpc>
              <a:defRPr sz="5333">
                <a:solidFill>
                  <a:schemeClr val="bg1"/>
                </a:solidFill>
                <a:latin typeface="Segoe UI Light"/>
                <a:cs typeface="Segoe UI Light"/>
              </a:defRPr>
            </a:lvl1pPr>
          </a:lstStyle>
          <a:p>
            <a:r>
              <a:rPr lang="en-US" dirty="0"/>
              <a:t>Click to edit Master title style</a:t>
            </a:r>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1" y="6054606"/>
            <a:ext cx="1341118" cy="4534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87351037"/>
      </p:ext>
    </p:extLst>
  </p:cSld>
  <p:clrMapOvr>
    <a:overrideClrMapping bg1="lt1" tx1="dk1" bg2="lt2" tx2="dk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585363238"/>
      </p:ext>
    </p:extLst>
  </p:cSld>
  <p:clrMapOvr>
    <a:masterClrMapping/>
  </p:clrMapOvr>
  <p:transition>
    <p:fade/>
  </p:transition>
  <p:hf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ext Only_Larg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84718" y="1712386"/>
            <a:ext cx="8922690" cy="619144"/>
          </a:xfrm>
        </p:spPr>
        <p:txBody>
          <a:bodyPr/>
          <a:lstStyle>
            <a:lvl1pPr>
              <a:spcAft>
                <a:spcPts val="1600"/>
              </a:spcAft>
              <a:defRPr/>
            </a:lvl1pPr>
          </a:lstStyle>
          <a:p>
            <a:pPr lvl="0"/>
            <a:r>
              <a:rPr lang="en-US" dirty="0"/>
              <a:t>Click to edit Master text styles</a:t>
            </a:r>
          </a:p>
        </p:txBody>
      </p:sp>
    </p:spTree>
    <p:extLst>
      <p:ext uri="{BB962C8B-B14F-4D97-AF65-F5344CB8AC3E}">
        <p14:creationId xmlns:p14="http://schemas.microsoft.com/office/powerpoint/2010/main" val="19342634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499535" y="503767"/>
            <a:ext cx="11203517" cy="728134"/>
          </a:xfrm>
        </p:spPr>
        <p:txBody>
          <a:bodyPr vert="horz" lIns="0" tIns="0" rIns="0" bIns="0" rtlCol="0">
            <a:noAutofit/>
          </a:bodyPr>
          <a:lstStyle>
            <a:lvl1pPr>
              <a:defRPr lang="en-US" sz="4800" dirty="0" smtClean="0"/>
            </a:lvl1pPr>
          </a:lstStyle>
          <a:p>
            <a:pPr lvl="0"/>
            <a:r>
              <a:rPr lang="en-US" dirty="0"/>
              <a:t>Click to edit Master text styles</a:t>
            </a:r>
          </a:p>
        </p:txBody>
      </p:sp>
    </p:spTree>
    <p:extLst>
      <p:ext uri="{BB962C8B-B14F-4D97-AF65-F5344CB8AC3E}">
        <p14:creationId xmlns:p14="http://schemas.microsoft.com/office/powerpoint/2010/main" val="28815346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532448"/>
            <a:ext cx="6276530" cy="1793104"/>
          </a:xfrm>
          <a:noFill/>
        </p:spPr>
        <p:txBody>
          <a:bodyPr lIns="146304" tIns="91440" rIns="146304" bIns="91440" anchor="t" anchorCtr="0"/>
          <a:lstStyle>
            <a:lvl1pPr algn="l" defTabSz="914367" rtl="0" eaLnBrk="1" latinLnBrk="0" hangingPunct="1">
              <a:lnSpc>
                <a:spcPct val="90000"/>
              </a:lnSpc>
              <a:spcBef>
                <a:spcPct val="0"/>
              </a:spcBef>
              <a:buNone/>
              <a:defRPr lang="en-US" sz="4313" b="1" kern="1200" cap="none" spc="-147"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dirty="0"/>
              <a:t>Presentation title</a:t>
            </a:r>
          </a:p>
        </p:txBody>
      </p:sp>
      <p:sp>
        <p:nvSpPr>
          <p:cNvPr id="3" name="Text Placeholder 2"/>
          <p:cNvSpPr>
            <a:spLocks noGrp="1"/>
          </p:cNvSpPr>
          <p:nvPr>
            <p:ph type="body" sz="quarter" idx="14" hasCustomPrompt="1"/>
          </p:nvPr>
        </p:nvSpPr>
        <p:spPr bwMode="auto">
          <a:xfrm>
            <a:off x="267683" y="4325532"/>
            <a:ext cx="6276530" cy="1195408"/>
          </a:xfrm>
        </p:spPr>
        <p:txBody>
          <a:bodyPr tIns="109728" bIns="109728">
            <a:noAutofit/>
          </a:bodyPr>
          <a:lstStyle>
            <a:lvl1pPr marL="0" indent="0">
              <a:spcBef>
                <a:spcPts val="0"/>
              </a:spcBef>
              <a:buNone/>
              <a:defRPr sz="3137" spc="0" baseline="0">
                <a:gradFill>
                  <a:gsLst>
                    <a:gs pos="76768">
                      <a:srgbClr val="FFFFFF"/>
                    </a:gs>
                    <a:gs pos="53000">
                      <a:srgbClr val="FFFFFF"/>
                    </a:gs>
                  </a:gsLst>
                  <a:lin ang="5400000" scaled="0"/>
                </a:gradFill>
                <a:latin typeface="+mn-lt"/>
              </a:defRPr>
            </a:lvl1pPr>
          </a:lstStyle>
          <a:p>
            <a:pPr lvl="0"/>
            <a:r>
              <a:rPr lang="en-US" dirty="0"/>
              <a:t>Speaker Name</a:t>
            </a:r>
          </a:p>
        </p:txBody>
      </p:sp>
      <p:sp>
        <p:nvSpPr>
          <p:cNvPr id="5" name="Windows 10"/>
          <p:cNvSpPr>
            <a:spLocks noChangeAspect="1" noEditPoints="1"/>
          </p:cNvSpPr>
          <p:nvPr userDrawn="1"/>
        </p:nvSpPr>
        <p:spPr bwMode="auto">
          <a:xfrm>
            <a:off x="8863725" y="5970686"/>
            <a:ext cx="2878507" cy="537931"/>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58693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446720" y="2362946"/>
            <a:ext cx="7552733" cy="1962606"/>
          </a:xfrm>
          <a:noFill/>
        </p:spPr>
        <p:txBody>
          <a:bodyPr lIns="0" tIns="91440" rIns="0" bIns="91440" anchor="b" anchorCtr="0"/>
          <a:lstStyle>
            <a:lvl1pPr algn="l" defTabSz="914367" rtl="0" eaLnBrk="1" latinLnBrk="0" hangingPunct="1">
              <a:lnSpc>
                <a:spcPct val="90000"/>
              </a:lnSpc>
              <a:spcBef>
                <a:spcPct val="0"/>
              </a:spcBef>
              <a:buNone/>
              <a:defRPr lang="en-US" sz="6862" b="1" kern="1200" cap="none" spc="-147"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dirty="0"/>
              <a:t>Insert presentation title here</a:t>
            </a:r>
          </a:p>
        </p:txBody>
      </p:sp>
      <p:sp>
        <p:nvSpPr>
          <p:cNvPr id="3" name="Text Placeholder 2"/>
          <p:cNvSpPr>
            <a:spLocks noGrp="1"/>
          </p:cNvSpPr>
          <p:nvPr>
            <p:ph type="body" sz="quarter" idx="14" hasCustomPrompt="1"/>
          </p:nvPr>
        </p:nvSpPr>
        <p:spPr bwMode="auto">
          <a:xfrm>
            <a:off x="445100" y="4325532"/>
            <a:ext cx="6276530" cy="635896"/>
          </a:xfrm>
        </p:spPr>
        <p:txBody>
          <a:bodyPr lIns="0" tIns="109728" rIns="0" bIns="109728">
            <a:noAutofit/>
          </a:bodyPr>
          <a:lstStyle>
            <a:lvl1pPr marL="0" indent="0">
              <a:spcBef>
                <a:spcPts val="0"/>
              </a:spcBef>
              <a:buNone/>
              <a:defRPr sz="2941" spc="0" baseline="0">
                <a:gradFill>
                  <a:gsLst>
                    <a:gs pos="76768">
                      <a:srgbClr val="FFFFFF"/>
                    </a:gs>
                    <a:gs pos="53000">
                      <a:srgbClr val="FFFFFF"/>
                    </a:gs>
                  </a:gsLst>
                  <a:lin ang="5400000" scaled="0"/>
                </a:gradFill>
                <a:latin typeface="+mn-lt"/>
              </a:defRPr>
            </a:lvl1pPr>
          </a:lstStyle>
          <a:p>
            <a:pPr lvl="0"/>
            <a:r>
              <a:rPr lang="en-US" dirty="0"/>
              <a:t>Speaker Name</a:t>
            </a:r>
          </a:p>
        </p:txBody>
      </p:sp>
      <p:sp>
        <p:nvSpPr>
          <p:cNvPr id="6" name="Rectangle 5"/>
          <p:cNvSpPr/>
          <p:nvPr userDrawn="1"/>
        </p:nvSpPr>
        <p:spPr bwMode="auto">
          <a:xfrm>
            <a:off x="0" y="6768345"/>
            <a:ext cx="12192000" cy="89655"/>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47088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Contents Blue Background">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0" y="6768345"/>
            <a:ext cx="12192000" cy="89655"/>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Box 2"/>
          <p:cNvSpPr txBox="1"/>
          <p:nvPr userDrawn="1"/>
        </p:nvSpPr>
        <p:spPr>
          <a:xfrm>
            <a:off x="443544" y="470068"/>
            <a:ext cx="6605615" cy="5942770"/>
          </a:xfrm>
          <a:prstGeom prst="rect">
            <a:avLst/>
          </a:prstGeom>
          <a:noFill/>
        </p:spPr>
        <p:txBody>
          <a:bodyPr wrap="square" lIns="0" tIns="0" rIns="0" bIns="0" rtlCol="0" anchor="b">
            <a:no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endParaRPr kumimoji="0" lang="en-US" sz="6862" b="1"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a:ea typeface="+mn-ea"/>
              <a:cs typeface="+mn-cs"/>
            </a:endParaRPr>
          </a:p>
        </p:txBody>
      </p:sp>
      <p:pic>
        <p:nvPicPr>
          <p:cNvPr id="4" name="Picture 3"/>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8134568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Section Divider">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0" y="6768345"/>
            <a:ext cx="12192000" cy="89655"/>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Box 2"/>
          <p:cNvSpPr txBox="1"/>
          <p:nvPr userDrawn="1"/>
        </p:nvSpPr>
        <p:spPr>
          <a:xfrm>
            <a:off x="443544" y="470068"/>
            <a:ext cx="6605615" cy="5942770"/>
          </a:xfrm>
          <a:prstGeom prst="rect">
            <a:avLst/>
          </a:prstGeom>
          <a:noFill/>
        </p:spPr>
        <p:txBody>
          <a:bodyPr wrap="square" lIns="0" tIns="0" rIns="0" bIns="0" rtlCol="0" anchor="b">
            <a:no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endParaRPr kumimoji="0" lang="en-US" sz="6862" b="1"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599479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367" rtl="0" eaLnBrk="1" latinLnBrk="0" hangingPunct="1">
              <a:lnSpc>
                <a:spcPct val="90000"/>
              </a:lnSpc>
              <a:spcBef>
                <a:spcPct val="0"/>
              </a:spcBef>
              <a:buNone/>
              <a:defRPr lang="en-US" sz="3529" b="1" kern="1200" cap="none" spc="0" baseline="0" dirty="0">
                <a:ln w="3175">
                  <a:noFill/>
                </a:ln>
                <a:gradFill>
                  <a:gsLst>
                    <a:gs pos="76768">
                      <a:srgbClr val="FFFFFF"/>
                    </a:gs>
                    <a:gs pos="53000">
                      <a:srgbClr val="FFFFFF"/>
                    </a:gs>
                  </a:gsLst>
                  <a:lin ang="5400000" scaled="0"/>
                </a:gradFill>
                <a:effectLst/>
                <a:latin typeface="Segoe UI" panose="020B0502040204020203" pitchFamily="34" charset="0"/>
                <a:ea typeface="+mn-ea"/>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84753474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6060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Blank_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970979"/>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832882"/>
          </a:xfrm>
          <a:noFill/>
        </p:spPr>
        <p:txBody>
          <a:bodyPr tIns="91440" bIns="91440" anchor="t" anchorCtr="0">
            <a:spAutoFit/>
          </a:bodyPr>
          <a:lstStyle>
            <a:lvl1pPr algn="l" defTabSz="914367" rtl="0" eaLnBrk="1" latinLnBrk="0" hangingPunct="1">
              <a:lnSpc>
                <a:spcPct val="90000"/>
              </a:lnSpc>
              <a:spcBef>
                <a:spcPct val="0"/>
              </a:spcBef>
              <a:buNone/>
              <a:defRPr lang="en-US" sz="4705" b="1" kern="1200" cap="none" spc="-147"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lang="en-US" sz="3137" kern="1200" spc="0" baseline="0" dirty="0" smtClean="0">
                <a:gradFill>
                  <a:gsLst>
                    <a:gs pos="76768">
                      <a:srgbClr val="FFFFFF"/>
                    </a:gs>
                    <a:gs pos="53000">
                      <a:srgbClr val="FFFFFF"/>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spTree>
    <p:extLst>
      <p:ext uri="{BB962C8B-B14F-4D97-AF65-F5344CB8AC3E}">
        <p14:creationId xmlns:p14="http://schemas.microsoft.com/office/powerpoint/2010/main" val="1269508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7"/>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847096" y="6096903"/>
            <a:ext cx="9143533"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2015 Microsoft Corporation. All rights reserved. </a:t>
            </a:r>
          </a:p>
        </p:txBody>
      </p:sp>
      <p:sp>
        <p:nvSpPr>
          <p:cNvPr id="4" name="Windows 10"/>
          <p:cNvSpPr>
            <a:spLocks noChangeAspect="1" noEditPoints="1"/>
          </p:cNvSpPr>
          <p:nvPr userDrawn="1"/>
        </p:nvSpPr>
        <p:spPr bwMode="auto">
          <a:xfrm>
            <a:off x="1046302" y="3054453"/>
            <a:ext cx="4008456" cy="749094"/>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p:spPr>
        <p:txBody>
          <a:bodyPr vert="horz" wrap="square" lIns="89630" tIns="44814" rIns="89630" bIns="44814" numCol="1" anchor="t" anchorCtr="0" compatLnSpc="1">
            <a:prstTxWarp prst="textNoShape">
              <a:avLst/>
            </a:prstTxWarp>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447427536"/>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561290"/>
          </a:xfrm>
          <a:prstGeom prst="rect">
            <a:avLst/>
          </a:prstGeom>
        </p:spPr>
        <p:txBody>
          <a:bodyPr/>
          <a:lstStyle>
            <a:lvl1pPr marL="0" indent="0">
              <a:spcAft>
                <a:spcPts val="2353"/>
              </a:spcAft>
              <a:buClr>
                <a:schemeClr val="tx1"/>
              </a:buClr>
              <a:buSzPct val="90000"/>
              <a:buFont typeface="Arial" pitchFamily="34" charset="0"/>
              <a:buNone/>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56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365760" bIns="77729" anchor="b" anchorCtr="0">
            <a:noAutofit/>
          </a:bodyPr>
          <a:lstStyle>
            <a:lvl1pPr algn="r" defTabSz="888606">
              <a:buFont typeface="Arial" pitchFamily="34" charset="0"/>
              <a:buNone/>
              <a:defRPr sz="274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84893049"/>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2" name="Group 1"/>
          <p:cNvGrpSpPr/>
          <p:nvPr userDrawn="1"/>
        </p:nvGrpSpPr>
        <p:grpSpPr>
          <a:xfrm>
            <a:off x="0" y="-312"/>
            <a:ext cx="12192000" cy="6858623"/>
            <a:chOff x="-237725" y="482606"/>
            <a:chExt cx="12436475" cy="6995160"/>
          </a:xfrm>
        </p:grpSpPr>
        <p:sp>
          <p:nvSpPr>
            <p:cNvPr id="3" name="Rectangle 2"/>
            <p:cNvSpPr/>
            <p:nvPr/>
          </p:nvSpPr>
          <p:spPr bwMode="auto">
            <a:xfrm>
              <a:off x="-237725" y="482924"/>
              <a:ext cx="12436475" cy="69945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White Frame"/>
            <p:cNvSpPr/>
            <p:nvPr/>
          </p:nvSpPr>
          <p:spPr>
            <a:xfrm>
              <a:off x="-237408" y="482606"/>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2330818020"/>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Blank_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5426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04863"/>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3385" y="2084172"/>
            <a:ext cx="10725972" cy="1077315"/>
          </a:xfrm>
          <a:noFill/>
        </p:spPr>
        <p:txBody>
          <a:bodyPr wrap="square" tIns="91440" bIns="91440" anchor="t" anchorCtr="0">
            <a:spAutoFit/>
          </a:bodyPr>
          <a:lstStyle>
            <a:lvl1pPr algn="l" defTabSz="914367" rtl="0" eaLnBrk="1" latinLnBrk="0" hangingPunct="1">
              <a:lnSpc>
                <a:spcPct val="90000"/>
              </a:lnSpc>
              <a:spcBef>
                <a:spcPct val="0"/>
              </a:spcBef>
              <a:buNone/>
              <a:defRPr lang="en-US" sz="6470" b="0" kern="1200" cap="none" spc="-294"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dirty="0"/>
              <a:t>Section title</a:t>
            </a:r>
          </a:p>
        </p:txBody>
      </p:sp>
      <p:grpSp>
        <p:nvGrpSpPr>
          <p:cNvPr id="3" name="Group 2"/>
          <p:cNvGrpSpPr>
            <a:grpSpLocks noChangeAspect="1"/>
          </p:cNvGrpSpPr>
          <p:nvPr userDrawn="1"/>
        </p:nvGrpSpPr>
        <p:grpSpPr>
          <a:xfrm>
            <a:off x="10752916" y="5538356"/>
            <a:ext cx="536441" cy="542983"/>
            <a:chOff x="-1600994" y="4302797"/>
            <a:chExt cx="1713039" cy="1724190"/>
          </a:xfrm>
          <a:solidFill>
            <a:schemeClr val="tx1"/>
          </a:solidFill>
        </p:grpSpPr>
        <p:sp>
          <p:nvSpPr>
            <p:cNvPr id="4"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5"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6"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7"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grpSp>
    </p:spTree>
    <p:extLst>
      <p:ext uri="{BB962C8B-B14F-4D97-AF65-F5344CB8AC3E}">
        <p14:creationId xmlns:p14="http://schemas.microsoft.com/office/powerpoint/2010/main" val="261874123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Title &amp; Non-bulleted text_2">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8268138" cy="899665"/>
          </a:xfrm>
        </p:spPr>
        <p:txBody>
          <a:bodyPr/>
          <a:lstStyle>
            <a:lvl1pPr algn="l" defTabSz="914367" rtl="0" eaLnBrk="1" latinLnBrk="0" hangingPunct="1">
              <a:lnSpc>
                <a:spcPct val="90000"/>
              </a:lnSpc>
              <a:spcBef>
                <a:spcPct val="0"/>
              </a:spcBef>
              <a:buNone/>
              <a:defRPr lang="en-US" sz="4313" b="0" kern="1200" cap="none" spc="-147"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40" y="1808221"/>
            <a:ext cx="6846133" cy="2193999"/>
          </a:xfrm>
        </p:spPr>
        <p:txBody>
          <a:bodyPr/>
          <a:lstStyle>
            <a:lvl1pPr marL="0" indent="0">
              <a:spcBef>
                <a:spcPts val="0"/>
              </a:spcBef>
              <a:spcAft>
                <a:spcPts val="1765"/>
              </a:spcAft>
              <a:buNone/>
              <a:defRPr sz="2745" spc="-98" baseline="0">
                <a:gradFill>
                  <a:gsLst>
                    <a:gs pos="1250">
                      <a:schemeClr val="tx1"/>
                    </a:gs>
                    <a:gs pos="99000">
                      <a:schemeClr val="tx1"/>
                    </a:gs>
                  </a:gsLst>
                  <a:lin ang="5400000" scaled="0"/>
                </a:gradFill>
                <a:latin typeface="+mn-lt"/>
              </a:defRPr>
            </a:lvl1pPr>
            <a:lvl2pPr marL="0" indent="0">
              <a:spcBef>
                <a:spcPts val="0"/>
              </a:spcBef>
              <a:spcAft>
                <a:spcPts val="1765"/>
              </a:spcAft>
              <a:buFontTx/>
              <a:buNone/>
              <a:defRPr sz="1372"/>
            </a:lvl2pPr>
            <a:lvl3pPr marL="224097" indent="0">
              <a:spcBef>
                <a:spcPts val="0"/>
              </a:spcBef>
              <a:spcAft>
                <a:spcPts val="1765"/>
              </a:spcAft>
              <a:buNone/>
              <a:defRPr sz="1372"/>
            </a:lvl3pPr>
            <a:lvl4pPr marL="448193" indent="0">
              <a:spcBef>
                <a:spcPts val="0"/>
              </a:spcBef>
              <a:spcAft>
                <a:spcPts val="1765"/>
              </a:spcAft>
              <a:buNone/>
              <a:defRPr sz="1176"/>
            </a:lvl4pPr>
            <a:lvl5pPr marL="672290" indent="0">
              <a:spcBef>
                <a:spcPts val="0"/>
              </a:spcBef>
              <a:spcAft>
                <a:spcPts val="1765"/>
              </a:spcAft>
              <a:buNone/>
              <a:defRPr sz="117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3"/>
          <p:cNvSpPr/>
          <p:nvPr userDrawn="1"/>
        </p:nvSpPr>
        <p:spPr bwMode="auto">
          <a:xfrm flipH="1">
            <a:off x="3179356" y="0"/>
            <a:ext cx="9012644" cy="6858000"/>
          </a:xfrm>
          <a:custGeom>
            <a:avLst/>
            <a:gdLst>
              <a:gd name="connsiteX0" fmla="*/ 2250659 w 9193366"/>
              <a:gd name="connsiteY0" fmla="*/ 0 h 6994525"/>
              <a:gd name="connsiteX1" fmla="*/ 2249942 w 9193366"/>
              <a:gd name="connsiteY1" fmla="*/ 0 h 6994525"/>
              <a:gd name="connsiteX2" fmla="*/ 0 w 9193366"/>
              <a:gd name="connsiteY2" fmla="*/ 0 h 6994525"/>
              <a:gd name="connsiteX3" fmla="*/ 0 w 9193366"/>
              <a:gd name="connsiteY3" fmla="*/ 6994525 h 6994525"/>
              <a:gd name="connsiteX4" fmla="*/ 2249942 w 9193366"/>
              <a:gd name="connsiteY4" fmla="*/ 6994525 h 6994525"/>
              <a:gd name="connsiteX5" fmla="*/ 2250659 w 9193366"/>
              <a:gd name="connsiteY5" fmla="*/ 6994525 h 6994525"/>
              <a:gd name="connsiteX6" fmla="*/ 9193366 w 9193366"/>
              <a:gd name="connsiteY6" fmla="*/ 6994525 h 6994525"/>
              <a:gd name="connsiteX7" fmla="*/ 2250659 w 9193366"/>
              <a:gd name="connsiteY7" fmla="*/ 723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3366" h="6994525">
                <a:moveTo>
                  <a:pt x="2250659" y="0"/>
                </a:moveTo>
                <a:lnTo>
                  <a:pt x="2249942" y="0"/>
                </a:lnTo>
                <a:lnTo>
                  <a:pt x="0" y="0"/>
                </a:lnTo>
                <a:lnTo>
                  <a:pt x="0" y="6994525"/>
                </a:lnTo>
                <a:lnTo>
                  <a:pt x="2249942" y="6994525"/>
                </a:lnTo>
                <a:lnTo>
                  <a:pt x="2250659" y="6994525"/>
                </a:lnTo>
                <a:lnTo>
                  <a:pt x="9193366" y="6994525"/>
                </a:lnTo>
                <a:lnTo>
                  <a:pt x="2250659"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82866143"/>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Section_layout_2_text">
    <p:spTree>
      <p:nvGrpSpPr>
        <p:cNvPr id="1" name=""/>
        <p:cNvGrpSpPr/>
        <p:nvPr/>
      </p:nvGrpSpPr>
      <p:grpSpPr>
        <a:xfrm>
          <a:off x="0" y="0"/>
          <a:ext cx="0" cy="0"/>
          <a:chOff x="0" y="0"/>
          <a:chExt cx="0" cy="0"/>
        </a:xfrm>
      </p:grpSpPr>
      <p:sp>
        <p:nvSpPr>
          <p:cNvPr id="2" name="Title 1"/>
          <p:cNvSpPr>
            <a:spLocks noGrp="1"/>
          </p:cNvSpPr>
          <p:nvPr>
            <p:ph type="title"/>
          </p:nvPr>
        </p:nvSpPr>
        <p:spPr>
          <a:xfrm>
            <a:off x="574273" y="1137811"/>
            <a:ext cx="6256298" cy="899665"/>
          </a:xfrm>
        </p:spPr>
        <p:txBody>
          <a:bodyPr/>
          <a:lstStyle>
            <a:lvl1pPr algn="l" defTabSz="914367" rtl="0" eaLnBrk="1" latinLnBrk="0" hangingPunct="1">
              <a:lnSpc>
                <a:spcPct val="90000"/>
              </a:lnSpc>
              <a:spcBef>
                <a:spcPct val="0"/>
              </a:spcBef>
              <a:buNone/>
              <a:defRPr lang="en-US" sz="5882"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11" name="Freeform 10"/>
          <p:cNvSpPr/>
          <p:nvPr userDrawn="1"/>
        </p:nvSpPr>
        <p:spPr bwMode="auto">
          <a:xfrm>
            <a:off x="2114851" y="-2"/>
            <a:ext cx="10077148" cy="6858001"/>
          </a:xfrm>
          <a:custGeom>
            <a:avLst/>
            <a:gdLst>
              <a:gd name="connsiteX0" fmla="*/ 6942707 w 10279216"/>
              <a:gd name="connsiteY0" fmla="*/ 0 h 6994526"/>
              <a:gd name="connsiteX1" fmla="*/ 6943424 w 10279216"/>
              <a:gd name="connsiteY1" fmla="*/ 0 h 6994526"/>
              <a:gd name="connsiteX2" fmla="*/ 9193366 w 10279216"/>
              <a:gd name="connsiteY2" fmla="*/ 0 h 6994526"/>
              <a:gd name="connsiteX3" fmla="*/ 9193366 w 10279216"/>
              <a:gd name="connsiteY3" fmla="*/ 1 h 6994526"/>
              <a:gd name="connsiteX4" fmla="*/ 10279216 w 10279216"/>
              <a:gd name="connsiteY4" fmla="*/ 1 h 6994526"/>
              <a:gd name="connsiteX5" fmla="*/ 10279216 w 10279216"/>
              <a:gd name="connsiteY5" fmla="*/ 6994526 h 6994526"/>
              <a:gd name="connsiteX6" fmla="*/ 8167841 w 10279216"/>
              <a:gd name="connsiteY6" fmla="*/ 6994526 h 6994526"/>
              <a:gd name="connsiteX7" fmla="*/ 8167841 w 10279216"/>
              <a:gd name="connsiteY7" fmla="*/ 6994525 h 6994526"/>
              <a:gd name="connsiteX8" fmla="*/ 6943424 w 10279216"/>
              <a:gd name="connsiteY8" fmla="*/ 6994525 h 6994526"/>
              <a:gd name="connsiteX9" fmla="*/ 6942707 w 10279216"/>
              <a:gd name="connsiteY9" fmla="*/ 6994525 h 6994526"/>
              <a:gd name="connsiteX10" fmla="*/ 0 w 10279216"/>
              <a:gd name="connsiteY10" fmla="*/ 6994525 h 6994526"/>
              <a:gd name="connsiteX11" fmla="*/ 6942707 w 10279216"/>
              <a:gd name="connsiteY11" fmla="*/ 723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79216" h="6994526">
                <a:moveTo>
                  <a:pt x="6942707" y="0"/>
                </a:moveTo>
                <a:lnTo>
                  <a:pt x="6943424" y="0"/>
                </a:lnTo>
                <a:lnTo>
                  <a:pt x="9193366" y="0"/>
                </a:lnTo>
                <a:lnTo>
                  <a:pt x="9193366" y="1"/>
                </a:lnTo>
                <a:lnTo>
                  <a:pt x="10279216" y="1"/>
                </a:lnTo>
                <a:lnTo>
                  <a:pt x="10279216" y="6994526"/>
                </a:lnTo>
                <a:lnTo>
                  <a:pt x="8167841" y="6994526"/>
                </a:lnTo>
                <a:lnTo>
                  <a:pt x="8167841" y="6994525"/>
                </a:lnTo>
                <a:lnTo>
                  <a:pt x="6943424" y="6994525"/>
                </a:lnTo>
                <a:lnTo>
                  <a:pt x="6942707" y="6994525"/>
                </a:lnTo>
                <a:lnTo>
                  <a:pt x="0" y="6994525"/>
                </a:lnTo>
                <a:lnTo>
                  <a:pt x="6942707"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 Placeholder 5"/>
          <p:cNvSpPr>
            <a:spLocks noGrp="1"/>
          </p:cNvSpPr>
          <p:nvPr>
            <p:ph type="body" sz="quarter" idx="10"/>
          </p:nvPr>
        </p:nvSpPr>
        <p:spPr>
          <a:xfrm>
            <a:off x="6655021" y="2515637"/>
            <a:ext cx="5109621" cy="479813"/>
          </a:xfrm>
        </p:spPr>
        <p:txBody>
          <a:bodyPr/>
          <a:lstStyle>
            <a:lvl1pPr marL="0" indent="0" algn="l" defTabSz="914049" rtl="0" eaLnBrk="1" latinLnBrk="0" hangingPunct="1">
              <a:lnSpc>
                <a:spcPct val="90000"/>
              </a:lnSpc>
              <a:spcBef>
                <a:spcPts val="0"/>
              </a:spcBef>
              <a:spcAft>
                <a:spcPts val="1765"/>
              </a:spcAft>
              <a:buNone/>
              <a:defRPr lang="en-US" sz="2157" kern="1200" spc="-49" baseline="0" dirty="0" smtClean="0">
                <a:solidFill>
                  <a:schemeClr val="bg2"/>
                </a:solidFill>
                <a:latin typeface="+mn-lt"/>
                <a:ea typeface="Segoe UI" pitchFamily="34" charset="0"/>
                <a:cs typeface="Segoe UI" pitchFamily="34" charset="0"/>
              </a:defRPr>
            </a:lvl1pPr>
            <a:lvl2pPr marL="0" indent="0" algn="l" defTabSz="914049" rtl="0" eaLnBrk="1" latinLnBrk="0" hangingPunct="1">
              <a:lnSpc>
                <a:spcPct val="90000"/>
              </a:lnSpc>
              <a:spcAft>
                <a:spcPts val="1765"/>
              </a:spcAft>
              <a:buFontTx/>
              <a:buNone/>
              <a:defRPr lang="en-US" sz="2353" kern="1200" spc="-49" dirty="0" smtClean="0">
                <a:solidFill>
                  <a:schemeClr val="bg2"/>
                </a:solidFill>
                <a:latin typeface="+mn-lt"/>
                <a:ea typeface="Segoe UI" pitchFamily="34" charset="0"/>
                <a:cs typeface="Segoe UI" pitchFamily="34" charset="0"/>
              </a:defRPr>
            </a:lvl2pPr>
            <a:lvl3pPr marL="0" indent="0" algn="l" defTabSz="914049" rtl="0" eaLnBrk="1" latinLnBrk="0" hangingPunct="1">
              <a:lnSpc>
                <a:spcPct val="90000"/>
              </a:lnSpc>
              <a:spcAft>
                <a:spcPts val="1765"/>
              </a:spcAft>
              <a:buNone/>
              <a:defRPr lang="en-US" sz="2353" kern="1200" spc="-49" dirty="0" smtClean="0">
                <a:solidFill>
                  <a:schemeClr val="bg2"/>
                </a:solidFill>
                <a:latin typeface="+mn-lt"/>
                <a:ea typeface="Segoe UI" pitchFamily="34" charset="0"/>
                <a:cs typeface="Segoe UI" pitchFamily="34" charset="0"/>
              </a:defRPr>
            </a:lvl3pPr>
            <a:lvl4pPr marL="0" indent="0" algn="l" defTabSz="914049" rtl="0" eaLnBrk="1" latinLnBrk="0" hangingPunct="1">
              <a:lnSpc>
                <a:spcPct val="90000"/>
              </a:lnSpc>
              <a:spcAft>
                <a:spcPts val="1765"/>
              </a:spcAft>
              <a:buNone/>
              <a:defRPr lang="en-US" sz="2353" kern="1200" spc="-49" dirty="0" smtClean="0">
                <a:solidFill>
                  <a:schemeClr val="bg2"/>
                </a:solidFill>
                <a:latin typeface="+mn-lt"/>
                <a:ea typeface="Segoe UI" pitchFamily="34" charset="0"/>
                <a:cs typeface="Segoe UI" pitchFamily="34" charset="0"/>
              </a:defRPr>
            </a:lvl4pPr>
            <a:lvl5pPr marL="0" indent="0" algn="l" defTabSz="914049" rtl="0" eaLnBrk="1" latinLnBrk="0" hangingPunct="1">
              <a:lnSpc>
                <a:spcPct val="90000"/>
              </a:lnSpc>
              <a:spcAft>
                <a:spcPts val="1765"/>
              </a:spcAft>
              <a:buNone/>
              <a:defRPr lang="en-US" sz="2353" kern="1200" spc="-49" dirty="0">
                <a:solidFill>
                  <a:schemeClr val="bg2"/>
                </a:solidFill>
                <a:latin typeface="+mn-lt"/>
                <a:ea typeface="Segoe UI" pitchFamily="34" charset="0"/>
                <a:cs typeface="Segoe UI" pitchFamily="34" charset="0"/>
              </a:defRPr>
            </a:lvl5pPr>
          </a:lstStyle>
          <a:p>
            <a:pPr lvl="0"/>
            <a:r>
              <a:rPr lang="en-US" dirty="0"/>
              <a:t>Click to edit Master text styles</a:t>
            </a:r>
          </a:p>
        </p:txBody>
      </p:sp>
      <p:grpSp>
        <p:nvGrpSpPr>
          <p:cNvPr id="10" name="Group 9"/>
          <p:cNvGrpSpPr>
            <a:grpSpLocks noChangeAspect="1"/>
          </p:cNvGrpSpPr>
          <p:nvPr userDrawn="1"/>
        </p:nvGrpSpPr>
        <p:grpSpPr>
          <a:xfrm>
            <a:off x="738085" y="5538356"/>
            <a:ext cx="536441" cy="542983"/>
            <a:chOff x="-1600994" y="4302797"/>
            <a:chExt cx="1713039" cy="1724190"/>
          </a:xfrm>
          <a:solidFill>
            <a:schemeClr val="tx1"/>
          </a:solidFill>
        </p:grpSpPr>
        <p:sp>
          <p:nvSpPr>
            <p:cNvPr id="12"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18"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19"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sp>
          <p:nvSpPr>
            <p:cNvPr id="20"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549" b="0" i="0" u="none" strike="noStrike" kern="1200" cap="none" spc="0" normalizeH="0" baseline="0" noProof="0" dirty="0">
                <a:ln>
                  <a:noFill/>
                </a:ln>
                <a:solidFill>
                  <a:srgbClr val="505050"/>
                </a:solidFill>
                <a:effectLst/>
                <a:uLnTx/>
                <a:uFillTx/>
                <a:latin typeface="Arial Unicode MS" panose="020B0604020202020204" pitchFamily="34" charset="-128"/>
                <a:ea typeface="+mn-ea"/>
                <a:cs typeface="+mn-cs"/>
              </a:endParaRPr>
            </a:p>
          </p:txBody>
        </p:sp>
      </p:grpSp>
    </p:spTree>
    <p:extLst>
      <p:ext uri="{BB962C8B-B14F-4D97-AF65-F5344CB8AC3E}">
        <p14:creationId xmlns:p14="http://schemas.microsoft.com/office/powerpoint/2010/main" val="136029575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rgbClr val="00188F"/>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12897" y="1768476"/>
            <a:ext cx="11231365"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lvl="0"/>
            <a:r>
              <a:rPr lang="en-US"/>
              <a:t>Click to edit Master text styles</a:t>
            </a:r>
          </a:p>
        </p:txBody>
      </p:sp>
      <p:sp>
        <p:nvSpPr>
          <p:cNvPr id="4" name="Text Placeholder 8"/>
          <p:cNvSpPr>
            <a:spLocks noGrp="1"/>
          </p:cNvSpPr>
          <p:nvPr>
            <p:ph type="body" sz="quarter" idx="11"/>
          </p:nvPr>
        </p:nvSpPr>
        <p:spPr>
          <a:xfrm>
            <a:off x="512897"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783264821"/>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cSld name="1_Title Only_Full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alpha val="99000"/>
                  </a:schemeClr>
                </a:solidFill>
              </a:defRPr>
            </a:lvl1pPr>
          </a:lstStyle>
          <a:p>
            <a:r>
              <a:rPr lang="en-US" dirty="0"/>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133" y="6279931"/>
            <a:ext cx="1001725" cy="502636"/>
          </a:xfrm>
          <a:prstGeom prst="rect">
            <a:avLst/>
          </a:prstGeom>
        </p:spPr>
      </p:pic>
      <p:sp>
        <p:nvSpPr>
          <p:cNvPr id="8" name="TextBox 7"/>
          <p:cNvSpPr txBox="1"/>
          <p:nvPr userDrawn="1"/>
        </p:nvSpPr>
        <p:spPr>
          <a:xfrm>
            <a:off x="10990798" y="6591009"/>
            <a:ext cx="1021758" cy="138499"/>
          </a:xfrm>
          <a:prstGeom prst="rect">
            <a:avLst/>
          </a:prstGeom>
          <a:noFill/>
        </p:spPr>
        <p:txBody>
          <a:bodyPr wrap="square" lIns="0" tIns="0" rIns="0" bIns="0"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FDF147-A34E-4605-92D6-A58348E56B3A}" type="slidenum">
              <a:rPr kumimoji="0" lang="en-US" sz="900" b="0" i="0" u="none" strike="noStrike" kern="1200" cap="none" spc="0" normalizeH="0" baseline="0" noProof="0" smtClean="0">
                <a:ln>
                  <a:noFill/>
                </a:ln>
                <a:solidFill>
                  <a:srgbClr val="0078D7">
                    <a:alpha val="99000"/>
                  </a:srgbClr>
                </a:solidFill>
                <a:effectLst/>
                <a:uLnTx/>
                <a:uFillTx/>
                <a:latin typeface="Segoe UI"/>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err="1">
              <a:ln>
                <a:noFill/>
              </a:ln>
              <a:solidFill>
                <a:srgbClr val="0078D7">
                  <a:alpha val="99000"/>
                </a:srgbClr>
              </a:solidFill>
              <a:effectLst/>
              <a:uLnTx/>
              <a:uFillTx/>
              <a:latin typeface="Segoe UI"/>
              <a:ea typeface="+mn-ea"/>
              <a:cs typeface="+mn-cs"/>
            </a:endParaRPr>
          </a:p>
        </p:txBody>
      </p:sp>
    </p:spTree>
    <p:extLst>
      <p:ext uri="{BB962C8B-B14F-4D97-AF65-F5344CB8AC3E}">
        <p14:creationId xmlns:p14="http://schemas.microsoft.com/office/powerpoint/2010/main" val="172323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Divider_Color LG Text">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484719" y="5797652"/>
            <a:ext cx="7860998" cy="562933"/>
          </a:xfrm>
        </p:spPr>
        <p:txBody>
          <a:bodyPr anchor="b" anchorCtr="0">
            <a:normAutofit/>
          </a:bodyPr>
          <a:lstStyle>
            <a:lvl1pPr>
              <a:defRPr sz="1866">
                <a:solidFill>
                  <a:schemeClr val="bg1"/>
                </a:solidFill>
                <a:latin typeface="+mn-lt"/>
              </a:defRPr>
            </a:lvl1pPr>
          </a:lstStyle>
          <a:p>
            <a:pPr lvl="0"/>
            <a:r>
              <a:rPr lang="en-US" dirty="0"/>
              <a:t>Click to edit Master text styles</a:t>
            </a:r>
          </a:p>
        </p:txBody>
      </p:sp>
      <p:sp>
        <p:nvSpPr>
          <p:cNvPr id="10" name="Title 9"/>
          <p:cNvSpPr>
            <a:spLocks noGrp="1"/>
          </p:cNvSpPr>
          <p:nvPr>
            <p:ph type="title"/>
          </p:nvPr>
        </p:nvSpPr>
        <p:spPr>
          <a:xfrm>
            <a:off x="484721" y="2786219"/>
            <a:ext cx="11218332" cy="960821"/>
          </a:xfrm>
        </p:spPr>
        <p:txBody>
          <a:bodyPr>
            <a:spAutoFit/>
          </a:bodyPr>
          <a:lstStyle>
            <a:lvl1pPr>
              <a:lnSpc>
                <a:spcPct val="95000"/>
              </a:lnSpc>
              <a:defRPr sz="5333">
                <a:solidFill>
                  <a:schemeClr val="bg1"/>
                </a:solidFill>
                <a:latin typeface="Segoe UI Light"/>
                <a:cs typeface="Segoe UI Light"/>
              </a:defRPr>
            </a:lvl1pPr>
          </a:lstStyle>
          <a:p>
            <a:r>
              <a:rPr lang="en-US" dirty="0"/>
              <a:t>Click to edit Master title style</a:t>
            </a:r>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1" y="6054606"/>
            <a:ext cx="1341118" cy="453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78953439"/>
      </p:ext>
    </p:extLst>
  </p:cSld>
  <p:clrMapOvr>
    <a:overrideClrMapping bg1="lt1" tx1="dk1" bg2="lt2" tx2="dk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2213175137"/>
      </p:ext>
    </p:extLst>
  </p:cSld>
  <p:clrMapOvr>
    <a:masterClrMapping/>
  </p:clrMapOvr>
  <p:transition>
    <p:fade/>
  </p:transition>
  <p:hf hdr="0" dt="0"/>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Text Only_Larg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84718" y="1712386"/>
            <a:ext cx="8922690" cy="619144"/>
          </a:xfrm>
        </p:spPr>
        <p:txBody>
          <a:bodyPr/>
          <a:lstStyle>
            <a:lvl1pPr>
              <a:spcAft>
                <a:spcPts val="1600"/>
              </a:spcAft>
              <a:defRPr/>
            </a:lvl1pPr>
          </a:lstStyle>
          <a:p>
            <a:pPr lvl="0"/>
            <a:r>
              <a:rPr lang="en-US" dirty="0"/>
              <a:t>Click to edit Master text styles</a:t>
            </a:r>
          </a:p>
        </p:txBody>
      </p:sp>
    </p:spTree>
    <p:extLst>
      <p:ext uri="{BB962C8B-B14F-4D97-AF65-F5344CB8AC3E}">
        <p14:creationId xmlns:p14="http://schemas.microsoft.com/office/powerpoint/2010/main" val="26316647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499535" y="503767"/>
            <a:ext cx="11203517" cy="728134"/>
          </a:xfrm>
        </p:spPr>
        <p:txBody>
          <a:bodyPr vert="horz" lIns="0" tIns="0" rIns="0" bIns="0" rtlCol="0">
            <a:noAutofit/>
          </a:bodyPr>
          <a:lstStyle>
            <a:lvl1pPr>
              <a:defRPr lang="en-US" sz="4800" dirty="0" smtClean="0"/>
            </a:lvl1pPr>
          </a:lstStyle>
          <a:p>
            <a:pPr lvl="0"/>
            <a:r>
              <a:rPr lang="en-US" dirty="0"/>
              <a:t>Click to edit Master text styles</a:t>
            </a:r>
          </a:p>
        </p:txBody>
      </p:sp>
    </p:spTree>
    <p:extLst>
      <p:ext uri="{BB962C8B-B14F-4D97-AF65-F5344CB8AC3E}">
        <p14:creationId xmlns:p14="http://schemas.microsoft.com/office/powerpoint/2010/main" val="4189384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8624" spc="-98"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69303" y="6356803"/>
            <a:ext cx="3859607" cy="364224"/>
          </a:xfrm>
          <a:prstGeom prst="rect">
            <a:avLst/>
          </a:prstGeom>
        </p:spPr>
        <p:txBody>
          <a:bodyPr vert="horz" lIns="91440" tIns="45720" rIns="91440" bIns="45720" rtlCol="0" anchor="ctr"/>
          <a:lstStyle>
            <a:lvl1pPr algn="l">
              <a:defRPr sz="980">
                <a:solidFill>
                  <a:schemeClr val="tx1">
                    <a:tint val="75000"/>
                  </a:schemeClr>
                </a:solidFill>
              </a:defRPr>
            </a:lvl1pPr>
          </a:lstStyle>
          <a:p>
            <a:endParaRPr lang="en-US" dirty="0">
              <a:solidFill>
                <a:srgbClr val="FFFFFF">
                  <a:tint val="75000"/>
                </a:srgbClr>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tx1">
                    <a:tint val="75000"/>
                  </a:schemeClr>
                </a:solidFill>
              </a:defRPr>
            </a:lvl1pPr>
          </a:lstStyle>
          <a:p>
            <a:fld id="{7EFC24D6-DB8F-6B44-BA5A-9BEC68C15CAA}"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912626507"/>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2551179"/>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492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7341021"/>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2989071"/>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8691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sz="5400"/>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0" baseline="0">
                <a:gradFill>
                  <a:gsLst>
                    <a:gs pos="0">
                      <a:srgbClr val="595959"/>
                    </a:gs>
                    <a:gs pos="86000">
                      <a:srgbClr val="595959"/>
                    </a:gs>
                  </a:gsLst>
                  <a:lin ang="5400000" scaled="0"/>
                </a:gra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a:t>Click to edit Master text styles</a:t>
            </a:r>
          </a:p>
          <a:p>
            <a:pPr lvl="1"/>
            <a:r>
              <a:rPr lang="en-US"/>
              <a:t>Second level</a:t>
            </a:r>
          </a:p>
        </p:txBody>
      </p:sp>
      <p:pic>
        <p:nvPicPr>
          <p:cNvPr id="4" name="Picture 3"/>
          <p:cNvPicPr>
            <a:picLocks noChangeAspect="1"/>
          </p:cNvPicPr>
          <p:nvPr userDrawn="1"/>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8804" y="6372547"/>
            <a:ext cx="1682359" cy="195501"/>
          </a:xfrm>
          <a:prstGeom prst="rect">
            <a:avLst/>
          </a:prstGeom>
        </p:spPr>
      </p:pic>
    </p:spTree>
    <p:extLst>
      <p:ext uri="{BB962C8B-B14F-4D97-AF65-F5344CB8AC3E}">
        <p14:creationId xmlns:p14="http://schemas.microsoft.com/office/powerpoint/2010/main" val="1121346867"/>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4657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_Title Slide Soli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793" y="1985"/>
            <a:ext cx="12193588" cy="6854030"/>
          </a:xfrm>
          <a:prstGeom prst="rect">
            <a:avLst/>
          </a:prstGeom>
        </p:spPr>
      </p:pic>
      <p:sp>
        <p:nvSpPr>
          <p:cNvPr id="4" name="Rectangle 3"/>
          <p:cNvSpPr/>
          <p:nvPr userDrawn="1"/>
        </p:nvSpPr>
        <p:spPr bwMode="auto">
          <a:xfrm>
            <a:off x="272354" y="291071"/>
            <a:ext cx="6271860" cy="6275863"/>
          </a:xfrm>
          <a:prstGeom prst="rect">
            <a:avLst/>
          </a:prstGeom>
          <a:solidFill>
            <a:srgbClr val="008272">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913916" rtl="0" eaLnBrk="1" fontAlgn="base" latinLnBrk="0" hangingPunct="1">
              <a:lnSpc>
                <a:spcPct val="90000"/>
              </a:lnSpc>
              <a:spcBef>
                <a:spcPct val="0"/>
              </a:spcBef>
              <a:spcAft>
                <a:spcPct val="0"/>
              </a:spcAft>
              <a:buClrTx/>
              <a:buSzTx/>
              <a:buFontTx/>
              <a:buNone/>
              <a:tabLst/>
              <a:defRPr/>
            </a:pPr>
            <a:endParaRPr kumimoji="0" lang="en-US" sz="2352"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ctrTitle" hasCustomPrompt="1"/>
          </p:nvPr>
        </p:nvSpPr>
        <p:spPr>
          <a:xfrm>
            <a:off x="269241" y="1428401"/>
            <a:ext cx="5378548" cy="879910"/>
          </a:xfrm>
        </p:spPr>
        <p:txBody>
          <a:bodyPr/>
          <a:lstStyle>
            <a:lvl1pPr>
              <a:defRPr sz="5097">
                <a:solidFill>
                  <a:schemeClr val="bg1"/>
                </a:solidFill>
              </a:defRPr>
            </a:lvl1pPr>
          </a:lstStyle>
          <a:p>
            <a:r>
              <a:rPr lang="en-US" dirty="0"/>
              <a:t>Headline here</a:t>
            </a:r>
          </a:p>
        </p:txBody>
      </p:sp>
      <p:sp>
        <p:nvSpPr>
          <p:cNvPr id="3" name="Subtitle 2"/>
          <p:cNvSpPr>
            <a:spLocks noGrp="1"/>
          </p:cNvSpPr>
          <p:nvPr>
            <p:ph type="subTitle" idx="1" hasCustomPrompt="1"/>
          </p:nvPr>
        </p:nvSpPr>
        <p:spPr>
          <a:xfrm>
            <a:off x="269302" y="4353454"/>
            <a:ext cx="5378487" cy="851515"/>
          </a:xfrm>
        </p:spPr>
        <p:txBody>
          <a:bodyPr/>
          <a:lstStyle>
            <a:lvl1pPr marL="0" indent="0" algn="l">
              <a:lnSpc>
                <a:spcPts val="2646"/>
              </a:lnSpc>
              <a:buNone/>
              <a:defRPr sz="2156">
                <a:solidFill>
                  <a:schemeClr val="bg1"/>
                </a:solidFill>
                <a:latin typeface="+mj-lt"/>
              </a:defRPr>
            </a:lvl1pPr>
            <a:lvl2pPr marL="448102" indent="0" algn="ctr">
              <a:buNone/>
              <a:defRPr>
                <a:solidFill>
                  <a:schemeClr val="tx1">
                    <a:tint val="75000"/>
                  </a:schemeClr>
                </a:solidFill>
              </a:defRPr>
            </a:lvl2pPr>
            <a:lvl3pPr marL="896203" indent="0" algn="ctr">
              <a:buNone/>
              <a:defRPr>
                <a:solidFill>
                  <a:schemeClr val="tx1">
                    <a:tint val="75000"/>
                  </a:schemeClr>
                </a:solidFill>
              </a:defRPr>
            </a:lvl3pPr>
            <a:lvl4pPr marL="1344305" indent="0" algn="ctr">
              <a:buNone/>
              <a:defRPr>
                <a:solidFill>
                  <a:schemeClr val="tx1">
                    <a:tint val="75000"/>
                  </a:schemeClr>
                </a:solidFill>
              </a:defRPr>
            </a:lvl4pPr>
            <a:lvl5pPr marL="1792407" indent="0" algn="ctr">
              <a:buNone/>
              <a:defRPr>
                <a:solidFill>
                  <a:schemeClr val="tx1">
                    <a:tint val="75000"/>
                  </a:schemeClr>
                </a:solidFill>
              </a:defRPr>
            </a:lvl5pPr>
            <a:lvl6pPr marL="2240509" indent="0" algn="ctr">
              <a:buNone/>
              <a:defRPr>
                <a:solidFill>
                  <a:schemeClr val="tx1">
                    <a:tint val="75000"/>
                  </a:schemeClr>
                </a:solidFill>
              </a:defRPr>
            </a:lvl6pPr>
            <a:lvl7pPr marL="2688610" indent="0" algn="ctr">
              <a:buNone/>
              <a:defRPr>
                <a:solidFill>
                  <a:schemeClr val="tx1">
                    <a:tint val="75000"/>
                  </a:schemeClr>
                </a:solidFill>
              </a:defRPr>
            </a:lvl7pPr>
            <a:lvl8pPr marL="3136712" indent="0" algn="ctr">
              <a:buNone/>
              <a:defRPr>
                <a:solidFill>
                  <a:schemeClr val="tx1">
                    <a:tint val="75000"/>
                  </a:schemeClr>
                </a:solidFill>
              </a:defRPr>
            </a:lvl8pPr>
            <a:lvl9pPr marL="3584814" indent="0" algn="ctr">
              <a:buNone/>
              <a:defRPr>
                <a:solidFill>
                  <a:schemeClr val="tx1">
                    <a:tint val="75000"/>
                  </a:schemeClr>
                </a:solidFill>
              </a:defRPr>
            </a:lvl9pPr>
          </a:lstStyle>
          <a:p>
            <a:r>
              <a:rPr lang="en-US" dirty="0"/>
              <a:t>Speaker Name</a:t>
            </a:r>
            <a:br>
              <a:rPr lang="en-US" dirty="0"/>
            </a:br>
            <a:r>
              <a:rPr lang="en-US" dirty="0"/>
              <a:t>Date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4020" y="470410"/>
            <a:ext cx="1278487" cy="280186"/>
          </a:xfrm>
          <a:prstGeom prst="rect">
            <a:avLst/>
          </a:prstGeom>
        </p:spPr>
      </p:pic>
    </p:spTree>
    <p:extLst>
      <p:ext uri="{BB962C8B-B14F-4D97-AF65-F5344CB8AC3E}">
        <p14:creationId xmlns:p14="http://schemas.microsoft.com/office/powerpoint/2010/main" val="311384152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5_Title Slide Soli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93" y="1985"/>
            <a:ext cx="12193588" cy="6854030"/>
          </a:xfrm>
          <a:prstGeom prst="rect">
            <a:avLst/>
          </a:prstGeom>
        </p:spPr>
      </p:pic>
    </p:spTree>
    <p:extLst>
      <p:ext uri="{BB962C8B-B14F-4D97-AF65-F5344CB8AC3E}">
        <p14:creationId xmlns:p14="http://schemas.microsoft.com/office/powerpoint/2010/main" val="116502914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Blue Tile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93" y="1985"/>
            <a:ext cx="12193588" cy="6854030"/>
          </a:xfrm>
          <a:prstGeom prst="rect">
            <a:avLst/>
          </a:prstGeom>
        </p:spPr>
      </p:pic>
      <p:sp>
        <p:nvSpPr>
          <p:cNvPr id="9" name="Text Placeholder 8"/>
          <p:cNvSpPr>
            <a:spLocks noGrp="1"/>
          </p:cNvSpPr>
          <p:nvPr>
            <p:ph type="body" sz="quarter" idx="10"/>
          </p:nvPr>
        </p:nvSpPr>
        <p:spPr>
          <a:xfrm>
            <a:off x="280133" y="298850"/>
            <a:ext cx="6272001" cy="2159566"/>
          </a:xfrm>
          <a:solidFill>
            <a:srgbClr val="68217A">
              <a:alpha val="90000"/>
            </a:srgbClr>
          </a:solidFill>
        </p:spPr>
        <p:txBody>
          <a:bodyPr/>
          <a:lstStyle>
            <a:lvl1pPr marL="0" indent="0">
              <a:lnSpc>
                <a:spcPts val="4704"/>
              </a:lnSpc>
              <a:spcBef>
                <a:spcPts val="0"/>
              </a:spcBef>
              <a:buFontTx/>
              <a:buNone/>
              <a:defRPr sz="4214">
                <a:solidFill>
                  <a:schemeClr val="bg1"/>
                </a:solidFill>
              </a:defRPr>
            </a:lvl1pPr>
            <a:lvl2pPr marL="0" indent="0">
              <a:lnSpc>
                <a:spcPts val="2548"/>
              </a:lnSpc>
              <a:spcBef>
                <a:spcPts val="3528"/>
              </a:spcBef>
              <a:spcAft>
                <a:spcPts val="2352"/>
              </a:spcAft>
              <a:buFontTx/>
              <a:buNone/>
              <a:defRPr sz="1960">
                <a:solidFill>
                  <a:schemeClr val="bg1"/>
                </a:solidFill>
              </a:defRPr>
            </a:lvl2pPr>
            <a:lvl3pPr marL="225607" indent="-224051">
              <a:lnSpc>
                <a:spcPts val="2646"/>
              </a:lnSpc>
              <a:spcBef>
                <a:spcPts val="0"/>
              </a:spcBef>
              <a:defRPr sz="1960">
                <a:solidFill>
                  <a:schemeClr val="bg1"/>
                </a:solidFill>
              </a:defRPr>
            </a:lvl3pPr>
            <a:lvl4pPr marL="225607" indent="-224051">
              <a:lnSpc>
                <a:spcPts val="2646"/>
              </a:lnSpc>
              <a:spcBef>
                <a:spcPts val="0"/>
              </a:spcBef>
              <a:defRPr sz="1960">
                <a:solidFill>
                  <a:schemeClr val="bg1"/>
                </a:solidFill>
              </a:defRPr>
            </a:lvl4pPr>
            <a:lvl5pPr marL="225607" indent="-224051">
              <a:lnSpc>
                <a:spcPts val="2646"/>
              </a:lnSpc>
              <a:spcBef>
                <a:spcPts val="0"/>
              </a:spcBef>
              <a:defRPr sz="1960">
                <a:solidFill>
                  <a:schemeClr val="bg1"/>
                </a:solidFill>
              </a:defRPr>
            </a:lvl5pPr>
          </a:lstStyle>
          <a:p>
            <a:pPr lvl="0"/>
            <a:r>
              <a:rPr lang="en-US" dirty="0"/>
              <a:t>Click to edit Master text styles</a:t>
            </a:r>
          </a:p>
          <a:p>
            <a:pPr lvl="1"/>
            <a:r>
              <a:rPr lang="en-US" dirty="0"/>
              <a:t>Second level</a:t>
            </a:r>
          </a:p>
        </p:txBody>
      </p:sp>
      <p:sp>
        <p:nvSpPr>
          <p:cNvPr id="3" name="TextBox 2"/>
          <p:cNvSpPr txBox="1"/>
          <p:nvPr userDrawn="1"/>
        </p:nvSpPr>
        <p:spPr>
          <a:xfrm>
            <a:off x="-1849697" y="-355798"/>
            <a:ext cx="896424" cy="896552"/>
          </a:xfrm>
          <a:prstGeom prst="rect">
            <a:avLst/>
          </a:prstGeom>
          <a:noFill/>
        </p:spPr>
        <p:txBody>
          <a:bodyPr wrap="none" lIns="179238" tIns="143391" rIns="179238" bIns="143391" rtlCol="0">
            <a:noAutofit/>
          </a:bodyPr>
          <a:lstStyle/>
          <a:p>
            <a:pPr marL="0" marR="0" lvl="0" indent="0" algn="l" defTabSz="914128" rtl="0" eaLnBrk="1" fontAlgn="auto" latinLnBrk="0" hangingPunct="1">
              <a:lnSpc>
                <a:spcPct val="90000"/>
              </a:lnSpc>
              <a:spcBef>
                <a:spcPts val="0"/>
              </a:spcBef>
              <a:spcAft>
                <a:spcPts val="588"/>
              </a:spcAft>
              <a:buClrTx/>
              <a:buSzTx/>
              <a:buFontTx/>
              <a:buNone/>
              <a:tabLst/>
              <a:defRPr/>
            </a:pPr>
            <a:endParaRPr kumimoji="0" lang="en-US" sz="2352"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78608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3pt Title Only">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48213" y="6437244"/>
            <a:ext cx="3859607" cy="134483"/>
          </a:xfrm>
          <a:prstGeom prst="rect">
            <a:avLst/>
          </a:prstGeom>
        </p:spPr>
        <p:txBody>
          <a:bodyPr/>
          <a:lstStyle>
            <a:lvl1pPr>
              <a:defRPr>
                <a:solidFill>
                  <a:schemeClr val="tx2"/>
                </a:solidFill>
              </a:defRPr>
            </a:lvl1pPr>
          </a:lstStyle>
          <a:p>
            <a:pPr marL="0" marR="0" lvl="0" indent="0" algn="l" defTabSz="914128"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505050"/>
                </a:solidFill>
                <a:effectLst/>
                <a:uLnTx/>
                <a:uFillTx/>
                <a:latin typeface="Segoe UI"/>
                <a:ea typeface="+mn-ea"/>
                <a:cs typeface="+mn-cs"/>
              </a:rPr>
              <a:t>Microsoft Confidential</a:t>
            </a:r>
            <a:endParaRPr kumimoji="0" lang="en-US" sz="1799" b="0" i="0" u="none" strike="noStrike" kern="1200" cap="none" spc="0" normalizeH="0" baseline="0" noProof="0" dirty="0">
              <a:ln>
                <a:noFill/>
              </a:ln>
              <a:solidFill>
                <a:srgbClr val="505050"/>
              </a:solidFill>
              <a:effectLst/>
              <a:uLnTx/>
              <a:uFillTx/>
              <a:latin typeface="Segoe UI"/>
              <a:ea typeface="+mn-ea"/>
              <a:cs typeface="+mn-cs"/>
            </a:endParaRPr>
          </a:p>
        </p:txBody>
      </p:sp>
      <p:sp>
        <p:nvSpPr>
          <p:cNvPr id="4" name="Slide Number Placeholder 3"/>
          <p:cNvSpPr>
            <a:spLocks noGrp="1"/>
          </p:cNvSpPr>
          <p:nvPr>
            <p:ph type="sldNum" sz="quarter" idx="11"/>
          </p:nvPr>
        </p:nvSpPr>
        <p:spPr>
          <a:xfrm>
            <a:off x="11367167" y="6437244"/>
            <a:ext cx="555596" cy="134483"/>
          </a:xfrm>
          <a:prstGeom prst="rect">
            <a:avLst/>
          </a:prstGeom>
        </p:spPr>
        <p:txBody>
          <a:bodyPr/>
          <a:lstStyle>
            <a:lvl1pPr>
              <a:defRPr>
                <a:solidFill>
                  <a:schemeClr val="tx2"/>
                </a:solidFill>
              </a:defRPr>
            </a:lvl1pPr>
          </a:lstStyle>
          <a:p>
            <a:pPr marL="0" marR="0" lvl="0" indent="0" algn="l" defTabSz="914128" rtl="0" eaLnBrk="1" fontAlgn="auto" latinLnBrk="0" hangingPunct="1">
              <a:lnSpc>
                <a:spcPct val="100000"/>
              </a:lnSpc>
              <a:spcBef>
                <a:spcPts val="0"/>
              </a:spcBef>
              <a:spcAft>
                <a:spcPts val="0"/>
              </a:spcAft>
              <a:buClrTx/>
              <a:buSzTx/>
              <a:buFontTx/>
              <a:buNone/>
              <a:tabLst/>
              <a:defRPr/>
            </a:pPr>
            <a:fld id="{27258FFF-F925-446B-8502-81C933981705}" type="slidenum">
              <a:rPr kumimoji="0" lang="en-US" sz="1799"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128" rtl="0" eaLnBrk="1" fontAlgn="auto" latinLnBrk="0" hangingPunct="1">
                <a:lnSpc>
                  <a:spcPct val="100000"/>
                </a:lnSpc>
                <a:spcBef>
                  <a:spcPts val="0"/>
                </a:spcBef>
                <a:spcAft>
                  <a:spcPts val="0"/>
                </a:spcAft>
                <a:buClrTx/>
                <a:buSzTx/>
                <a:buFontTx/>
                <a:buNone/>
                <a:tabLst/>
                <a:defRPr/>
              </a:pPr>
              <a:t>‹#›</a:t>
            </a:fld>
            <a:endParaRPr kumimoji="0" lang="en-US" sz="1799" b="0" i="0" u="none" strike="noStrike" kern="1200" cap="none" spc="0" normalizeH="0" baseline="0" noProof="0" dirty="0">
              <a:ln>
                <a:noFill/>
              </a:ln>
              <a:solidFill>
                <a:srgbClr val="505050"/>
              </a:solidFill>
              <a:effectLst/>
              <a:uLnTx/>
              <a:uFillTx/>
              <a:latin typeface="Segoe UI"/>
              <a:ea typeface="+mn-ea"/>
              <a:cs typeface="+mn-cs"/>
            </a:endParaRPr>
          </a:p>
        </p:txBody>
      </p:sp>
      <p:sp>
        <p:nvSpPr>
          <p:cNvPr id="5" name="Text Placeholder 4"/>
          <p:cNvSpPr>
            <a:spLocks noGrp="1"/>
          </p:cNvSpPr>
          <p:nvPr>
            <p:ph type="body" sz="quarter" idx="12"/>
          </p:nvPr>
        </p:nvSpPr>
        <p:spPr>
          <a:xfrm>
            <a:off x="269239" y="361912"/>
            <a:ext cx="10757097" cy="1004683"/>
          </a:xfrm>
          <a:prstGeom prst="rect">
            <a:avLst/>
          </a:prstGeom>
        </p:spPr>
        <p:txBody>
          <a:bodyPr lIns="146304" tIns="91440" rIns="146304" bIns="91440">
            <a:noAutofit/>
          </a:bodyPr>
          <a:lstStyle>
            <a:lvl1pPr marL="0" indent="0">
              <a:lnSpc>
                <a:spcPct val="90000"/>
              </a:lnSpc>
              <a:spcBef>
                <a:spcPts val="1175"/>
              </a:spcBef>
              <a:spcAft>
                <a:spcPts val="2352"/>
              </a:spcAft>
              <a:buFontTx/>
              <a:buNone/>
              <a:defRPr lang="en-US" sz="5096" b="0" i="0" kern="1200" spc="0" baseline="0" dirty="0" smtClean="0">
                <a:solidFill>
                  <a:schemeClr val="tx2"/>
                </a:solidFill>
                <a:latin typeface="+mj-lt"/>
                <a:ea typeface="+mn-ea"/>
                <a:cs typeface="+mn-cs"/>
              </a:defRPr>
            </a:lvl1pPr>
          </a:lstStyle>
          <a:p>
            <a:pPr marL="0" marR="0" lvl="0" indent="0" algn="l" defTabSz="914005" rtl="0" eaLnBrk="1" fontAlgn="auto" latinLnBrk="0" hangingPunct="1">
              <a:lnSpc>
                <a:spcPct val="90000"/>
              </a:lnSpc>
              <a:spcBef>
                <a:spcPts val="1175"/>
              </a:spcBef>
              <a:spcAft>
                <a:spcPts val="2352"/>
              </a:spcAft>
              <a:buClrTx/>
              <a:buSzPct val="90000"/>
              <a:buFontTx/>
              <a:buNone/>
              <a:tabLst/>
            </a:pPr>
            <a:r>
              <a:rPr lang="en-US" dirty="0"/>
              <a:t>Click to edit Master text</a:t>
            </a:r>
          </a:p>
        </p:txBody>
      </p:sp>
    </p:spTree>
    <p:extLst>
      <p:ext uri="{BB962C8B-B14F-4D97-AF65-F5344CB8AC3E}">
        <p14:creationId xmlns:p14="http://schemas.microsoft.com/office/powerpoint/2010/main" val="2654549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lIns="146304" tIns="91440" rIns="146304" bIns="91440"/>
          <a:lstStyle>
            <a:lvl1pPr algn="l">
              <a:defRPr>
                <a:gradFill>
                  <a:gsLst>
                    <a:gs pos="2917">
                      <a:schemeClr val="bg1"/>
                    </a:gs>
                    <a:gs pos="100000">
                      <a:schemeClr val="bg1"/>
                    </a:gs>
                  </a:gsLst>
                  <a:lin ang="5400000" scaled="0"/>
                </a:gradFill>
              </a:defRPr>
            </a:lvl1pPr>
          </a:lstStyle>
          <a:p>
            <a:r>
              <a:rPr lang="en-US" dirty="0"/>
              <a:t>Click to edit Master title style</a:t>
            </a:r>
          </a:p>
        </p:txBody>
      </p:sp>
      <p:sp>
        <p:nvSpPr>
          <p:cNvPr id="10" name="Title"/>
          <p:cNvSpPr>
            <a:spLocks noGrp="1"/>
          </p:cNvSpPr>
          <p:nvPr>
            <p:ph type="body" sz="quarter" idx="10" hasCustomPrompt="1"/>
          </p:nvPr>
        </p:nvSpPr>
        <p:spPr>
          <a:xfrm>
            <a:off x="269240" y="2084173"/>
            <a:ext cx="9860673" cy="2438040"/>
          </a:xfrm>
          <a:prstGeom prst="rect">
            <a:avLst/>
          </a:prstGeom>
        </p:spPr>
        <p:txBody>
          <a:bodyPr/>
          <a:lstStyle>
            <a:lvl1pPr marL="0" indent="0">
              <a:buNone/>
              <a:defRPr sz="16270">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Demo</a:t>
            </a:r>
          </a:p>
        </p:txBody>
      </p:sp>
      <p:pic>
        <p:nvPicPr>
          <p:cNvPr id="12" name="Picture 11"/>
          <p:cNvPicPr>
            <a:picLocks noChangeAspect="1"/>
          </p:cNvPicPr>
          <p:nvPr userDrawn="1"/>
        </p:nvPicPr>
        <p:blipFill>
          <a:blip r:embed="rId2"/>
          <a:stretch>
            <a:fillRect/>
          </a:stretch>
        </p:blipFill>
        <p:spPr>
          <a:xfrm>
            <a:off x="5948656" y="3382496"/>
            <a:ext cx="595558" cy="595642"/>
          </a:xfrm>
          <a:prstGeom prst="rect">
            <a:avLst/>
          </a:prstGeom>
        </p:spPr>
      </p:pic>
    </p:spTree>
    <p:extLst>
      <p:ext uri="{BB962C8B-B14F-4D97-AF65-F5344CB8AC3E}">
        <p14:creationId xmlns:p14="http://schemas.microsoft.com/office/powerpoint/2010/main" val="23722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Blank Color Layout 5">
    <p:bg>
      <p:bgPr>
        <a:solidFill>
          <a:srgbClr val="0018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982777"/>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Slide 2 ">
    <p:spTree>
      <p:nvGrpSpPr>
        <p:cNvPr id="1" name=""/>
        <p:cNvGrpSpPr/>
        <p:nvPr/>
      </p:nvGrpSpPr>
      <p:grpSpPr>
        <a:xfrm>
          <a:off x="0" y="0"/>
          <a:ext cx="0" cy="0"/>
          <a:chOff x="0" y="0"/>
          <a:chExt cx="0" cy="0"/>
        </a:xfrm>
      </p:grpSpPr>
      <p:sp>
        <p:nvSpPr>
          <p:cNvPr id="18" name="Rectangle 17"/>
          <p:cNvSpPr/>
          <p:nvPr userDrawn="1"/>
        </p:nvSpPr>
        <p:spPr bwMode="auto">
          <a:xfrm>
            <a:off x="269239" y="2084172"/>
            <a:ext cx="9281760" cy="3586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1644"/>
            <a:ext cx="8964248" cy="1795633"/>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14" name="Text Placeholder 4"/>
          <p:cNvSpPr>
            <a:spLocks noGrp="1"/>
          </p:cNvSpPr>
          <p:nvPr>
            <p:ph type="body" sz="quarter" idx="12" hasCustomPrompt="1"/>
          </p:nvPr>
        </p:nvSpPr>
        <p:spPr>
          <a:xfrm>
            <a:off x="269302" y="3877276"/>
            <a:ext cx="8964248" cy="1793105"/>
          </a:xfrm>
          <a:noFill/>
        </p:spPr>
        <p:txBody>
          <a:bodyPr lIns="146304" tIns="109728" rIns="146304"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3517396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245">
                      <a:schemeClr val="bg1">
                        <a:lumMod val="0"/>
                      </a:schemeClr>
                    </a:gs>
                    <a:gs pos="45000">
                      <a:schemeClr val="bg1">
                        <a:lumMod val="0"/>
                      </a:schemeClr>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2"/>
                </a:solidFill>
              </a:defRPr>
            </a:lvl1pPr>
            <a:lvl2pPr marL="0" indent="0">
              <a:buFontTx/>
              <a:buNone/>
              <a:defRPr sz="1961">
                <a:gradFill>
                  <a:gsLst>
                    <a:gs pos="12245">
                      <a:schemeClr val="bg1">
                        <a:lumMod val="0"/>
                      </a:schemeClr>
                    </a:gs>
                    <a:gs pos="45000">
                      <a:schemeClr val="bg1">
                        <a:lumMod val="0"/>
                      </a:schemeClr>
                    </a:gs>
                  </a:gsLst>
                  <a:lin ang="5400000" scaled="0"/>
                </a:gradFill>
              </a:defRPr>
            </a:lvl2pPr>
            <a:lvl3pPr marL="224097" indent="0">
              <a:buNone/>
              <a:defRPr>
                <a:gradFill>
                  <a:gsLst>
                    <a:gs pos="12245">
                      <a:schemeClr val="bg1">
                        <a:lumMod val="0"/>
                      </a:schemeClr>
                    </a:gs>
                    <a:gs pos="45000">
                      <a:schemeClr val="bg1">
                        <a:lumMod val="0"/>
                      </a:schemeClr>
                    </a:gs>
                  </a:gsLst>
                  <a:lin ang="5400000" scaled="0"/>
                </a:gradFill>
              </a:defRPr>
            </a:lvl3pPr>
            <a:lvl4pPr marL="448193" indent="0">
              <a:buNone/>
              <a:defRPr>
                <a:gradFill>
                  <a:gsLst>
                    <a:gs pos="12245">
                      <a:schemeClr val="bg1">
                        <a:lumMod val="0"/>
                      </a:schemeClr>
                    </a:gs>
                    <a:gs pos="45000">
                      <a:schemeClr val="bg1">
                        <a:lumMod val="0"/>
                      </a:schemeClr>
                    </a:gs>
                  </a:gsLst>
                  <a:lin ang="5400000" scaled="0"/>
                </a:gradFill>
              </a:defRPr>
            </a:lvl4pPr>
            <a:lvl5pPr marL="672290" indent="0">
              <a:buNone/>
              <a:defRPr>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gradFill>
                  <a:gsLst>
                    <a:gs pos="12245">
                      <a:schemeClr val="bg1">
                        <a:lumMod val="0"/>
                      </a:schemeClr>
                    </a:gs>
                    <a:gs pos="45000">
                      <a:schemeClr val="bg1">
                        <a:lumMod val="0"/>
                      </a:schemeClr>
                    </a:gs>
                  </a:gsLst>
                  <a:lin ang="5400000" scaled="0"/>
                </a:gradFill>
              </a:defRPr>
            </a:lvl1pPr>
          </a:lstStyle>
          <a:p>
            <a:pPr defTabSz="914367"/>
            <a:fld id="{7EFC24D6-DB8F-6B44-BA5A-9BEC68C15CAA}" type="slidenum">
              <a:rPr lang="en-US" smtClean="0">
                <a:gradFill>
                  <a:gsLst>
                    <a:gs pos="12245">
                      <a:srgbClr val="000000">
                        <a:lumMod val="0"/>
                      </a:srgbClr>
                    </a:gs>
                    <a:gs pos="45000">
                      <a:srgbClr val="000000">
                        <a:lumMod val="0"/>
                      </a:srgbClr>
                    </a:gs>
                  </a:gsLst>
                  <a:lin ang="5400000" scaled="0"/>
                </a:gradFill>
              </a:rPr>
              <a:pPr defTabSz="914367"/>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379184162"/>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a:gradFill>
                  <a:gsLst>
                    <a:gs pos="12245">
                      <a:schemeClr val="bg1">
                        <a:lumMod val="0"/>
                      </a:schemeClr>
                    </a:gs>
                    <a:gs pos="45000">
                      <a:schemeClr val="bg1">
                        <a:lumMod val="0"/>
                      </a:schemeClr>
                    </a:gs>
                  </a:gsLst>
                  <a:lin ang="5400000" scaled="0"/>
                </a:gradFill>
              </a:defRPr>
            </a:lvl1pPr>
            <a:lvl2pPr>
              <a:defRPr>
                <a:gradFill>
                  <a:gsLst>
                    <a:gs pos="12245">
                      <a:schemeClr val="bg1">
                        <a:lumMod val="0"/>
                      </a:schemeClr>
                    </a:gs>
                    <a:gs pos="45000">
                      <a:schemeClr val="bg1">
                        <a:lumMod val="0"/>
                      </a:schemeClr>
                    </a:gs>
                  </a:gsLst>
                  <a:lin ang="5400000" scaled="0"/>
                </a:gradFill>
              </a:defRPr>
            </a:lvl2pPr>
            <a:lvl3pPr>
              <a:defRPr>
                <a:gradFill>
                  <a:gsLst>
                    <a:gs pos="12245">
                      <a:schemeClr val="bg1">
                        <a:lumMod val="0"/>
                      </a:schemeClr>
                    </a:gs>
                    <a:gs pos="45000">
                      <a:schemeClr val="bg1">
                        <a:lumMod val="0"/>
                      </a:schemeClr>
                    </a:gs>
                  </a:gsLst>
                  <a:lin ang="5400000" scaled="0"/>
                </a:gradFill>
              </a:defRPr>
            </a:lvl3pPr>
            <a:lvl4pPr>
              <a:defRPr>
                <a:gradFill>
                  <a:gsLst>
                    <a:gs pos="12245">
                      <a:schemeClr val="bg1">
                        <a:lumMod val="0"/>
                      </a:schemeClr>
                    </a:gs>
                    <a:gs pos="45000">
                      <a:schemeClr val="bg1">
                        <a:lumMod val="0"/>
                      </a:schemeClr>
                    </a:gs>
                  </a:gsLst>
                  <a:lin ang="5400000" scaled="0"/>
                </a:gradFill>
              </a:defRPr>
            </a:lvl4pPr>
            <a:lvl5pPr>
              <a:defRPr>
                <a:gradFill>
                  <a:gsLst>
                    <a:gs pos="12245">
                      <a:schemeClr val="bg1">
                        <a:lumMod val="0"/>
                      </a:schemeClr>
                    </a:gs>
                    <a:gs pos="45000">
                      <a:schemeClr val="bg1">
                        <a:lumMod val="0"/>
                      </a:schemeClr>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defRPr>
                <a:gradFill>
                  <a:gsLst>
                    <a:gs pos="12245">
                      <a:schemeClr val="bg1">
                        <a:lumMod val="0"/>
                      </a:schemeClr>
                    </a:gs>
                    <a:gs pos="45000">
                      <a:schemeClr val="bg1">
                        <a:lumMod val="0"/>
                      </a:schemeClr>
                    </a:gs>
                  </a:gsLst>
                  <a:lin ang="5400000" scaled="0"/>
                </a:gradFill>
              </a:defRPr>
            </a:lvl1pPr>
          </a:lstStyle>
          <a:p>
            <a:r>
              <a:rPr lang="en-US"/>
              <a:t>Click to edit Master title style</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gradFill>
                  <a:gsLst>
                    <a:gs pos="12245">
                      <a:schemeClr val="bg1">
                        <a:lumMod val="0"/>
                      </a:schemeClr>
                    </a:gs>
                    <a:gs pos="45000">
                      <a:schemeClr val="bg1">
                        <a:lumMod val="0"/>
                      </a:schemeClr>
                    </a:gs>
                  </a:gsLst>
                  <a:lin ang="5400000" scaled="0"/>
                </a:gradFill>
              </a:defRPr>
            </a:lvl1pPr>
          </a:lstStyle>
          <a:p>
            <a:pPr defTabSz="914367"/>
            <a:fld id="{7EFC24D6-DB8F-6B44-BA5A-9BEC68C15CAA}" type="slidenum">
              <a:rPr lang="en-US" smtClean="0">
                <a:gradFill>
                  <a:gsLst>
                    <a:gs pos="12245">
                      <a:srgbClr val="000000">
                        <a:lumMod val="0"/>
                      </a:srgbClr>
                    </a:gs>
                    <a:gs pos="45000">
                      <a:srgbClr val="000000">
                        <a:lumMod val="0"/>
                      </a:srgbClr>
                    </a:gs>
                  </a:gsLst>
                  <a:lin ang="5400000" scaled="0"/>
                </a:gradFill>
              </a:rPr>
              <a:pPr defTabSz="914367"/>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2352109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2" hasCustomPrompt="1"/>
          </p:nvPr>
        </p:nvSpPr>
        <p:spPr>
          <a:xfrm>
            <a:off x="271105" y="3877272"/>
            <a:ext cx="6273417" cy="1794661"/>
          </a:xfrm>
          <a:noFill/>
        </p:spPr>
        <p:txBody>
          <a:bodyPr lIns="146286" tIns="109714" rIns="146286" bIns="109714">
            <a:noAutofit/>
          </a:bodyPr>
          <a:lstStyle>
            <a:lvl1pPr marL="0" indent="0">
              <a:spcBef>
                <a:spcPts val="0"/>
              </a:spcBef>
              <a:buNone/>
              <a:defRPr sz="3430" spc="0" baseline="0">
                <a:solidFill>
                  <a:srgbClr val="00188F"/>
                </a:solidFill>
                <a:latin typeface="+mj-lt"/>
              </a:defRPr>
            </a:lvl1pPr>
          </a:lstStyle>
          <a:p>
            <a:pPr lvl="0"/>
            <a:r>
              <a:rPr lang="en-US" dirty="0"/>
              <a:t>Speaker Name</a:t>
            </a:r>
          </a:p>
        </p:txBody>
      </p:sp>
      <p:sp>
        <p:nvSpPr>
          <p:cNvPr id="5" name="Title 1"/>
          <p:cNvSpPr>
            <a:spLocks noGrp="1"/>
          </p:cNvSpPr>
          <p:nvPr>
            <p:ph type="title" hasCustomPrompt="1"/>
          </p:nvPr>
        </p:nvSpPr>
        <p:spPr>
          <a:xfrm>
            <a:off x="269303" y="2075840"/>
            <a:ext cx="9860610" cy="1801436"/>
          </a:xfrm>
          <a:noFill/>
        </p:spPr>
        <p:txBody>
          <a:bodyPr lIns="146286" tIns="91429" rIns="146286" bIns="91429" anchor="t" anchorCtr="0"/>
          <a:lstStyle>
            <a:lvl1pPr>
              <a:defRPr sz="5881" spc="-99" baseline="0">
                <a:solidFill>
                  <a:srgbClr val="00188F"/>
                </a:solidFill>
              </a:defRPr>
            </a:lvl1pPr>
          </a:lstStyle>
          <a:p>
            <a:r>
              <a:rPr lang="en-US" dirty="0"/>
              <a:t>Presentation title</a:t>
            </a:r>
          </a:p>
        </p:txBody>
      </p:sp>
      <p:pic>
        <p:nvPicPr>
          <p:cNvPr id="8" name="Picture 3" descr="MSFT_logo_rgb_C-Wht_D.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3041" y="226675"/>
            <a:ext cx="1674589" cy="61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46672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spAutoFit/>
          </a:bodyPr>
          <a:lstStyle>
            <a:lvl1pPr>
              <a:defRPr>
                <a:solidFill>
                  <a:srgbClr val="00BCF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fld id="{7EFC24D6-DB8F-6B44-BA5A-9BEC68C15CAA}" type="slidenum">
              <a:rPr lang="en-US" smtClean="0"/>
              <a:pPr defTabSz="914367"/>
              <a:t>‹#›</a:t>
            </a:fld>
            <a:endParaRPr lang="en-US" dirty="0"/>
          </a:p>
        </p:txBody>
      </p:sp>
    </p:spTree>
    <p:extLst>
      <p:ext uri="{BB962C8B-B14F-4D97-AF65-F5344CB8AC3E}">
        <p14:creationId xmlns:p14="http://schemas.microsoft.com/office/powerpoint/2010/main" val="1117086028"/>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245">
                      <a:schemeClr val="bg1">
                        <a:lumMod val="0"/>
                      </a:schemeClr>
                    </a:gs>
                    <a:gs pos="45000">
                      <a:schemeClr val="bg1">
                        <a:lumMod val="0"/>
                      </a:schemeClr>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solidFill>
                  <a:srgbClr val="00BCF2"/>
                </a:solidFill>
              </a:defRPr>
            </a:lvl1pPr>
            <a:lvl2pPr marL="0" indent="0">
              <a:buNone/>
              <a:defRPr sz="1961">
                <a:gradFill>
                  <a:gsLst>
                    <a:gs pos="12245">
                      <a:schemeClr val="bg1">
                        <a:lumMod val="0"/>
                      </a:schemeClr>
                    </a:gs>
                    <a:gs pos="45000">
                      <a:schemeClr val="bg1">
                        <a:lumMod val="0"/>
                      </a:schemeClr>
                    </a:gs>
                  </a:gsLst>
                  <a:lin ang="5400000" scaled="0"/>
                </a:gradFill>
              </a:defRPr>
            </a:lvl2pPr>
            <a:lvl3pPr marL="227209" indent="0">
              <a:buNone/>
              <a:tabLst/>
              <a:defRPr sz="1961">
                <a:gradFill>
                  <a:gsLst>
                    <a:gs pos="12245">
                      <a:schemeClr val="bg1">
                        <a:lumMod val="0"/>
                      </a:schemeClr>
                    </a:gs>
                    <a:gs pos="45000">
                      <a:schemeClr val="bg1">
                        <a:lumMod val="0"/>
                      </a:schemeClr>
                    </a:gs>
                  </a:gsLst>
                  <a:lin ang="5400000" scaled="0"/>
                </a:gradFill>
              </a:defRPr>
            </a:lvl3pPr>
            <a:lvl4pPr marL="451306" indent="0">
              <a:buNone/>
              <a:defRPr>
                <a:gradFill>
                  <a:gsLst>
                    <a:gs pos="12245">
                      <a:schemeClr val="bg1">
                        <a:lumMod val="0"/>
                      </a:schemeClr>
                    </a:gs>
                    <a:gs pos="45000">
                      <a:schemeClr val="bg1">
                        <a:lumMod val="0"/>
                      </a:schemeClr>
                    </a:gs>
                  </a:gsLst>
                  <a:lin ang="5400000" scaled="0"/>
                </a:gradFill>
              </a:defRPr>
            </a:lvl4pPr>
            <a:lvl5pPr marL="672290" indent="0">
              <a:buNone/>
              <a:tabLst/>
              <a:defRPr>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solidFill>
                  <a:srgbClr val="00BCF2"/>
                </a:solidFill>
              </a:defRPr>
            </a:lvl1pPr>
            <a:lvl2pPr marL="0" indent="0">
              <a:buNone/>
              <a:defRPr sz="1961">
                <a:gradFill>
                  <a:gsLst>
                    <a:gs pos="12245">
                      <a:schemeClr val="bg1">
                        <a:lumMod val="0"/>
                      </a:schemeClr>
                    </a:gs>
                    <a:gs pos="45000">
                      <a:schemeClr val="bg1">
                        <a:lumMod val="0"/>
                      </a:schemeClr>
                    </a:gs>
                  </a:gsLst>
                  <a:lin ang="5400000" scaled="0"/>
                </a:gradFill>
              </a:defRPr>
            </a:lvl2pPr>
            <a:lvl3pPr marL="227209" indent="0">
              <a:buNone/>
              <a:tabLst/>
              <a:defRPr sz="1961">
                <a:gradFill>
                  <a:gsLst>
                    <a:gs pos="12245">
                      <a:schemeClr val="bg1">
                        <a:lumMod val="0"/>
                      </a:schemeClr>
                    </a:gs>
                    <a:gs pos="45000">
                      <a:schemeClr val="bg1">
                        <a:lumMod val="0"/>
                      </a:schemeClr>
                    </a:gs>
                  </a:gsLst>
                  <a:lin ang="5400000" scaled="0"/>
                </a:gradFill>
              </a:defRPr>
            </a:lvl3pPr>
            <a:lvl4pPr marL="451306" indent="0">
              <a:buNone/>
              <a:defRPr>
                <a:gradFill>
                  <a:gsLst>
                    <a:gs pos="12245">
                      <a:schemeClr val="bg1">
                        <a:lumMod val="0"/>
                      </a:schemeClr>
                    </a:gs>
                    <a:gs pos="45000">
                      <a:schemeClr val="bg1">
                        <a:lumMod val="0"/>
                      </a:schemeClr>
                    </a:gs>
                  </a:gsLst>
                  <a:lin ang="5400000" scaled="0"/>
                </a:gradFill>
              </a:defRPr>
            </a:lvl4pPr>
            <a:lvl5pPr marL="672290" indent="0">
              <a:buNone/>
              <a:tabLst/>
              <a:defRPr>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gradFill>
                  <a:gsLst>
                    <a:gs pos="12245">
                      <a:schemeClr val="bg1">
                        <a:lumMod val="0"/>
                      </a:schemeClr>
                    </a:gs>
                    <a:gs pos="45000">
                      <a:schemeClr val="bg1">
                        <a:lumMod val="0"/>
                      </a:schemeClr>
                    </a:gs>
                  </a:gsLst>
                  <a:lin ang="5400000" scaled="0"/>
                </a:gradFill>
              </a:defRPr>
            </a:lvl1pPr>
          </a:lstStyle>
          <a:p>
            <a:pPr defTabSz="914367"/>
            <a:fld id="{7EFC24D6-DB8F-6B44-BA5A-9BEC68C15CAA}" type="slidenum">
              <a:rPr lang="en-US" smtClean="0">
                <a:gradFill>
                  <a:gsLst>
                    <a:gs pos="12245">
                      <a:srgbClr val="000000">
                        <a:lumMod val="0"/>
                      </a:srgbClr>
                    </a:gs>
                    <a:gs pos="45000">
                      <a:srgbClr val="000000">
                        <a:lumMod val="0"/>
                      </a:srgbClr>
                    </a:gs>
                  </a:gsLst>
                  <a:lin ang="5400000" scaled="0"/>
                </a:gradFill>
              </a:rPr>
              <a:pPr defTabSz="914367"/>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3359588576"/>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245">
                      <a:schemeClr val="bg1">
                        <a:lumMod val="0"/>
                      </a:schemeClr>
                    </a:gs>
                    <a:gs pos="45000">
                      <a:schemeClr val="bg1">
                        <a:lumMod val="0"/>
                      </a:schemeClr>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245">
                      <a:schemeClr val="bg1">
                        <a:lumMod val="0"/>
                      </a:schemeClr>
                    </a:gs>
                    <a:gs pos="45000">
                      <a:schemeClr val="bg1">
                        <a:lumMod val="0"/>
                      </a:schemeClr>
                    </a:gs>
                  </a:gsLst>
                  <a:lin ang="5400000" scaled="0"/>
                </a:gradFill>
              </a:defRPr>
            </a:lvl1pPr>
            <a:lvl2pPr marL="0" indent="0">
              <a:buNone/>
              <a:defRPr sz="1961">
                <a:gradFill>
                  <a:gsLst>
                    <a:gs pos="12245">
                      <a:schemeClr val="bg1">
                        <a:lumMod val="0"/>
                      </a:schemeClr>
                    </a:gs>
                    <a:gs pos="45000">
                      <a:schemeClr val="bg1">
                        <a:lumMod val="0"/>
                      </a:schemeClr>
                    </a:gs>
                  </a:gsLst>
                  <a:lin ang="5400000" scaled="0"/>
                </a:gradFill>
              </a:defRPr>
            </a:lvl2pPr>
            <a:lvl3pPr marL="227209" indent="0">
              <a:buNone/>
              <a:tabLst/>
              <a:defRPr sz="1961">
                <a:gradFill>
                  <a:gsLst>
                    <a:gs pos="12245">
                      <a:schemeClr val="bg1">
                        <a:lumMod val="0"/>
                      </a:schemeClr>
                    </a:gs>
                    <a:gs pos="45000">
                      <a:schemeClr val="bg1">
                        <a:lumMod val="0"/>
                      </a:schemeClr>
                    </a:gs>
                  </a:gsLst>
                  <a:lin ang="5400000" scaled="0"/>
                </a:gradFill>
              </a:defRPr>
            </a:lvl3pPr>
            <a:lvl4pPr marL="451306" indent="0">
              <a:buNone/>
              <a:defRPr>
                <a:gradFill>
                  <a:gsLst>
                    <a:gs pos="12245">
                      <a:schemeClr val="bg1">
                        <a:lumMod val="0"/>
                      </a:schemeClr>
                    </a:gs>
                    <a:gs pos="45000">
                      <a:schemeClr val="bg1">
                        <a:lumMod val="0"/>
                      </a:schemeClr>
                    </a:gs>
                  </a:gsLst>
                  <a:lin ang="5400000" scaled="0"/>
                </a:gradFill>
              </a:defRPr>
            </a:lvl4pPr>
            <a:lvl5pPr marL="672290" indent="0">
              <a:buNone/>
              <a:tabLst/>
              <a:defRPr>
                <a:gradFill>
                  <a:gsLst>
                    <a:gs pos="12245">
                      <a:schemeClr val="bg1">
                        <a:lumMod val="0"/>
                      </a:schemeClr>
                    </a:gs>
                    <a:gs pos="45000">
                      <a:schemeClr val="bg1">
                        <a:lumMod val="0"/>
                      </a:schemeClr>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245">
                      <a:schemeClr val="bg1">
                        <a:lumMod val="0"/>
                      </a:schemeClr>
                    </a:gs>
                    <a:gs pos="45000">
                      <a:schemeClr val="bg1">
                        <a:lumMod val="0"/>
                      </a:schemeClr>
                    </a:gs>
                  </a:gsLst>
                  <a:lin ang="5400000" scaled="0"/>
                </a:gradFill>
              </a:defRPr>
            </a:lvl1pPr>
            <a:lvl2pPr marL="0" indent="0">
              <a:buNone/>
              <a:defRPr sz="1961">
                <a:gradFill>
                  <a:gsLst>
                    <a:gs pos="12245">
                      <a:schemeClr val="bg1">
                        <a:lumMod val="0"/>
                      </a:schemeClr>
                    </a:gs>
                    <a:gs pos="45000">
                      <a:schemeClr val="bg1">
                        <a:lumMod val="0"/>
                      </a:schemeClr>
                    </a:gs>
                  </a:gsLst>
                  <a:lin ang="5400000" scaled="0"/>
                </a:gradFill>
              </a:defRPr>
            </a:lvl2pPr>
            <a:lvl3pPr marL="227209" indent="0">
              <a:buNone/>
              <a:tabLst/>
              <a:defRPr sz="1961">
                <a:gradFill>
                  <a:gsLst>
                    <a:gs pos="12245">
                      <a:schemeClr val="bg1">
                        <a:lumMod val="0"/>
                      </a:schemeClr>
                    </a:gs>
                    <a:gs pos="45000">
                      <a:schemeClr val="bg1">
                        <a:lumMod val="0"/>
                      </a:schemeClr>
                    </a:gs>
                  </a:gsLst>
                  <a:lin ang="5400000" scaled="0"/>
                </a:gradFill>
              </a:defRPr>
            </a:lvl3pPr>
            <a:lvl4pPr marL="451306" indent="0">
              <a:buNone/>
              <a:defRPr>
                <a:gradFill>
                  <a:gsLst>
                    <a:gs pos="12245">
                      <a:schemeClr val="bg1">
                        <a:lumMod val="0"/>
                      </a:schemeClr>
                    </a:gs>
                    <a:gs pos="45000">
                      <a:schemeClr val="bg1">
                        <a:lumMod val="0"/>
                      </a:schemeClr>
                    </a:gs>
                  </a:gsLst>
                  <a:lin ang="5400000" scaled="0"/>
                </a:gradFill>
              </a:defRPr>
            </a:lvl4pPr>
            <a:lvl5pPr marL="672290" indent="0">
              <a:buNone/>
              <a:tabLst/>
              <a:defRPr>
                <a:gradFill>
                  <a:gsLst>
                    <a:gs pos="12245">
                      <a:schemeClr val="bg1">
                        <a:lumMod val="0"/>
                      </a:schemeClr>
                    </a:gs>
                    <a:gs pos="45000">
                      <a:schemeClr val="bg1">
                        <a:lumMod val="0"/>
                      </a:schemeClr>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gradFill>
                  <a:gsLst>
                    <a:gs pos="12245">
                      <a:schemeClr val="bg1">
                        <a:lumMod val="0"/>
                      </a:schemeClr>
                    </a:gs>
                    <a:gs pos="45000">
                      <a:schemeClr val="bg1">
                        <a:lumMod val="0"/>
                      </a:schemeClr>
                    </a:gs>
                  </a:gsLst>
                  <a:lin ang="5400000" scaled="0"/>
                </a:gradFill>
              </a:defRPr>
            </a:lvl1pPr>
          </a:lstStyle>
          <a:p>
            <a:pPr defTabSz="914367"/>
            <a:fld id="{7EFC24D6-DB8F-6B44-BA5A-9BEC68C15CAA}" type="slidenum">
              <a:rPr lang="en-US" smtClean="0">
                <a:gradFill>
                  <a:gsLst>
                    <a:gs pos="12245">
                      <a:srgbClr val="000000">
                        <a:lumMod val="0"/>
                      </a:srgbClr>
                    </a:gs>
                    <a:gs pos="45000">
                      <a:srgbClr val="000000">
                        <a:lumMod val="0"/>
                      </a:srgbClr>
                    </a:gs>
                  </a:gsLst>
                  <a:lin ang="5400000" scaled="0"/>
                </a:gradFill>
              </a:rPr>
              <a:pPr defTabSz="914367"/>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135152947"/>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245">
                      <a:schemeClr val="bg1">
                        <a:lumMod val="0"/>
                      </a:schemeClr>
                    </a:gs>
                    <a:gs pos="45000">
                      <a:schemeClr val="bg1">
                        <a:lumMod val="0"/>
                      </a:schemeClr>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gradFill>
                  <a:gsLst>
                    <a:gs pos="12245">
                      <a:schemeClr val="bg1">
                        <a:lumMod val="0"/>
                      </a:schemeClr>
                    </a:gs>
                    <a:gs pos="45000">
                      <a:schemeClr val="bg1">
                        <a:lumMod val="0"/>
                      </a:schemeClr>
                    </a:gs>
                  </a:gsLst>
                  <a:lin ang="5400000" scaled="0"/>
                </a:gradFill>
              </a:defRPr>
            </a:lvl1pPr>
            <a:lvl2pPr marL="520702" indent="-228601">
              <a:defRPr sz="2353">
                <a:gradFill>
                  <a:gsLst>
                    <a:gs pos="12245">
                      <a:schemeClr val="bg1">
                        <a:lumMod val="0"/>
                      </a:schemeClr>
                    </a:gs>
                    <a:gs pos="45000">
                      <a:schemeClr val="bg1">
                        <a:lumMod val="0"/>
                      </a:schemeClr>
                    </a:gs>
                  </a:gsLst>
                  <a:lin ang="5400000" scaled="0"/>
                </a:gradFill>
              </a:defRPr>
            </a:lvl2pPr>
            <a:lvl3pPr marL="685803" indent="-165101">
              <a:tabLst/>
              <a:defRPr sz="1961">
                <a:gradFill>
                  <a:gsLst>
                    <a:gs pos="12245">
                      <a:schemeClr val="bg1">
                        <a:lumMod val="0"/>
                      </a:schemeClr>
                    </a:gs>
                    <a:gs pos="45000">
                      <a:schemeClr val="bg1">
                        <a:lumMod val="0"/>
                      </a:schemeClr>
                    </a:gs>
                  </a:gsLst>
                  <a:lin ang="5400000" scaled="0"/>
                </a:gradFill>
              </a:defRPr>
            </a:lvl3pPr>
            <a:lvl4pPr marL="863603" indent="-177801">
              <a:defRPr>
                <a:gradFill>
                  <a:gsLst>
                    <a:gs pos="12245">
                      <a:schemeClr val="bg1">
                        <a:lumMod val="0"/>
                      </a:schemeClr>
                    </a:gs>
                    <a:gs pos="45000">
                      <a:schemeClr val="bg1">
                        <a:lumMod val="0"/>
                      </a:schemeClr>
                    </a:gs>
                  </a:gsLst>
                  <a:lin ang="5400000" scaled="0"/>
                </a:gradFill>
              </a:defRPr>
            </a:lvl4pPr>
            <a:lvl5pPr marL="1028704" indent="-165101">
              <a:tabLst/>
              <a:defRPr>
                <a:gradFill>
                  <a:gsLst>
                    <a:gs pos="12245">
                      <a:schemeClr val="bg1">
                        <a:lumMod val="0"/>
                      </a:schemeClr>
                    </a:gs>
                    <a:gs pos="45000">
                      <a:schemeClr val="bg1">
                        <a:lumMod val="0"/>
                      </a:schemeClr>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gradFill>
                  <a:gsLst>
                    <a:gs pos="12245">
                      <a:schemeClr val="bg1">
                        <a:lumMod val="0"/>
                      </a:schemeClr>
                    </a:gs>
                    <a:gs pos="45000">
                      <a:schemeClr val="bg1">
                        <a:lumMod val="0"/>
                      </a:schemeClr>
                    </a:gs>
                  </a:gsLst>
                  <a:lin ang="5400000" scaled="0"/>
                </a:gradFill>
              </a:defRPr>
            </a:lvl1pPr>
            <a:lvl2pPr marL="520702" indent="-228601">
              <a:defRPr sz="2353">
                <a:gradFill>
                  <a:gsLst>
                    <a:gs pos="12245">
                      <a:schemeClr val="bg1">
                        <a:lumMod val="0"/>
                      </a:schemeClr>
                    </a:gs>
                    <a:gs pos="45000">
                      <a:schemeClr val="bg1">
                        <a:lumMod val="0"/>
                      </a:schemeClr>
                    </a:gs>
                  </a:gsLst>
                  <a:lin ang="5400000" scaled="0"/>
                </a:gradFill>
              </a:defRPr>
            </a:lvl2pPr>
            <a:lvl3pPr marL="685803" indent="-165101">
              <a:tabLst/>
              <a:defRPr sz="1961">
                <a:gradFill>
                  <a:gsLst>
                    <a:gs pos="12245">
                      <a:schemeClr val="bg1">
                        <a:lumMod val="0"/>
                      </a:schemeClr>
                    </a:gs>
                    <a:gs pos="45000">
                      <a:schemeClr val="bg1">
                        <a:lumMod val="0"/>
                      </a:schemeClr>
                    </a:gs>
                  </a:gsLst>
                  <a:lin ang="5400000" scaled="0"/>
                </a:gradFill>
              </a:defRPr>
            </a:lvl3pPr>
            <a:lvl4pPr marL="863603" indent="-177801">
              <a:defRPr>
                <a:gradFill>
                  <a:gsLst>
                    <a:gs pos="12245">
                      <a:schemeClr val="bg1">
                        <a:lumMod val="0"/>
                      </a:schemeClr>
                    </a:gs>
                    <a:gs pos="45000">
                      <a:schemeClr val="bg1">
                        <a:lumMod val="0"/>
                      </a:schemeClr>
                    </a:gs>
                  </a:gsLst>
                  <a:lin ang="5400000" scaled="0"/>
                </a:gradFill>
              </a:defRPr>
            </a:lvl4pPr>
            <a:lvl5pPr marL="1028704" indent="-165101">
              <a:tabLst/>
              <a:defRPr>
                <a:gradFill>
                  <a:gsLst>
                    <a:gs pos="12245">
                      <a:schemeClr val="bg1">
                        <a:lumMod val="0"/>
                      </a:schemeClr>
                    </a:gs>
                    <a:gs pos="45000">
                      <a:schemeClr val="bg1">
                        <a:lumMod val="0"/>
                      </a:schemeClr>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gradFill>
                  <a:gsLst>
                    <a:gs pos="12245">
                      <a:schemeClr val="bg1">
                        <a:lumMod val="0"/>
                      </a:schemeClr>
                    </a:gs>
                    <a:gs pos="45000">
                      <a:schemeClr val="bg1">
                        <a:lumMod val="0"/>
                      </a:schemeClr>
                    </a:gs>
                  </a:gsLst>
                  <a:lin ang="5400000" scaled="0"/>
                </a:gradFill>
              </a:defRPr>
            </a:lvl1pPr>
          </a:lstStyle>
          <a:p>
            <a:pPr defTabSz="914367"/>
            <a:fld id="{7EFC24D6-DB8F-6B44-BA5A-9BEC68C15CAA}" type="slidenum">
              <a:rPr lang="en-US" smtClean="0">
                <a:gradFill>
                  <a:gsLst>
                    <a:gs pos="12245">
                      <a:srgbClr val="000000">
                        <a:lumMod val="0"/>
                      </a:srgbClr>
                    </a:gs>
                    <a:gs pos="45000">
                      <a:srgbClr val="000000">
                        <a:lumMod val="0"/>
                      </a:srgbClr>
                    </a:gs>
                  </a:gsLst>
                  <a:lin ang="5400000" scaled="0"/>
                </a:gradFill>
              </a:rPr>
              <a:pPr defTabSz="914367"/>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402712400"/>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245">
                      <a:schemeClr val="bg1">
                        <a:lumMod val="0"/>
                      </a:schemeClr>
                    </a:gs>
                    <a:gs pos="45000">
                      <a:schemeClr val="bg1">
                        <a:lumMod val="0"/>
                      </a:schemeClr>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solidFill>
                  <a:srgbClr val="00BCF2"/>
                </a:solidFill>
              </a:defRPr>
            </a:lvl1pPr>
            <a:lvl2pPr marL="520702" indent="-228601">
              <a:defRPr sz="2353">
                <a:gradFill>
                  <a:gsLst>
                    <a:gs pos="12245">
                      <a:schemeClr val="bg1">
                        <a:lumMod val="0"/>
                      </a:schemeClr>
                    </a:gs>
                    <a:gs pos="45000">
                      <a:schemeClr val="bg1">
                        <a:lumMod val="0"/>
                      </a:schemeClr>
                    </a:gs>
                  </a:gsLst>
                  <a:lin ang="5400000" scaled="0"/>
                </a:gradFill>
              </a:defRPr>
            </a:lvl2pPr>
            <a:lvl3pPr marL="685803" indent="-165101">
              <a:tabLst/>
              <a:defRPr sz="1961">
                <a:gradFill>
                  <a:gsLst>
                    <a:gs pos="12245">
                      <a:schemeClr val="bg1">
                        <a:lumMod val="0"/>
                      </a:schemeClr>
                    </a:gs>
                    <a:gs pos="45000">
                      <a:schemeClr val="bg1">
                        <a:lumMod val="0"/>
                      </a:schemeClr>
                    </a:gs>
                  </a:gsLst>
                  <a:lin ang="5400000" scaled="0"/>
                </a:gradFill>
              </a:defRPr>
            </a:lvl3pPr>
            <a:lvl4pPr marL="863603" indent="-177801">
              <a:defRPr>
                <a:gradFill>
                  <a:gsLst>
                    <a:gs pos="12245">
                      <a:schemeClr val="bg1">
                        <a:lumMod val="0"/>
                      </a:schemeClr>
                    </a:gs>
                    <a:gs pos="45000">
                      <a:schemeClr val="bg1">
                        <a:lumMod val="0"/>
                      </a:schemeClr>
                    </a:gs>
                  </a:gsLst>
                  <a:lin ang="5400000" scaled="0"/>
                </a:gradFill>
              </a:defRPr>
            </a:lvl4pPr>
            <a:lvl5pPr marL="1028704" indent="-165101">
              <a:tabLst/>
              <a:defRPr>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solidFill>
                  <a:srgbClr val="00BCF2"/>
                </a:solidFill>
              </a:defRPr>
            </a:lvl1pPr>
            <a:lvl2pPr marL="520702" indent="-228601">
              <a:defRPr sz="2353">
                <a:gradFill>
                  <a:gsLst>
                    <a:gs pos="12245">
                      <a:schemeClr val="bg1">
                        <a:lumMod val="0"/>
                      </a:schemeClr>
                    </a:gs>
                    <a:gs pos="45000">
                      <a:schemeClr val="bg1">
                        <a:lumMod val="0"/>
                      </a:schemeClr>
                    </a:gs>
                  </a:gsLst>
                  <a:lin ang="5400000" scaled="0"/>
                </a:gradFill>
              </a:defRPr>
            </a:lvl2pPr>
            <a:lvl3pPr marL="685803" indent="-165101">
              <a:tabLst/>
              <a:defRPr sz="1961">
                <a:gradFill>
                  <a:gsLst>
                    <a:gs pos="12245">
                      <a:schemeClr val="bg1">
                        <a:lumMod val="0"/>
                      </a:schemeClr>
                    </a:gs>
                    <a:gs pos="45000">
                      <a:schemeClr val="bg1">
                        <a:lumMod val="0"/>
                      </a:schemeClr>
                    </a:gs>
                  </a:gsLst>
                  <a:lin ang="5400000" scaled="0"/>
                </a:gradFill>
              </a:defRPr>
            </a:lvl3pPr>
            <a:lvl4pPr marL="863603" indent="-177801">
              <a:defRPr>
                <a:gradFill>
                  <a:gsLst>
                    <a:gs pos="12245">
                      <a:schemeClr val="bg1">
                        <a:lumMod val="0"/>
                      </a:schemeClr>
                    </a:gs>
                    <a:gs pos="45000">
                      <a:schemeClr val="bg1">
                        <a:lumMod val="0"/>
                      </a:schemeClr>
                    </a:gs>
                  </a:gsLst>
                  <a:lin ang="5400000" scaled="0"/>
                </a:gradFill>
              </a:defRPr>
            </a:lvl4pPr>
            <a:lvl5pPr marL="1028704" indent="-165101">
              <a:tabLst/>
              <a:defRPr>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gradFill>
                  <a:gsLst>
                    <a:gs pos="12245">
                      <a:schemeClr val="bg1">
                        <a:lumMod val="0"/>
                      </a:schemeClr>
                    </a:gs>
                    <a:gs pos="45000">
                      <a:schemeClr val="bg1">
                        <a:lumMod val="0"/>
                      </a:schemeClr>
                    </a:gs>
                  </a:gsLst>
                  <a:lin ang="5400000" scaled="0"/>
                </a:gradFill>
              </a:defRPr>
            </a:lvl1pPr>
          </a:lstStyle>
          <a:p>
            <a:pPr defTabSz="914367"/>
            <a:fld id="{7EFC24D6-DB8F-6B44-BA5A-9BEC68C15CAA}" type="slidenum">
              <a:rPr lang="en-US" smtClean="0">
                <a:gradFill>
                  <a:gsLst>
                    <a:gs pos="12245">
                      <a:srgbClr val="000000">
                        <a:lumMod val="0"/>
                      </a:srgbClr>
                    </a:gs>
                    <a:gs pos="45000">
                      <a:srgbClr val="000000">
                        <a:lumMod val="0"/>
                      </a:srgbClr>
                    </a:gs>
                  </a:gsLst>
                  <a:lin ang="5400000" scaled="0"/>
                </a:gradFill>
              </a:rPr>
              <a:pPr defTabSz="914367"/>
              <a:t>‹#›</a:t>
            </a:fld>
            <a:endParaRPr lang="en-US" dirty="0">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620943420"/>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245">
                      <a:schemeClr val="bg1">
                        <a:lumMod val="0"/>
                      </a:schemeClr>
                    </a:gs>
                    <a:gs pos="45000">
                      <a:schemeClr val="bg1">
                        <a:lumMod val="0"/>
                      </a:schemeClr>
                    </a:gs>
                  </a:gsLst>
                  <a:lin ang="5400000" scaled="0"/>
                </a:gradFill>
              </a:defRPr>
            </a:lvl1pPr>
          </a:lstStyle>
          <a:p>
            <a:r>
              <a:rPr lang="en-US"/>
              <a:t>Click to edit Master title style</a:t>
            </a:r>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gradFill>
                  <a:gsLst>
                    <a:gs pos="12245">
                      <a:schemeClr val="bg1">
                        <a:lumMod val="0"/>
                      </a:schemeClr>
                    </a:gs>
                    <a:gs pos="45000">
                      <a:schemeClr val="bg1">
                        <a:lumMod val="0"/>
                      </a:schemeClr>
                    </a:gs>
                  </a:gsLst>
                  <a:lin ang="5400000" scaled="0"/>
                </a:gradFill>
              </a:defRPr>
            </a:lvl1pPr>
          </a:lstStyle>
          <a:p>
            <a:pPr defTabSz="914367"/>
            <a:fld id="{7EFC24D6-DB8F-6B44-BA5A-9BEC68C15CAA}" type="slidenum">
              <a:rPr lang="en-US" smtClean="0">
                <a:gradFill>
                  <a:gsLst>
                    <a:gs pos="12245">
                      <a:srgbClr val="000000">
                        <a:lumMod val="0"/>
                      </a:srgbClr>
                    </a:gs>
                    <a:gs pos="45000">
                      <a:srgbClr val="000000">
                        <a:lumMod val="0"/>
                      </a:srgbClr>
                    </a:gs>
                  </a:gsLst>
                  <a:lin ang="5400000" scaled="0"/>
                </a:gradFill>
              </a:rPr>
              <a:pPr defTabSz="914367"/>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898691772"/>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gradFill>
                  <a:gsLst>
                    <a:gs pos="0">
                      <a:schemeClr val="tx1"/>
                    </a:gs>
                    <a:gs pos="28000">
                      <a:schemeClr val="tx1">
                        <a:alpha val="0"/>
                      </a:schemeClr>
                    </a:gs>
                  </a:gsLst>
                  <a:lin ang="4380000" scaled="0"/>
                </a:gradFill>
              </a:defRPr>
            </a:lvl1pPr>
          </a:lstStyle>
          <a:p>
            <a:pPr defTabSz="914367"/>
            <a:fld id="{7EFC24D6-DB8F-6B44-BA5A-9BEC68C15CAA}" type="slidenum">
              <a:rPr lang="en-US" smtClean="0">
                <a:gradFill>
                  <a:gsLst>
                    <a:gs pos="0">
                      <a:srgbClr val="FFFFFF"/>
                    </a:gs>
                    <a:gs pos="28000">
                      <a:srgbClr val="FFFFFF">
                        <a:alpha val="0"/>
                      </a:srgbClr>
                    </a:gs>
                  </a:gsLst>
                  <a:lin ang="4380000" scaled="0"/>
                </a:gradFill>
              </a:rPr>
              <a:pPr defTabSz="914367"/>
              <a:t>‹#›</a:t>
            </a:fld>
            <a:endParaRPr lang="en-US">
              <a:gradFill>
                <a:gsLst>
                  <a:gs pos="0">
                    <a:srgbClr val="FFFFFF"/>
                  </a:gs>
                  <a:gs pos="28000">
                    <a:srgbClr val="FFFFFF">
                      <a:alpha val="0"/>
                    </a:srgbClr>
                  </a:gs>
                </a:gsLst>
                <a:lin ang="4380000" scaled="0"/>
              </a:gradFill>
            </a:endParaRPr>
          </a:p>
        </p:txBody>
      </p:sp>
    </p:spTree>
    <p:extLst>
      <p:ext uri="{BB962C8B-B14F-4D97-AF65-F5344CB8AC3E}">
        <p14:creationId xmlns:p14="http://schemas.microsoft.com/office/powerpoint/2010/main" val="4135654563"/>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2245">
                      <a:schemeClr val="bg1">
                        <a:lumMod val="0"/>
                      </a:schemeClr>
                    </a:gs>
                    <a:gs pos="45000">
                      <a:schemeClr val="bg1">
                        <a:lumMod val="0"/>
                      </a:schemeClr>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80">
                <a:gradFill>
                  <a:gsLst>
                    <a:gs pos="12245">
                      <a:schemeClr val="bg1">
                        <a:lumMod val="0"/>
                      </a:schemeClr>
                    </a:gs>
                    <a:gs pos="45000">
                      <a:schemeClr val="bg1">
                        <a:lumMod val="0"/>
                      </a:schemeClr>
                    </a:gs>
                  </a:gsLst>
                  <a:lin ang="5400000" scaled="0"/>
                </a:gradFill>
              </a:defRPr>
            </a:lvl1pPr>
          </a:lstStyle>
          <a:p>
            <a:pPr defTabSz="914367"/>
            <a:fld id="{7EFC24D6-DB8F-6B44-BA5A-9BEC68C15CAA}" type="slidenum">
              <a:rPr lang="en-US" smtClean="0">
                <a:gradFill>
                  <a:gsLst>
                    <a:gs pos="12245">
                      <a:srgbClr val="000000">
                        <a:lumMod val="0"/>
                      </a:srgbClr>
                    </a:gs>
                    <a:gs pos="45000">
                      <a:srgbClr val="000000">
                        <a:lumMod val="0"/>
                      </a:srgbClr>
                    </a:gs>
                  </a:gsLst>
                  <a:lin ang="5400000" scaled="0"/>
                </a:gradFill>
              </a:rPr>
              <a:pPr defTabSz="914367"/>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549015078"/>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346664"/>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87106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28600"/>
            <a:ext cx="11582401" cy="863600"/>
          </a:xfrm>
        </p:spPr>
        <p:txBody>
          <a:bodyPr anchor="t" anchorCtr="0">
            <a:noAutofit/>
          </a:bodyPr>
          <a:lstStyle>
            <a:lvl1pPr>
              <a:defRPr sz="5331" cap="none" spc="-133" baseline="0">
                <a:solidFill>
                  <a:schemeClr val="accent1"/>
                </a:solidFill>
                <a:latin typeface="Segoe UI Light" pitchFamily="34" charset="0"/>
              </a:defRPr>
            </a:lvl1pPr>
          </a:lstStyle>
          <a:p>
            <a:r>
              <a:rPr lang="en-US" dirty="0"/>
              <a:t>Click To Edit Master Title Style</a:t>
            </a:r>
          </a:p>
        </p:txBody>
      </p:sp>
      <p:sp>
        <p:nvSpPr>
          <p:cNvPr id="4" name="Date Placeholder 3"/>
          <p:cNvSpPr>
            <a:spLocks noGrp="1"/>
          </p:cNvSpPr>
          <p:nvPr>
            <p:ph type="dt" sz="half" idx="10"/>
          </p:nvPr>
        </p:nvSpPr>
        <p:spPr>
          <a:xfrm>
            <a:off x="101602" y="6586972"/>
            <a:ext cx="1015999" cy="219456"/>
          </a:xfrm>
          <a:prstGeom prst="rect">
            <a:avLst/>
          </a:prstGeom>
        </p:spPr>
        <p:txBody>
          <a:bodyPr/>
          <a:lstStyle/>
          <a:p>
            <a:pPr marL="0" marR="0" lvl="0" indent="0" algn="l" defTabSz="1211961" rtl="0" eaLnBrk="1" fontAlgn="auto" latinLnBrk="0" hangingPunct="1">
              <a:lnSpc>
                <a:spcPct val="100000"/>
              </a:lnSpc>
              <a:spcBef>
                <a:spcPts val="0"/>
              </a:spcBef>
              <a:spcAft>
                <a:spcPts val="0"/>
              </a:spcAft>
              <a:buClrTx/>
              <a:buSzTx/>
              <a:buFontTx/>
              <a:buNone/>
              <a:tabLst/>
              <a:defRPr/>
            </a:pPr>
            <a:fld id="{D8556E56-BCD3-4981-BA98-3AB9C4EF7216}" type="datetimeFigureOut">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l" defTabSz="1211961"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1219200" y="6586972"/>
            <a:ext cx="9753600" cy="219456"/>
          </a:xfrm>
          <a:prstGeom prst="rect">
            <a:avLst/>
          </a:prstGeom>
        </p:spPr>
        <p:txBody>
          <a:bodyPr/>
          <a:lstStyle/>
          <a:p>
            <a:pPr marL="0" marR="0" lvl="0" indent="0" algn="ctr" defTabSz="121196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11074401" y="6586972"/>
            <a:ext cx="1015999" cy="219456"/>
          </a:xfrm>
          <a:prstGeom prst="rect">
            <a:avLst/>
          </a:prstGeom>
        </p:spPr>
        <p:txBody>
          <a:bodyPr/>
          <a:lstStyle/>
          <a:p>
            <a:pPr marL="0" marR="0" lvl="0" indent="0" algn="r" defTabSz="1211961" rtl="0" eaLnBrk="1" fontAlgn="auto" latinLnBrk="0" hangingPunct="1">
              <a:lnSpc>
                <a:spcPct val="100000"/>
              </a:lnSpc>
              <a:spcBef>
                <a:spcPts val="0"/>
              </a:spcBef>
              <a:spcAft>
                <a:spcPts val="0"/>
              </a:spcAft>
              <a:buClrTx/>
              <a:buSzTx/>
              <a:buFontTx/>
              <a:buNone/>
              <a:tabLst/>
              <a:defRPr/>
            </a:pPr>
            <a:fld id="{701EF8F4-3127-4F0B-9FA1-9C31610D72B1}" type="slidenum">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r" defTabSz="121196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036151"/>
      </p:ext>
    </p:extLst>
  </p:cSld>
  <p:clrMapOvr>
    <a:masterClrMapping/>
  </p:clrMapOvr>
  <p:transition spd="slow">
    <p:push/>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52773664"/>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cSld name="1_Title Only">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7" y="286380"/>
            <a:ext cx="11653525" cy="927940"/>
          </a:xfrm>
        </p:spPr>
        <p:txBody>
          <a:bodyPr/>
          <a:lstStyle>
            <a:lvl1pPr>
              <a:defRPr>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3" name="Slide Number Placeholder 7"/>
          <p:cNvSpPr>
            <a:spLocks noGrp="1"/>
          </p:cNvSpPr>
          <p:nvPr>
            <p:ph type="sldNum" sz="quarter" idx="10"/>
          </p:nvPr>
        </p:nvSpPr>
        <p:spPr>
          <a:xfrm>
            <a:off x="11367166" y="6437743"/>
            <a:ext cx="555597" cy="133860"/>
          </a:xfrm>
          <a:prstGeom prst="rect">
            <a:avLst/>
          </a:prstGeom>
        </p:spPr>
        <p:txBody>
          <a:bodyPr/>
          <a:lstStyle>
            <a:lvl1pPr defTabSz="913774">
              <a:lnSpc>
                <a:spcPct val="90000"/>
              </a:lnSpc>
              <a:defRPr>
                <a:solidFill>
                  <a:srgbClr val="D2D2D2"/>
                </a:solidFill>
              </a:defRPr>
            </a:lvl1pPr>
          </a:lstStyle>
          <a:p>
            <a:pPr>
              <a:defRPr/>
            </a:pPr>
            <a:fld id="{53AF6356-5EF4-8745-A508-1FD5240EDB6A}" type="slidenum">
              <a:rPr/>
              <a:pPr>
                <a:defRPr/>
              </a:pPr>
              <a:t>‹#›</a:t>
            </a:fld>
            <a:endParaRPr dirty="0"/>
          </a:p>
        </p:txBody>
      </p:sp>
    </p:spTree>
    <p:extLst>
      <p:ext uri="{BB962C8B-B14F-4D97-AF65-F5344CB8AC3E}">
        <p14:creationId xmlns:p14="http://schemas.microsoft.com/office/powerpoint/2010/main" val="2225135339"/>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Slide 2 ">
    <p:spTree>
      <p:nvGrpSpPr>
        <p:cNvPr id="1" name=""/>
        <p:cNvGrpSpPr/>
        <p:nvPr/>
      </p:nvGrpSpPr>
      <p:grpSpPr>
        <a:xfrm>
          <a:off x="0" y="0"/>
          <a:ext cx="0" cy="0"/>
          <a:chOff x="0" y="0"/>
          <a:chExt cx="0" cy="0"/>
        </a:xfrm>
      </p:grpSpPr>
      <p:sp>
        <p:nvSpPr>
          <p:cNvPr id="18" name="Rectangle 17"/>
          <p:cNvSpPr/>
          <p:nvPr userDrawn="1"/>
        </p:nvSpPr>
        <p:spPr bwMode="auto">
          <a:xfrm>
            <a:off x="269240" y="2084172"/>
            <a:ext cx="9281760" cy="3586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766" spc="-96" baseline="0">
                <a:gradFill>
                  <a:gsLst>
                    <a:gs pos="5833">
                      <a:srgbClr val="FFFFFF"/>
                    </a:gs>
                    <a:gs pos="18000">
                      <a:srgbClr val="FFFFFF"/>
                    </a:gs>
                  </a:gsLst>
                  <a:lin ang="5400000" scaled="0"/>
                </a:gradFill>
              </a:defRPr>
            </a:lvl1pPr>
          </a:lstStyle>
          <a:p>
            <a:r>
              <a:rPr lang="en-US" dirty="0"/>
              <a:t>Presentation title</a:t>
            </a:r>
          </a:p>
        </p:txBody>
      </p:sp>
      <p:sp>
        <p:nvSpPr>
          <p:cNvPr id="14"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45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1407301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8" name="Rectangle 7"/>
          <p:cNvSpPr/>
          <p:nvPr userDrawn="1"/>
        </p:nvSpPr>
        <p:spPr bwMode="auto">
          <a:xfrm>
            <a:off x="269302" y="2084172"/>
            <a:ext cx="8964248" cy="358620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766" spc="-96" baseline="0">
                <a:solidFill>
                  <a:schemeClr val="tx1"/>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459" spc="0" baseline="0">
                <a:solidFill>
                  <a:schemeClr val="tx1"/>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1295719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766" spc="-96" baseline="0">
                <a:gradFill>
                  <a:gsLst>
                    <a:gs pos="12245">
                      <a:schemeClr val="bg1">
                        <a:lumMod val="0"/>
                      </a:schemeClr>
                    </a:gs>
                    <a:gs pos="45000">
                      <a:schemeClr val="bg1">
                        <a:lumMod val="0"/>
                      </a:schemeClr>
                    </a:gs>
                  </a:gsLst>
                  <a:lin ang="5400000" scaled="0"/>
                </a:gra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459" spc="0" baseline="0">
                <a:gradFill>
                  <a:gsLst>
                    <a:gs pos="12245">
                      <a:schemeClr val="bg1">
                        <a:lumMod val="0"/>
                      </a:schemeClr>
                    </a:gs>
                    <a:gs pos="45000">
                      <a:schemeClr val="bg1">
                        <a:lumMod val="0"/>
                      </a:schemeClr>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294665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766" spc="-96" baseline="0">
                <a:gradFill>
                  <a:gsLst>
                    <a:gs pos="12245">
                      <a:schemeClr val="bg1">
                        <a:lumMod val="0"/>
                      </a:schemeClr>
                    </a:gs>
                    <a:gs pos="45000">
                      <a:schemeClr val="bg1">
                        <a:lumMod val="0"/>
                      </a:schemeClr>
                    </a:gs>
                  </a:gsLst>
                  <a:lin ang="5400000" scaled="0"/>
                </a:gra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459" spc="0" baseline="0">
                <a:gradFill>
                  <a:gsLst>
                    <a:gs pos="12245">
                      <a:schemeClr val="bg1">
                        <a:lumMod val="0"/>
                      </a:schemeClr>
                    </a:gs>
                    <a:gs pos="45000">
                      <a:schemeClr val="bg1">
                        <a:lumMod val="0"/>
                      </a:schemeClr>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3108055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_Title Slide 3 ">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rgbClr val="00D8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766" spc="-96" baseline="0">
                <a:gradFill>
                  <a:gsLst>
                    <a:gs pos="12245">
                      <a:schemeClr val="bg1">
                        <a:lumMod val="0"/>
                      </a:schemeClr>
                    </a:gs>
                    <a:gs pos="45000">
                      <a:schemeClr val="bg1">
                        <a:lumMod val="0"/>
                      </a:schemeClr>
                    </a:gs>
                  </a:gsLst>
                  <a:lin ang="5400000" scaled="0"/>
                </a:gra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459" spc="0" baseline="0">
                <a:gradFill>
                  <a:gsLst>
                    <a:gs pos="12245">
                      <a:schemeClr val="bg1">
                        <a:lumMod val="0"/>
                      </a:schemeClr>
                    </a:gs>
                    <a:gs pos="45000">
                      <a:schemeClr val="bg1">
                        <a:lumMod val="0"/>
                      </a:schemeClr>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1729182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269240" y="1189177"/>
            <a:ext cx="11653523" cy="1798544"/>
          </a:xfrm>
        </p:spPr>
        <p:txBody>
          <a:bodyPr/>
          <a:lstStyle>
            <a:lvl1pPr marL="0" indent="0">
              <a:buNone/>
              <a:defRPr sz="3529">
                <a:solidFill>
                  <a:schemeClr val="tx2"/>
                </a:solidFill>
              </a:defRPr>
            </a:lvl1pPr>
            <a:lvl2pPr marL="0" indent="0">
              <a:buFontTx/>
              <a:buNone/>
              <a:defRPr sz="1765">
                <a:gradFill>
                  <a:gsLst>
                    <a:gs pos="12245">
                      <a:schemeClr val="bg1">
                        <a:lumMod val="0"/>
                      </a:schemeClr>
                    </a:gs>
                    <a:gs pos="45000">
                      <a:schemeClr val="bg1">
                        <a:lumMod val="0"/>
                      </a:schemeClr>
                    </a:gs>
                  </a:gsLst>
                  <a:lin ang="5400000" scaled="0"/>
                </a:gradFill>
              </a:defRPr>
            </a:lvl2pPr>
            <a:lvl3pPr marL="219682" indent="0">
              <a:buNone/>
              <a:defRPr sz="1765">
                <a:gradFill>
                  <a:gsLst>
                    <a:gs pos="12245">
                      <a:schemeClr val="bg1">
                        <a:lumMod val="0"/>
                      </a:schemeClr>
                    </a:gs>
                    <a:gs pos="45000">
                      <a:schemeClr val="bg1">
                        <a:lumMod val="0"/>
                      </a:schemeClr>
                    </a:gs>
                  </a:gsLst>
                  <a:lin ang="5400000" scaled="0"/>
                </a:gradFill>
              </a:defRPr>
            </a:lvl3pPr>
            <a:lvl4pPr marL="439364" indent="0">
              <a:buNone/>
              <a:defRPr sz="1568">
                <a:gradFill>
                  <a:gsLst>
                    <a:gs pos="12245">
                      <a:schemeClr val="bg1">
                        <a:lumMod val="0"/>
                      </a:schemeClr>
                    </a:gs>
                    <a:gs pos="45000">
                      <a:schemeClr val="bg1">
                        <a:lumMod val="0"/>
                      </a:schemeClr>
                    </a:gs>
                  </a:gsLst>
                  <a:lin ang="5400000" scaled="0"/>
                </a:gradFill>
              </a:defRPr>
            </a:lvl4pPr>
            <a:lvl5pPr marL="659046" indent="0">
              <a:buNone/>
              <a:defRPr sz="1568">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787880027"/>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22">
                <a:gradFill>
                  <a:gsLst>
                    <a:gs pos="12245">
                      <a:schemeClr val="bg1">
                        <a:lumMod val="0"/>
                      </a:schemeClr>
                    </a:gs>
                    <a:gs pos="45000">
                      <a:schemeClr val="bg1">
                        <a:lumMod val="0"/>
                      </a:schemeClr>
                    </a:gs>
                  </a:gsLst>
                  <a:lin ang="5400000" scaled="0"/>
                </a:gradFill>
              </a:defRPr>
            </a:lvl2pPr>
            <a:lvl3pPr marL="219682" indent="0">
              <a:buNone/>
              <a:defRPr>
                <a:gradFill>
                  <a:gsLst>
                    <a:gs pos="12245">
                      <a:schemeClr val="bg1">
                        <a:lumMod val="0"/>
                      </a:schemeClr>
                    </a:gs>
                    <a:gs pos="45000">
                      <a:schemeClr val="bg1">
                        <a:lumMod val="0"/>
                      </a:schemeClr>
                    </a:gs>
                  </a:gsLst>
                  <a:lin ang="5400000" scaled="0"/>
                </a:gradFill>
              </a:defRPr>
            </a:lvl3pPr>
            <a:lvl4pPr marL="439364" indent="0">
              <a:buNone/>
              <a:defRPr>
                <a:gradFill>
                  <a:gsLst>
                    <a:gs pos="12245">
                      <a:schemeClr val="bg1">
                        <a:lumMod val="0"/>
                      </a:schemeClr>
                    </a:gs>
                    <a:gs pos="45000">
                      <a:schemeClr val="bg1">
                        <a:lumMod val="0"/>
                      </a:schemeClr>
                    </a:gs>
                  </a:gsLst>
                  <a:lin ang="5400000" scaled="0"/>
                </a:gradFill>
              </a:defRPr>
            </a:lvl4pPr>
            <a:lvl5pPr marL="659046" indent="0">
              <a:buNone/>
              <a:defRPr>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3246275799"/>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2030"/>
          </a:xfrm>
        </p:spPr>
        <p:txBody>
          <a:bodyPr>
            <a:spAutoFit/>
          </a:bodyPr>
          <a:lstStyle>
            <a:lvl1pPr>
              <a:defRPr>
                <a:gradFill>
                  <a:gsLst>
                    <a:gs pos="12245">
                      <a:schemeClr val="bg1">
                        <a:lumMod val="0"/>
                      </a:schemeClr>
                    </a:gs>
                    <a:gs pos="45000">
                      <a:schemeClr val="bg1">
                        <a:lumMod val="0"/>
                      </a:schemeClr>
                    </a:gs>
                  </a:gsLst>
                  <a:lin ang="5400000" scaled="0"/>
                </a:gradFill>
              </a:defRPr>
            </a:lvl1pPr>
            <a:lvl2pPr>
              <a:defRPr>
                <a:gradFill>
                  <a:gsLst>
                    <a:gs pos="12245">
                      <a:schemeClr val="bg1">
                        <a:lumMod val="0"/>
                      </a:schemeClr>
                    </a:gs>
                    <a:gs pos="45000">
                      <a:schemeClr val="bg1">
                        <a:lumMod val="0"/>
                      </a:schemeClr>
                    </a:gs>
                  </a:gsLst>
                  <a:lin ang="5400000" scaled="0"/>
                </a:gradFill>
              </a:defRPr>
            </a:lvl2pPr>
            <a:lvl3pPr>
              <a:defRPr>
                <a:gradFill>
                  <a:gsLst>
                    <a:gs pos="12245">
                      <a:schemeClr val="bg1">
                        <a:lumMod val="0"/>
                      </a:schemeClr>
                    </a:gs>
                    <a:gs pos="45000">
                      <a:schemeClr val="bg1">
                        <a:lumMod val="0"/>
                      </a:schemeClr>
                    </a:gs>
                  </a:gsLst>
                  <a:lin ang="5400000" scaled="0"/>
                </a:gradFill>
              </a:defRPr>
            </a:lvl3pPr>
            <a:lvl4pPr>
              <a:defRPr>
                <a:gradFill>
                  <a:gsLst>
                    <a:gs pos="12245">
                      <a:schemeClr val="bg1">
                        <a:lumMod val="0"/>
                      </a:schemeClr>
                    </a:gs>
                    <a:gs pos="45000">
                      <a:schemeClr val="bg1">
                        <a:lumMod val="0"/>
                      </a:schemeClr>
                    </a:gs>
                  </a:gsLst>
                  <a:lin ang="5400000" scaled="0"/>
                </a:gradFill>
              </a:defRPr>
            </a:lvl4pPr>
            <a:lvl5pPr>
              <a:defRPr>
                <a:gradFill>
                  <a:gsLst>
                    <a:gs pos="12245">
                      <a:schemeClr val="bg1">
                        <a:lumMod val="0"/>
                      </a:schemeClr>
                    </a:gs>
                    <a:gs pos="45000">
                      <a:schemeClr val="bg1">
                        <a:lumMod val="0"/>
                      </a:schemeClr>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35652729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8" y="1871846"/>
            <a:ext cx="11151917" cy="7478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8" y="2774244"/>
            <a:ext cx="11151917" cy="20005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646471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8285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1868204"/>
          </a:xfrm>
        </p:spPr>
        <p:txBody>
          <a:bodyPr>
            <a:spAutoFit/>
          </a:bodyPr>
          <a:lstStyle>
            <a:lvl1pPr>
              <a:defRPr sz="3529">
                <a:solidFill>
                  <a:srgbClr val="00BCF2"/>
                </a:solidFill>
              </a:defRPr>
            </a:lvl1pPr>
            <a:lvl2pPr>
              <a:defRPr sz="1961"/>
            </a:lvl2pPr>
            <a:lvl3pPr>
              <a:defRPr sz="1765"/>
            </a:lvl3pPr>
            <a:lvl4pPr>
              <a:defRPr sz="1568"/>
            </a:lvl4pPr>
            <a:lvl5pPr>
              <a:defRPr sz="156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solidFill>
                  <a:srgbClr val="000000"/>
                </a:solidFill>
              </a:defRPr>
            </a:lvl1pPr>
          </a:lstStyle>
          <a:p>
            <a:pPr defTabSz="896354"/>
            <a:fld id="{7EFC24D6-DB8F-6B44-BA5A-9BEC68C15CAA}" type="slidenum">
              <a:rPr lang="en-US" smtClean="0"/>
              <a:pPr defTabSz="896354"/>
              <a:t>‹#›</a:t>
            </a:fld>
            <a:endParaRPr lang="en-US" dirty="0"/>
          </a:p>
        </p:txBody>
      </p:sp>
    </p:spTree>
    <p:extLst>
      <p:ext uri="{BB962C8B-B14F-4D97-AF65-F5344CB8AC3E}">
        <p14:creationId xmlns:p14="http://schemas.microsoft.com/office/powerpoint/2010/main" val="2015569722"/>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269242" y="1189177"/>
            <a:ext cx="5378548" cy="1806841"/>
          </a:xfrm>
        </p:spPr>
        <p:txBody>
          <a:bodyPr wrap="square">
            <a:spAutoFit/>
          </a:bodyPr>
          <a:lstStyle>
            <a:lvl1pPr marL="0" indent="0">
              <a:spcBef>
                <a:spcPts val="1176"/>
              </a:spcBef>
              <a:buClr>
                <a:schemeClr val="tx1"/>
              </a:buClr>
              <a:buFont typeface="Wingdings" pitchFamily="2" charset="2"/>
              <a:buNone/>
              <a:defRPr sz="3137">
                <a:solidFill>
                  <a:srgbClr val="00BCF2"/>
                </a:solidFill>
              </a:defRPr>
            </a:lvl1pPr>
            <a:lvl2pPr marL="0" indent="0">
              <a:buNone/>
              <a:defRPr sz="1765">
                <a:gradFill>
                  <a:gsLst>
                    <a:gs pos="12245">
                      <a:schemeClr val="bg1">
                        <a:lumMod val="0"/>
                      </a:schemeClr>
                    </a:gs>
                    <a:gs pos="45000">
                      <a:schemeClr val="bg1">
                        <a:lumMod val="0"/>
                      </a:schemeClr>
                    </a:gs>
                  </a:gsLst>
                  <a:lin ang="5400000" scaled="0"/>
                </a:gradFill>
              </a:defRPr>
            </a:lvl2pPr>
            <a:lvl3pPr marL="222733" indent="0">
              <a:buNone/>
              <a:tabLst/>
              <a:defRPr sz="1765">
                <a:gradFill>
                  <a:gsLst>
                    <a:gs pos="12245">
                      <a:schemeClr val="bg1">
                        <a:lumMod val="0"/>
                      </a:schemeClr>
                    </a:gs>
                    <a:gs pos="45000">
                      <a:schemeClr val="bg1">
                        <a:lumMod val="0"/>
                      </a:schemeClr>
                    </a:gs>
                  </a:gsLst>
                  <a:lin ang="5400000" scaled="0"/>
                </a:gradFill>
              </a:defRPr>
            </a:lvl3pPr>
            <a:lvl4pPr marL="442415" indent="0">
              <a:buNone/>
              <a:defRPr sz="1568">
                <a:gradFill>
                  <a:gsLst>
                    <a:gs pos="12245">
                      <a:schemeClr val="bg1">
                        <a:lumMod val="0"/>
                      </a:schemeClr>
                    </a:gs>
                    <a:gs pos="45000">
                      <a:schemeClr val="bg1">
                        <a:lumMod val="0"/>
                      </a:schemeClr>
                    </a:gs>
                  </a:gsLst>
                  <a:lin ang="5400000" scaled="0"/>
                </a:gradFill>
              </a:defRPr>
            </a:lvl4pPr>
            <a:lvl5pPr marL="659046" indent="0">
              <a:buNone/>
              <a:tabLst/>
              <a:defRPr sz="1568">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7"/>
            <a:ext cx="5378548" cy="1806841"/>
          </a:xfrm>
        </p:spPr>
        <p:txBody>
          <a:bodyPr wrap="square">
            <a:spAutoFit/>
          </a:bodyPr>
          <a:lstStyle>
            <a:lvl1pPr marL="0" indent="0">
              <a:spcBef>
                <a:spcPts val="1176"/>
              </a:spcBef>
              <a:buClr>
                <a:schemeClr val="tx1"/>
              </a:buClr>
              <a:buFont typeface="Wingdings" pitchFamily="2" charset="2"/>
              <a:buNone/>
              <a:defRPr sz="3137">
                <a:solidFill>
                  <a:srgbClr val="00BCF2"/>
                </a:solidFill>
              </a:defRPr>
            </a:lvl1pPr>
            <a:lvl2pPr marL="0" indent="0">
              <a:buNone/>
              <a:defRPr sz="1765">
                <a:gradFill>
                  <a:gsLst>
                    <a:gs pos="12245">
                      <a:schemeClr val="bg1">
                        <a:lumMod val="0"/>
                      </a:schemeClr>
                    </a:gs>
                    <a:gs pos="45000">
                      <a:schemeClr val="bg1">
                        <a:lumMod val="0"/>
                      </a:schemeClr>
                    </a:gs>
                  </a:gsLst>
                  <a:lin ang="5400000" scaled="0"/>
                </a:gradFill>
              </a:defRPr>
            </a:lvl2pPr>
            <a:lvl3pPr marL="222733" indent="0">
              <a:buNone/>
              <a:tabLst/>
              <a:defRPr sz="1765">
                <a:gradFill>
                  <a:gsLst>
                    <a:gs pos="12245">
                      <a:schemeClr val="bg1">
                        <a:lumMod val="0"/>
                      </a:schemeClr>
                    </a:gs>
                    <a:gs pos="45000">
                      <a:schemeClr val="bg1">
                        <a:lumMod val="0"/>
                      </a:schemeClr>
                    </a:gs>
                  </a:gsLst>
                  <a:lin ang="5400000" scaled="0"/>
                </a:gradFill>
              </a:defRPr>
            </a:lvl3pPr>
            <a:lvl4pPr marL="442415" indent="0">
              <a:buNone/>
              <a:defRPr sz="1568">
                <a:gradFill>
                  <a:gsLst>
                    <a:gs pos="12245">
                      <a:schemeClr val="bg1">
                        <a:lumMod val="0"/>
                      </a:schemeClr>
                    </a:gs>
                    <a:gs pos="45000">
                      <a:schemeClr val="bg1">
                        <a:lumMod val="0"/>
                      </a:schemeClr>
                    </a:gs>
                  </a:gsLst>
                  <a:lin ang="5400000" scaled="0"/>
                </a:gradFill>
              </a:defRPr>
            </a:lvl4pPr>
            <a:lvl5pPr marL="659046" indent="0">
              <a:buNone/>
              <a:tabLst/>
              <a:defRPr sz="1568">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3348610456"/>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269242" y="1189177"/>
            <a:ext cx="5378548" cy="1806841"/>
          </a:xfrm>
        </p:spPr>
        <p:txBody>
          <a:bodyPr wrap="square">
            <a:spAutoFit/>
          </a:bodyPr>
          <a:lstStyle>
            <a:lvl1pPr marL="0" indent="0">
              <a:spcBef>
                <a:spcPts val="1176"/>
              </a:spcBef>
              <a:buClr>
                <a:schemeClr val="tx1"/>
              </a:buClr>
              <a:buFont typeface="Wingdings" pitchFamily="2" charset="2"/>
              <a:buNone/>
              <a:defRPr sz="3137">
                <a:gradFill>
                  <a:gsLst>
                    <a:gs pos="12245">
                      <a:schemeClr val="bg1">
                        <a:lumMod val="0"/>
                      </a:schemeClr>
                    </a:gs>
                    <a:gs pos="45000">
                      <a:schemeClr val="bg1">
                        <a:lumMod val="0"/>
                      </a:schemeClr>
                    </a:gs>
                  </a:gsLst>
                  <a:lin ang="5400000" scaled="0"/>
                </a:gradFill>
              </a:defRPr>
            </a:lvl1pPr>
            <a:lvl2pPr marL="0" indent="0">
              <a:buNone/>
              <a:defRPr sz="1765">
                <a:gradFill>
                  <a:gsLst>
                    <a:gs pos="12245">
                      <a:schemeClr val="bg1">
                        <a:lumMod val="0"/>
                      </a:schemeClr>
                    </a:gs>
                    <a:gs pos="45000">
                      <a:schemeClr val="bg1">
                        <a:lumMod val="0"/>
                      </a:schemeClr>
                    </a:gs>
                  </a:gsLst>
                  <a:lin ang="5400000" scaled="0"/>
                </a:gradFill>
              </a:defRPr>
            </a:lvl2pPr>
            <a:lvl3pPr marL="222733" indent="0">
              <a:buNone/>
              <a:tabLst/>
              <a:defRPr sz="1765">
                <a:gradFill>
                  <a:gsLst>
                    <a:gs pos="12245">
                      <a:schemeClr val="bg1">
                        <a:lumMod val="0"/>
                      </a:schemeClr>
                    </a:gs>
                    <a:gs pos="45000">
                      <a:schemeClr val="bg1">
                        <a:lumMod val="0"/>
                      </a:schemeClr>
                    </a:gs>
                  </a:gsLst>
                  <a:lin ang="5400000" scaled="0"/>
                </a:gradFill>
              </a:defRPr>
            </a:lvl3pPr>
            <a:lvl4pPr marL="442415" indent="0">
              <a:buNone/>
              <a:defRPr sz="1568">
                <a:gradFill>
                  <a:gsLst>
                    <a:gs pos="12245">
                      <a:schemeClr val="bg1">
                        <a:lumMod val="0"/>
                      </a:schemeClr>
                    </a:gs>
                    <a:gs pos="45000">
                      <a:schemeClr val="bg1">
                        <a:lumMod val="0"/>
                      </a:schemeClr>
                    </a:gs>
                  </a:gsLst>
                  <a:lin ang="5400000" scaled="0"/>
                </a:gradFill>
              </a:defRPr>
            </a:lvl4pPr>
            <a:lvl5pPr marL="659046" indent="0">
              <a:buNone/>
              <a:tabLst/>
              <a:defRPr sz="1568">
                <a:gradFill>
                  <a:gsLst>
                    <a:gs pos="12245">
                      <a:schemeClr val="bg1">
                        <a:lumMod val="0"/>
                      </a:schemeClr>
                    </a:gs>
                    <a:gs pos="45000">
                      <a:schemeClr val="bg1">
                        <a:lumMod val="0"/>
                      </a:schemeClr>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1806841"/>
          </a:xfrm>
        </p:spPr>
        <p:txBody>
          <a:bodyPr wrap="square">
            <a:spAutoFit/>
          </a:bodyPr>
          <a:lstStyle>
            <a:lvl1pPr marL="0" indent="0">
              <a:spcBef>
                <a:spcPts val="1176"/>
              </a:spcBef>
              <a:buClr>
                <a:schemeClr val="tx1"/>
              </a:buClr>
              <a:buFont typeface="Wingdings" pitchFamily="2" charset="2"/>
              <a:buNone/>
              <a:defRPr sz="3137">
                <a:gradFill>
                  <a:gsLst>
                    <a:gs pos="12245">
                      <a:schemeClr val="bg1">
                        <a:lumMod val="0"/>
                      </a:schemeClr>
                    </a:gs>
                    <a:gs pos="45000">
                      <a:schemeClr val="bg1">
                        <a:lumMod val="0"/>
                      </a:schemeClr>
                    </a:gs>
                  </a:gsLst>
                  <a:lin ang="5400000" scaled="0"/>
                </a:gradFill>
              </a:defRPr>
            </a:lvl1pPr>
            <a:lvl2pPr marL="0" indent="0">
              <a:buNone/>
              <a:defRPr sz="1765">
                <a:gradFill>
                  <a:gsLst>
                    <a:gs pos="12245">
                      <a:schemeClr val="bg1">
                        <a:lumMod val="0"/>
                      </a:schemeClr>
                    </a:gs>
                    <a:gs pos="45000">
                      <a:schemeClr val="bg1">
                        <a:lumMod val="0"/>
                      </a:schemeClr>
                    </a:gs>
                  </a:gsLst>
                  <a:lin ang="5400000" scaled="0"/>
                </a:gradFill>
              </a:defRPr>
            </a:lvl2pPr>
            <a:lvl3pPr marL="222733" indent="0">
              <a:buNone/>
              <a:tabLst/>
              <a:defRPr sz="1765">
                <a:gradFill>
                  <a:gsLst>
                    <a:gs pos="12245">
                      <a:schemeClr val="bg1">
                        <a:lumMod val="0"/>
                      </a:schemeClr>
                    </a:gs>
                    <a:gs pos="45000">
                      <a:schemeClr val="bg1">
                        <a:lumMod val="0"/>
                      </a:schemeClr>
                    </a:gs>
                  </a:gsLst>
                  <a:lin ang="5400000" scaled="0"/>
                </a:gradFill>
              </a:defRPr>
            </a:lvl3pPr>
            <a:lvl4pPr marL="442415" indent="0">
              <a:buNone/>
              <a:defRPr sz="1568">
                <a:gradFill>
                  <a:gsLst>
                    <a:gs pos="12245">
                      <a:schemeClr val="bg1">
                        <a:lumMod val="0"/>
                      </a:schemeClr>
                    </a:gs>
                    <a:gs pos="45000">
                      <a:schemeClr val="bg1">
                        <a:lumMod val="0"/>
                      </a:schemeClr>
                    </a:gs>
                  </a:gsLst>
                  <a:lin ang="5400000" scaled="0"/>
                </a:gradFill>
              </a:defRPr>
            </a:lvl4pPr>
            <a:lvl5pPr marL="659046" indent="0">
              <a:buNone/>
              <a:tabLst/>
              <a:defRPr sz="1568">
                <a:gradFill>
                  <a:gsLst>
                    <a:gs pos="12245">
                      <a:schemeClr val="bg1">
                        <a:lumMod val="0"/>
                      </a:schemeClr>
                    </a:gs>
                    <a:gs pos="45000">
                      <a:schemeClr val="bg1">
                        <a:lumMod val="0"/>
                      </a:schemeClr>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3978464226"/>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269242" y="1189176"/>
            <a:ext cx="5378548" cy="2211967"/>
          </a:xfrm>
        </p:spPr>
        <p:txBody>
          <a:bodyPr wrap="square">
            <a:spAutoFit/>
          </a:bodyPr>
          <a:lstStyle>
            <a:lvl1pPr marL="276128" indent="-276128">
              <a:spcBef>
                <a:spcPts val="1176"/>
              </a:spcBef>
              <a:buClr>
                <a:schemeClr val="tx1"/>
              </a:buClr>
              <a:buFont typeface="Arial" pitchFamily="34" charset="0"/>
              <a:buChar char="•"/>
              <a:defRPr sz="3137">
                <a:gradFill>
                  <a:gsLst>
                    <a:gs pos="12245">
                      <a:schemeClr val="bg1">
                        <a:lumMod val="0"/>
                      </a:schemeClr>
                    </a:gs>
                    <a:gs pos="45000">
                      <a:schemeClr val="bg1">
                        <a:lumMod val="0"/>
                      </a:schemeClr>
                    </a:gs>
                  </a:gsLst>
                  <a:lin ang="5400000" scaled="0"/>
                </a:gradFill>
              </a:defRPr>
            </a:lvl1pPr>
            <a:lvl2pPr marL="510444" indent="-224098">
              <a:defRPr sz="1961">
                <a:gradFill>
                  <a:gsLst>
                    <a:gs pos="12245">
                      <a:schemeClr val="bg1">
                        <a:lumMod val="0"/>
                      </a:schemeClr>
                    </a:gs>
                    <a:gs pos="45000">
                      <a:schemeClr val="bg1">
                        <a:lumMod val="0"/>
                      </a:schemeClr>
                    </a:gs>
                  </a:gsLst>
                  <a:lin ang="5400000" scaled="0"/>
                </a:gradFill>
              </a:defRPr>
            </a:lvl2pPr>
            <a:lvl3pPr marL="672293" indent="-161849">
              <a:tabLst/>
              <a:defRPr sz="1765">
                <a:gradFill>
                  <a:gsLst>
                    <a:gs pos="12245">
                      <a:schemeClr val="bg1">
                        <a:lumMod val="0"/>
                      </a:schemeClr>
                    </a:gs>
                    <a:gs pos="45000">
                      <a:schemeClr val="bg1">
                        <a:lumMod val="0"/>
                      </a:schemeClr>
                    </a:gs>
                  </a:gsLst>
                  <a:lin ang="5400000" scaled="0"/>
                </a:gradFill>
              </a:defRPr>
            </a:lvl3pPr>
            <a:lvl4pPr marL="846590" indent="-174298">
              <a:defRPr sz="1568">
                <a:gradFill>
                  <a:gsLst>
                    <a:gs pos="12245">
                      <a:schemeClr val="bg1">
                        <a:lumMod val="0"/>
                      </a:schemeClr>
                    </a:gs>
                    <a:gs pos="45000">
                      <a:schemeClr val="bg1">
                        <a:lumMod val="0"/>
                      </a:schemeClr>
                    </a:gs>
                  </a:gsLst>
                  <a:lin ang="5400000" scaled="0"/>
                </a:gradFill>
              </a:defRPr>
            </a:lvl4pPr>
            <a:lvl5pPr marL="1008439" indent="-161849">
              <a:tabLst/>
              <a:defRPr sz="1568">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211967"/>
          </a:xfrm>
        </p:spPr>
        <p:txBody>
          <a:bodyPr wrap="square">
            <a:spAutoFit/>
          </a:bodyPr>
          <a:lstStyle>
            <a:lvl1pPr marL="276128" indent="-276128">
              <a:spcBef>
                <a:spcPts val="1176"/>
              </a:spcBef>
              <a:buClr>
                <a:schemeClr val="tx1"/>
              </a:buClr>
              <a:buFont typeface="Arial" pitchFamily="34" charset="0"/>
              <a:buChar char="•"/>
              <a:defRPr sz="3137">
                <a:gradFill>
                  <a:gsLst>
                    <a:gs pos="12245">
                      <a:schemeClr val="bg1">
                        <a:lumMod val="0"/>
                      </a:schemeClr>
                    </a:gs>
                    <a:gs pos="45000">
                      <a:schemeClr val="bg1">
                        <a:lumMod val="0"/>
                      </a:schemeClr>
                    </a:gs>
                  </a:gsLst>
                  <a:lin ang="5400000" scaled="0"/>
                </a:gradFill>
              </a:defRPr>
            </a:lvl1pPr>
            <a:lvl2pPr marL="510444" indent="-224098">
              <a:defRPr sz="1961">
                <a:gradFill>
                  <a:gsLst>
                    <a:gs pos="12245">
                      <a:schemeClr val="bg1">
                        <a:lumMod val="0"/>
                      </a:schemeClr>
                    </a:gs>
                    <a:gs pos="45000">
                      <a:schemeClr val="bg1">
                        <a:lumMod val="0"/>
                      </a:schemeClr>
                    </a:gs>
                  </a:gsLst>
                  <a:lin ang="5400000" scaled="0"/>
                </a:gradFill>
              </a:defRPr>
            </a:lvl2pPr>
            <a:lvl3pPr marL="672293" indent="-161849">
              <a:tabLst/>
              <a:defRPr sz="1765">
                <a:gradFill>
                  <a:gsLst>
                    <a:gs pos="12245">
                      <a:schemeClr val="bg1">
                        <a:lumMod val="0"/>
                      </a:schemeClr>
                    </a:gs>
                    <a:gs pos="45000">
                      <a:schemeClr val="bg1">
                        <a:lumMod val="0"/>
                      </a:schemeClr>
                    </a:gs>
                  </a:gsLst>
                  <a:lin ang="5400000" scaled="0"/>
                </a:gradFill>
              </a:defRPr>
            </a:lvl3pPr>
            <a:lvl4pPr marL="846590" indent="-174298">
              <a:defRPr sz="1568">
                <a:gradFill>
                  <a:gsLst>
                    <a:gs pos="12245">
                      <a:schemeClr val="bg1">
                        <a:lumMod val="0"/>
                      </a:schemeClr>
                    </a:gs>
                    <a:gs pos="45000">
                      <a:schemeClr val="bg1">
                        <a:lumMod val="0"/>
                      </a:schemeClr>
                    </a:gs>
                  </a:gsLst>
                  <a:lin ang="5400000" scaled="0"/>
                </a:gradFill>
              </a:defRPr>
            </a:lvl4pPr>
            <a:lvl5pPr marL="1008439" indent="-161849">
              <a:tabLst/>
              <a:defRPr sz="1568">
                <a:gradFill>
                  <a:gsLst>
                    <a:gs pos="12245">
                      <a:schemeClr val="bg1">
                        <a:lumMod val="0"/>
                      </a:schemeClr>
                    </a:gs>
                    <a:gs pos="45000">
                      <a:schemeClr val="bg1">
                        <a:lumMod val="0"/>
                      </a:schemeClr>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1132127398"/>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269242" y="1189176"/>
            <a:ext cx="5378548" cy="2211967"/>
          </a:xfrm>
        </p:spPr>
        <p:txBody>
          <a:bodyPr wrap="square">
            <a:spAutoFit/>
          </a:bodyPr>
          <a:lstStyle>
            <a:lvl1pPr marL="276128" indent="-276128">
              <a:spcBef>
                <a:spcPts val="1176"/>
              </a:spcBef>
              <a:buClr>
                <a:schemeClr val="tx2"/>
              </a:buClr>
              <a:buFont typeface="Arial" pitchFamily="34" charset="0"/>
              <a:buChar char="•"/>
              <a:defRPr sz="3137">
                <a:solidFill>
                  <a:srgbClr val="00BCF2"/>
                </a:solidFill>
              </a:defRPr>
            </a:lvl1pPr>
            <a:lvl2pPr marL="510444" indent="-224098">
              <a:defRPr sz="1961">
                <a:gradFill>
                  <a:gsLst>
                    <a:gs pos="12245">
                      <a:schemeClr val="bg1">
                        <a:lumMod val="0"/>
                      </a:schemeClr>
                    </a:gs>
                    <a:gs pos="45000">
                      <a:schemeClr val="bg1">
                        <a:lumMod val="0"/>
                      </a:schemeClr>
                    </a:gs>
                  </a:gsLst>
                  <a:lin ang="5400000" scaled="0"/>
                </a:gradFill>
              </a:defRPr>
            </a:lvl2pPr>
            <a:lvl3pPr marL="672293" indent="-161849">
              <a:tabLst/>
              <a:defRPr sz="1765">
                <a:gradFill>
                  <a:gsLst>
                    <a:gs pos="12245">
                      <a:schemeClr val="bg1">
                        <a:lumMod val="0"/>
                      </a:schemeClr>
                    </a:gs>
                    <a:gs pos="45000">
                      <a:schemeClr val="bg1">
                        <a:lumMod val="0"/>
                      </a:schemeClr>
                    </a:gs>
                  </a:gsLst>
                  <a:lin ang="5400000" scaled="0"/>
                </a:gradFill>
              </a:defRPr>
            </a:lvl3pPr>
            <a:lvl4pPr marL="846590" indent="-174298">
              <a:defRPr sz="1568">
                <a:gradFill>
                  <a:gsLst>
                    <a:gs pos="12245">
                      <a:schemeClr val="bg1">
                        <a:lumMod val="0"/>
                      </a:schemeClr>
                    </a:gs>
                    <a:gs pos="45000">
                      <a:schemeClr val="bg1">
                        <a:lumMod val="0"/>
                      </a:schemeClr>
                    </a:gs>
                  </a:gsLst>
                  <a:lin ang="5400000" scaled="0"/>
                </a:gradFill>
              </a:defRPr>
            </a:lvl4pPr>
            <a:lvl5pPr marL="1008439" indent="-161849">
              <a:tabLst/>
              <a:defRPr sz="1568">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211967"/>
          </a:xfrm>
        </p:spPr>
        <p:txBody>
          <a:bodyPr wrap="square">
            <a:spAutoFit/>
          </a:bodyPr>
          <a:lstStyle>
            <a:lvl1pPr marL="276128" indent="-276128">
              <a:spcBef>
                <a:spcPts val="1176"/>
              </a:spcBef>
              <a:buClr>
                <a:schemeClr val="tx2"/>
              </a:buClr>
              <a:buFont typeface="Arial" pitchFamily="34" charset="0"/>
              <a:buChar char="•"/>
              <a:defRPr sz="3137">
                <a:solidFill>
                  <a:srgbClr val="00BCF2"/>
                </a:solidFill>
              </a:defRPr>
            </a:lvl1pPr>
            <a:lvl2pPr marL="510444" indent="-224098">
              <a:defRPr sz="1961">
                <a:gradFill>
                  <a:gsLst>
                    <a:gs pos="12245">
                      <a:schemeClr val="bg1">
                        <a:lumMod val="0"/>
                      </a:schemeClr>
                    </a:gs>
                    <a:gs pos="45000">
                      <a:schemeClr val="bg1">
                        <a:lumMod val="0"/>
                      </a:schemeClr>
                    </a:gs>
                  </a:gsLst>
                  <a:lin ang="5400000" scaled="0"/>
                </a:gradFill>
              </a:defRPr>
            </a:lvl2pPr>
            <a:lvl3pPr marL="672293" indent="-161849">
              <a:tabLst/>
              <a:defRPr sz="1765">
                <a:gradFill>
                  <a:gsLst>
                    <a:gs pos="12245">
                      <a:schemeClr val="bg1">
                        <a:lumMod val="0"/>
                      </a:schemeClr>
                    </a:gs>
                    <a:gs pos="45000">
                      <a:schemeClr val="bg1">
                        <a:lumMod val="0"/>
                      </a:schemeClr>
                    </a:gs>
                  </a:gsLst>
                  <a:lin ang="5400000" scaled="0"/>
                </a:gradFill>
              </a:defRPr>
            </a:lvl3pPr>
            <a:lvl4pPr marL="846590" indent="-174298">
              <a:defRPr sz="1568">
                <a:gradFill>
                  <a:gsLst>
                    <a:gs pos="12245">
                      <a:schemeClr val="bg1">
                        <a:lumMod val="0"/>
                      </a:schemeClr>
                    </a:gs>
                    <a:gs pos="45000">
                      <a:schemeClr val="bg1">
                        <a:lumMod val="0"/>
                      </a:schemeClr>
                    </a:gs>
                  </a:gsLst>
                  <a:lin ang="5400000" scaled="0"/>
                </a:gradFill>
              </a:defRPr>
            </a:lvl4pPr>
            <a:lvl5pPr marL="1008439" indent="-161849">
              <a:tabLst/>
              <a:defRPr sz="1568">
                <a:gradFill>
                  <a:gsLst>
                    <a:gs pos="12245">
                      <a:schemeClr val="bg1">
                        <a:lumMod val="0"/>
                      </a:schemeClr>
                    </a:gs>
                    <a:gs pos="45000">
                      <a:schemeClr val="bg1">
                        <a:lumMod val="0"/>
                      </a:schemeClr>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dirty="0">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716769894"/>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3728599382"/>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896354" rtl="0" eaLnBrk="1" latinLnBrk="0" hangingPunct="1">
              <a:lnSpc>
                <a:spcPct val="90000"/>
              </a:lnSpc>
              <a:spcBef>
                <a:spcPct val="0"/>
              </a:spcBef>
              <a:buNone/>
              <a:defRPr lang="en-US" sz="4705" b="0" kern="1200" cap="none" spc="-10" baseline="0" dirty="0">
                <a:ln w="3175">
                  <a:noFill/>
                </a:ln>
                <a:gradFill>
                  <a:gsLst>
                    <a:gs pos="84956">
                      <a:schemeClr val="accent4"/>
                    </a:gs>
                    <a:gs pos="57000">
                      <a:schemeClr val="accent4"/>
                    </a:gs>
                  </a:gsLst>
                  <a:lin ang="5400000" scaled="0"/>
                </a:gradFill>
                <a:effectLst/>
                <a:latin typeface="+mj-lt"/>
                <a:ea typeface="+mn-ea"/>
                <a:cs typeface="Segoe UI" pitchFamily="34" charset="0"/>
              </a:defRPr>
            </a:lvl1pPr>
          </a:lstStyle>
          <a:p>
            <a:r>
              <a:rPr lang="en-US" dirty="0"/>
              <a:t>Click to edit Master title style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2779559222"/>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2"/>
            <a:ext cx="12192001" cy="6857999"/>
          </a:xfrm>
          <a:prstGeom prst="rect">
            <a:avLst/>
          </a:prstGeom>
        </p:spPr>
      </p:pic>
      <p:sp>
        <p:nvSpPr>
          <p:cNvPr id="18" name="Rectangle 17"/>
          <p:cNvSpPr/>
          <p:nvPr userDrawn="1"/>
        </p:nvSpPr>
        <p:spPr bwMode="gray">
          <a:xfrm>
            <a:off x="269240"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1"/>
          <p:cNvSpPr>
            <a:spLocks noGrp="1"/>
          </p:cNvSpPr>
          <p:nvPr>
            <p:ph type="title" hasCustomPrompt="1"/>
          </p:nvPr>
        </p:nvSpPr>
        <p:spPr>
          <a:xfrm>
            <a:off x="269302" y="2081645"/>
            <a:ext cx="7171320" cy="1795633"/>
          </a:xfrm>
          <a:noFill/>
        </p:spPr>
        <p:txBody>
          <a:bodyPr lIns="146304" tIns="91440" rIns="146304" bIns="91440" anchor="t" anchorCtr="0"/>
          <a:lstStyle>
            <a:lvl1pPr>
              <a:defRPr sz="5766" spc="-96"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7"/>
            <a:ext cx="7171320" cy="1793105"/>
          </a:xfrm>
          <a:noFill/>
        </p:spPr>
        <p:txBody>
          <a:bodyPr lIns="146304" tIns="109728" rIns="146304" bIns="109728">
            <a:noAutofit/>
          </a:bodyPr>
          <a:lstStyle>
            <a:lvl1pPr marL="0" indent="0">
              <a:spcBef>
                <a:spcPts val="0"/>
              </a:spcBef>
              <a:buNone/>
              <a:defRPr sz="345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4"/>
            <a:ext cx="2507472" cy="537212"/>
          </a:xfrm>
          <a:prstGeom prst="rect">
            <a:avLst/>
          </a:prstGeom>
        </p:spPr>
      </p:pic>
    </p:spTree>
    <p:extLst>
      <p:ext uri="{BB962C8B-B14F-4D97-AF65-F5344CB8AC3E}">
        <p14:creationId xmlns:p14="http://schemas.microsoft.com/office/powerpoint/2010/main" val="377711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004"/>
            <a:ext cx="12192000" cy="6892004"/>
          </a:xfrm>
          <a:prstGeom prst="rect">
            <a:avLst/>
          </a:prstGeom>
        </p:spPr>
      </p:pic>
      <p:sp>
        <p:nvSpPr>
          <p:cNvPr id="16" name="Rectangle 15"/>
          <p:cNvSpPr/>
          <p:nvPr userDrawn="1"/>
        </p:nvSpPr>
        <p:spPr>
          <a:xfrm rot="10800000" flipH="1">
            <a:off x="1" y="2084187"/>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96354"/>
            <a:endParaRPr lang="en-US" sz="1730">
              <a:solidFill>
                <a:srgbClr val="FFFFFF"/>
              </a:solidFill>
            </a:endParaRPr>
          </a:p>
        </p:txBody>
      </p:sp>
      <p:sp>
        <p:nvSpPr>
          <p:cNvPr id="18" name="Rectangle 17"/>
          <p:cNvSpPr/>
          <p:nvPr userDrawn="1"/>
        </p:nvSpPr>
        <p:spPr bwMode="gray">
          <a:xfrm>
            <a:off x="269240"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5"/>
            <a:ext cx="7171320" cy="1795633"/>
          </a:xfrm>
          <a:noFill/>
        </p:spPr>
        <p:txBody>
          <a:bodyPr lIns="146304" tIns="91440" rIns="146304" bIns="91440" anchor="t" anchorCtr="0"/>
          <a:lstStyle>
            <a:lvl1pPr>
              <a:defRPr sz="5766" spc="-96"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7"/>
            <a:ext cx="7171320" cy="1793105"/>
          </a:xfrm>
          <a:noFill/>
        </p:spPr>
        <p:txBody>
          <a:bodyPr lIns="146304" tIns="109728" rIns="146304" bIns="109728">
            <a:noAutofit/>
          </a:bodyPr>
          <a:lstStyle>
            <a:lvl1pPr marL="0" indent="0">
              <a:spcBef>
                <a:spcPts val="0"/>
              </a:spcBef>
              <a:buNone/>
              <a:defRPr sz="345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6" y="471123"/>
            <a:ext cx="2507472" cy="537212"/>
          </a:xfrm>
          <a:prstGeom prst="rect">
            <a:avLst/>
          </a:prstGeom>
        </p:spPr>
      </p:pic>
    </p:spTree>
    <p:extLst>
      <p:ext uri="{BB962C8B-B14F-4D97-AF65-F5344CB8AC3E}">
        <p14:creationId xmlns:p14="http://schemas.microsoft.com/office/powerpoint/2010/main" val="3055128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5"/>
            <a:ext cx="9859116" cy="2696699"/>
          </a:xfrm>
          <a:noFill/>
        </p:spPr>
        <p:txBody>
          <a:bodyPr tIns="91440" bIns="91440" anchor="t" anchorCtr="0"/>
          <a:lstStyle>
            <a:lvl1pPr>
              <a:defRPr sz="6919" spc="-96"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2"/>
            <a:ext cx="9860674" cy="1793881"/>
          </a:xfrm>
          <a:noFill/>
        </p:spPr>
        <p:txBody>
          <a:bodyPr lIns="182880" tIns="146304" rIns="182880" bIns="146304">
            <a:noAutofit/>
          </a:bodyPr>
          <a:lstStyle>
            <a:lvl1pPr marL="0" indent="0">
              <a:spcBef>
                <a:spcPts val="0"/>
              </a:spcBef>
              <a:buNone/>
              <a:defRPr sz="3459" spc="0" baseline="0">
                <a:gradFill>
                  <a:gsLst>
                    <a:gs pos="12245">
                      <a:schemeClr val="bg1">
                        <a:lumMod val="0"/>
                      </a:schemeClr>
                    </a:gs>
                    <a:gs pos="45000">
                      <a:schemeClr val="bg1">
                        <a:lumMod val="0"/>
                      </a:schemeClr>
                    </a:gs>
                  </a:gsLst>
                  <a:lin ang="5400000" scaled="0"/>
                </a:gradFill>
                <a:latin typeface="+mj-lt"/>
              </a:defRPr>
            </a:lvl1pPr>
          </a:lstStyle>
          <a:p>
            <a:pPr lvl="0"/>
            <a:r>
              <a:rPr lang="en-US" dirty="0"/>
              <a:t>Speaker Name</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3138927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02387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5"/>
            <a:ext cx="9859116" cy="2696699"/>
          </a:xfrm>
          <a:noFill/>
        </p:spPr>
        <p:txBody>
          <a:bodyPr tIns="91440" bIns="91440" anchor="t" anchorCtr="0"/>
          <a:lstStyle>
            <a:lvl1pPr>
              <a:defRPr sz="6919" spc="-96" baseline="0">
                <a:gradFill>
                  <a:gsLst>
                    <a:gs pos="12245">
                      <a:schemeClr val="bg1">
                        <a:lumMod val="0"/>
                      </a:schemeClr>
                    </a:gs>
                    <a:gs pos="45000">
                      <a:schemeClr val="bg1">
                        <a:lumMod val="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2"/>
            <a:ext cx="9860674" cy="1793881"/>
          </a:xfrm>
          <a:noFill/>
        </p:spPr>
        <p:txBody>
          <a:bodyPr lIns="182880" tIns="146304" rIns="182880" bIns="146304">
            <a:noAutofit/>
          </a:bodyPr>
          <a:lstStyle>
            <a:lvl1pPr marL="0" indent="0">
              <a:spcBef>
                <a:spcPts val="0"/>
              </a:spcBef>
              <a:buNone/>
              <a:defRPr sz="3459" spc="0" baseline="0">
                <a:gradFill>
                  <a:gsLst>
                    <a:gs pos="12245">
                      <a:schemeClr val="bg1">
                        <a:lumMod val="0"/>
                      </a:schemeClr>
                    </a:gs>
                    <a:gs pos="45000">
                      <a:schemeClr val="bg1">
                        <a:lumMod val="0"/>
                      </a:schemeClr>
                    </a:gs>
                  </a:gsLst>
                  <a:lin ang="5400000" scaled="0"/>
                </a:gradFill>
                <a:latin typeface="+mj-lt"/>
              </a:defRPr>
            </a:lvl1pPr>
          </a:lstStyle>
          <a:p>
            <a:pPr lvl="0"/>
            <a:r>
              <a:rPr lang="en-US" dirty="0"/>
              <a:t>Speaker Name</a:t>
            </a:r>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3148475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5"/>
            <a:ext cx="9859116" cy="2696699"/>
          </a:xfrm>
          <a:noFill/>
        </p:spPr>
        <p:txBody>
          <a:bodyPr tIns="91440" bIns="91440" anchor="t" anchorCtr="0"/>
          <a:lstStyle>
            <a:lvl1pPr>
              <a:defRPr sz="6919" spc="-96"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2"/>
            <a:ext cx="9860674" cy="1793881"/>
          </a:xfrm>
          <a:noFill/>
        </p:spPr>
        <p:txBody>
          <a:bodyPr lIns="182880" tIns="146304" rIns="182880" bIns="146304">
            <a:noAutofit/>
          </a:bodyPr>
          <a:lstStyle>
            <a:lvl1pPr marL="0" indent="0">
              <a:spcBef>
                <a:spcPts val="0"/>
              </a:spcBef>
              <a:buNone/>
              <a:defRPr sz="3459" spc="0" baseline="0">
                <a:gradFill>
                  <a:gsLst>
                    <a:gs pos="12245">
                      <a:schemeClr val="bg1">
                        <a:lumMod val="0"/>
                      </a:schemeClr>
                    </a:gs>
                    <a:gs pos="45000">
                      <a:schemeClr val="bg1">
                        <a:lumMod val="0"/>
                      </a:schemeClr>
                    </a:gs>
                  </a:gsLst>
                  <a:lin ang="5400000" scaled="0"/>
                </a:gradFill>
                <a:latin typeface="+mj-lt"/>
              </a:defRPr>
            </a:lvl1pPr>
          </a:lstStyle>
          <a:p>
            <a:pPr lvl="0"/>
            <a:r>
              <a:rPr lang="en-US" dirty="0"/>
              <a:t>Speaker Name</a:t>
            </a:r>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14481883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303">
          <p15:clr>
            <a:srgbClr val="FBAE40"/>
          </p15:clr>
        </p15:guide>
        <p15:guide id="2" pos="7815">
          <p15:clr>
            <a:srgbClr val="FBAE40"/>
          </p15:clr>
        </p15:guide>
        <p15:guide id="3" pos="176">
          <p15:clr>
            <a:srgbClr val="FBAE40"/>
          </p15:clr>
        </p15:guide>
        <p15:guide id="4" orient="horz" pos="191">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12245">
                    <a:srgbClr val="000000">
                      <a:lumMod val="0"/>
                    </a:srgbClr>
                  </a:gs>
                  <a:gs pos="45000">
                    <a:srgbClr val="000000">
                      <a:lumMod val="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5"/>
            <a:ext cx="9859116" cy="2696699"/>
          </a:xfrm>
          <a:noFill/>
        </p:spPr>
        <p:txBody>
          <a:bodyPr tIns="91440" bIns="91440" anchor="t" anchorCtr="0"/>
          <a:lstStyle>
            <a:lvl1pPr>
              <a:defRPr sz="6919" spc="-96" baseline="0">
                <a:gradFill>
                  <a:gsLst>
                    <a:gs pos="12245">
                      <a:schemeClr val="bg1">
                        <a:lumMod val="0"/>
                      </a:schemeClr>
                    </a:gs>
                    <a:gs pos="45000">
                      <a:schemeClr val="bg1">
                        <a:lumMod val="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2"/>
            <a:ext cx="9860674" cy="1793881"/>
          </a:xfrm>
          <a:noFill/>
        </p:spPr>
        <p:txBody>
          <a:bodyPr lIns="182880" tIns="146304" rIns="182880" bIns="146304">
            <a:noAutofit/>
          </a:bodyPr>
          <a:lstStyle>
            <a:lvl1pPr marL="0" indent="0">
              <a:spcBef>
                <a:spcPts val="0"/>
              </a:spcBef>
              <a:buNone/>
              <a:defRPr sz="3459" spc="0" baseline="0">
                <a:gradFill>
                  <a:gsLst>
                    <a:gs pos="12245">
                      <a:schemeClr val="bg1">
                        <a:lumMod val="0"/>
                      </a:schemeClr>
                    </a:gs>
                    <a:gs pos="45000">
                      <a:schemeClr val="bg1">
                        <a:lumMod val="0"/>
                      </a:schemeClr>
                    </a:gs>
                  </a:gsLst>
                  <a:lin ang="5400000" scaled="0"/>
                </a:gradFill>
                <a:latin typeface="+mj-lt"/>
              </a:defRPr>
            </a:lvl1pPr>
          </a:lstStyle>
          <a:p>
            <a:pPr lvl="0"/>
            <a:r>
              <a:rPr lang="en-US" dirty="0"/>
              <a:t>Speaker Name</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41165976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4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12245">
                    <a:srgbClr val="000000">
                      <a:lumMod val="0"/>
                    </a:srgbClr>
                  </a:gs>
                  <a:gs pos="45000">
                    <a:srgbClr val="000000">
                      <a:lumMod val="0"/>
                    </a:srgbClr>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5"/>
            <a:ext cx="9859116" cy="2696699"/>
          </a:xfrm>
          <a:noFill/>
        </p:spPr>
        <p:txBody>
          <a:bodyPr tIns="91440" bIns="91440" anchor="t" anchorCtr="0"/>
          <a:lstStyle>
            <a:lvl1pPr>
              <a:defRPr sz="6919" spc="-96"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2"/>
            <a:ext cx="9860674" cy="1793881"/>
          </a:xfrm>
          <a:noFill/>
        </p:spPr>
        <p:txBody>
          <a:bodyPr lIns="182880" tIns="146304" rIns="182880" bIns="146304">
            <a:noAutofit/>
          </a:bodyPr>
          <a:lstStyle>
            <a:lvl1pPr marL="0" indent="0">
              <a:spcBef>
                <a:spcPts val="0"/>
              </a:spcBef>
              <a:buNone/>
              <a:defRPr sz="3459" spc="0" baseline="0">
                <a:gradFill>
                  <a:gsLst>
                    <a:gs pos="12245">
                      <a:schemeClr val="bg1">
                        <a:lumMod val="0"/>
                      </a:schemeClr>
                    </a:gs>
                    <a:gs pos="45000">
                      <a:schemeClr val="bg1">
                        <a:lumMod val="0"/>
                      </a:schemeClr>
                    </a:gs>
                  </a:gsLst>
                  <a:lin ang="5400000" scaled="0"/>
                </a:gradFill>
                <a:latin typeface="+mj-lt"/>
              </a:defRPr>
            </a:lvl1pPr>
          </a:lstStyle>
          <a:p>
            <a:pPr lvl="0"/>
            <a:r>
              <a:rPr lang="en-US" dirty="0"/>
              <a:t>Speaker Name</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2497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5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7645"/>
            <a:ext cx="9859116" cy="2696699"/>
          </a:xfrm>
          <a:noFill/>
        </p:spPr>
        <p:txBody>
          <a:bodyPr tIns="91440" bIns="91440" anchor="t" anchorCtr="0"/>
          <a:lstStyle>
            <a:lvl1pPr>
              <a:defRPr sz="6919" spc="-96" baseline="0">
                <a:gradFill>
                  <a:gsLst>
                    <a:gs pos="12245">
                      <a:schemeClr val="bg1">
                        <a:lumMod val="0"/>
                      </a:schemeClr>
                    </a:gs>
                    <a:gs pos="45000">
                      <a:schemeClr val="bg1">
                        <a:lumMod val="0"/>
                      </a:schemeClr>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2"/>
            <a:ext cx="9860674" cy="1793881"/>
          </a:xfrm>
          <a:noFill/>
        </p:spPr>
        <p:txBody>
          <a:bodyPr lIns="182880" tIns="146304" rIns="182880" bIns="146304">
            <a:noAutofit/>
          </a:bodyPr>
          <a:lstStyle>
            <a:lvl1pPr marL="0" indent="0">
              <a:spcBef>
                <a:spcPts val="0"/>
              </a:spcBef>
              <a:buNone/>
              <a:defRPr sz="3459" spc="0" baseline="0">
                <a:gradFill>
                  <a:gsLst>
                    <a:gs pos="12245">
                      <a:schemeClr val="bg1">
                        <a:lumMod val="0"/>
                      </a:schemeClr>
                    </a:gs>
                    <a:gs pos="45000">
                      <a:schemeClr val="bg1">
                        <a:lumMod val="0"/>
                      </a:schemeClr>
                    </a:gs>
                  </a:gsLst>
                  <a:lin ang="5400000" scaled="0"/>
                </a:gradFill>
                <a:latin typeface="+mj-lt"/>
              </a:defRPr>
            </a:lvl1pPr>
          </a:lstStyle>
          <a:p>
            <a:pPr lvl="0"/>
            <a:r>
              <a:rPr lang="en-US" dirty="0"/>
              <a:t>Speaker Name</a:t>
            </a:r>
          </a:p>
        </p:txBody>
      </p:sp>
      <p:sp>
        <p:nvSpPr>
          <p:cNvPr id="8"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19198006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6919" spc="-96" baseline="0">
                <a:gradFill>
                  <a:gsLst>
                    <a:gs pos="5833">
                      <a:srgbClr val="FFFFFF"/>
                    </a:gs>
                    <a:gs pos="18000">
                      <a:srgbClr val="FFFFFF"/>
                    </a:gs>
                  </a:gsLst>
                  <a:lin ang="5400000" scaled="0"/>
                </a:gradFill>
              </a:defRPr>
            </a:lvl1pPr>
          </a:lstStyle>
          <a:p>
            <a:r>
              <a:rPr lang="en-US" dirty="0"/>
              <a:t>Video title</a:t>
            </a:r>
          </a:p>
        </p:txBody>
      </p:sp>
      <p:sp>
        <p:nvSpPr>
          <p:cNvPr id="7"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solidFill>
                  <a:srgbClr val="000000"/>
                </a:solidFill>
              </a:defRPr>
            </a:lvl1pPr>
          </a:lstStyle>
          <a:p>
            <a:pPr defTabSz="896354"/>
            <a:fld id="{7EFC24D6-DB8F-6B44-BA5A-9BEC68C15CAA}" type="slidenum">
              <a:rPr lang="en-US" smtClean="0"/>
              <a:pPr defTabSz="896354"/>
              <a:t>‹#›</a:t>
            </a:fld>
            <a:endParaRPr lang="en-US"/>
          </a:p>
        </p:txBody>
      </p:sp>
    </p:spTree>
    <p:extLst>
      <p:ext uri="{BB962C8B-B14F-4D97-AF65-F5344CB8AC3E}">
        <p14:creationId xmlns:p14="http://schemas.microsoft.com/office/powerpoint/2010/main" val="525570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457" spc="-96" baseline="0">
                <a:solidFill>
                  <a:schemeClr val="tx1"/>
                </a:soli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0">
                      <a:schemeClr val="tx1"/>
                    </a:gs>
                    <a:gs pos="28000">
                      <a:schemeClr val="tx1">
                        <a:alpha val="0"/>
                      </a:schemeClr>
                    </a:gs>
                  </a:gsLst>
                  <a:lin ang="4380000" scaled="0"/>
                </a:gradFill>
              </a:defRPr>
            </a:lvl1pPr>
          </a:lstStyle>
          <a:p>
            <a:pPr defTabSz="896354"/>
            <a:fld id="{7EFC24D6-DB8F-6B44-BA5A-9BEC68C15CAA}" type="slidenum">
              <a:rPr lang="en-US" smtClean="0">
                <a:gradFill>
                  <a:gsLst>
                    <a:gs pos="0">
                      <a:srgbClr val="FFFFFF"/>
                    </a:gs>
                    <a:gs pos="28000">
                      <a:srgbClr val="FFFFFF">
                        <a:alpha val="0"/>
                      </a:srgbClr>
                    </a:gs>
                  </a:gsLst>
                  <a:lin ang="4380000" scaled="0"/>
                </a:gradFill>
              </a:rPr>
              <a:pPr defTabSz="896354"/>
              <a:t>‹#›</a:t>
            </a:fld>
            <a:endParaRPr lang="en-US" dirty="0">
              <a:gradFill>
                <a:gsLst>
                  <a:gs pos="0">
                    <a:srgbClr val="FFFFFF"/>
                  </a:gs>
                  <a:gs pos="28000">
                    <a:srgbClr val="FFFFFF">
                      <a:alpha val="0"/>
                    </a:srgbClr>
                  </a:gs>
                </a:gsLst>
                <a:lin ang="4380000" scaled="0"/>
              </a:gradFill>
            </a:endParaRPr>
          </a:p>
        </p:txBody>
      </p:sp>
    </p:spTree>
    <p:extLst>
      <p:ext uri="{BB962C8B-B14F-4D97-AF65-F5344CB8AC3E}">
        <p14:creationId xmlns:p14="http://schemas.microsoft.com/office/powerpoint/2010/main" val="3864999055"/>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457" spc="-96" baseline="0">
                <a:gradFill>
                  <a:gsLst>
                    <a:gs pos="100000">
                      <a:schemeClr val="tx1"/>
                    </a:gs>
                    <a:gs pos="0">
                      <a:schemeClr val="tx1"/>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0">
                      <a:schemeClr val="tx1"/>
                    </a:gs>
                    <a:gs pos="28000">
                      <a:schemeClr val="tx1">
                        <a:alpha val="0"/>
                      </a:schemeClr>
                    </a:gs>
                  </a:gsLst>
                  <a:lin ang="4380000" scaled="0"/>
                </a:gradFill>
              </a:defRPr>
            </a:lvl1pPr>
          </a:lstStyle>
          <a:p>
            <a:pPr defTabSz="896354"/>
            <a:fld id="{7EFC24D6-DB8F-6B44-BA5A-9BEC68C15CAA}" type="slidenum">
              <a:rPr lang="en-US" smtClean="0">
                <a:gradFill>
                  <a:gsLst>
                    <a:gs pos="0">
                      <a:srgbClr val="FFFFFF"/>
                    </a:gs>
                    <a:gs pos="28000">
                      <a:srgbClr val="FFFFFF">
                        <a:alpha val="0"/>
                      </a:srgbClr>
                    </a:gs>
                  </a:gsLst>
                  <a:lin ang="4380000" scaled="0"/>
                </a:gradFill>
              </a:rPr>
              <a:pPr defTabSz="896354"/>
              <a:t>‹#›</a:t>
            </a:fld>
            <a:endParaRPr lang="en-US">
              <a:gradFill>
                <a:gsLst>
                  <a:gs pos="0">
                    <a:srgbClr val="FFFFFF"/>
                  </a:gs>
                  <a:gs pos="28000">
                    <a:srgbClr val="FFFFFF">
                      <a:alpha val="0"/>
                    </a:srgbClr>
                  </a:gs>
                </a:gsLst>
                <a:lin ang="4380000" scaled="0"/>
              </a:gradFill>
            </a:endParaRPr>
          </a:p>
        </p:txBody>
      </p:sp>
    </p:spTree>
    <p:extLst>
      <p:ext uri="{BB962C8B-B14F-4D97-AF65-F5344CB8AC3E}">
        <p14:creationId xmlns:p14="http://schemas.microsoft.com/office/powerpoint/2010/main" val="1299549229"/>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457" spc="-96" baseline="0">
                <a:gradFill>
                  <a:gsLst>
                    <a:gs pos="12245">
                      <a:schemeClr val="bg1">
                        <a:lumMod val="0"/>
                      </a:schemeClr>
                    </a:gs>
                    <a:gs pos="45000">
                      <a:schemeClr val="bg1">
                        <a:lumMod val="0"/>
                      </a:schemeClr>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4180689930"/>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457" spc="-96" baseline="0">
                <a:gradFill>
                  <a:gsLst>
                    <a:gs pos="12245">
                      <a:schemeClr val="bg1">
                        <a:lumMod val="0"/>
                      </a:schemeClr>
                    </a:gs>
                    <a:gs pos="45000">
                      <a:schemeClr val="bg1">
                        <a:lumMod val="0"/>
                      </a:schemeClr>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181478480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75062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457" spc="-96" baseline="0">
                <a:gradFill>
                  <a:gsLst>
                    <a:gs pos="12245">
                      <a:schemeClr val="bg1">
                        <a:lumMod val="0"/>
                      </a:schemeClr>
                    </a:gs>
                    <a:gs pos="45000">
                      <a:schemeClr val="bg1">
                        <a:lumMod val="0"/>
                      </a:schemeClr>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2545519838"/>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457" spc="-96" baseline="0">
                <a:gradFill>
                  <a:gsLst>
                    <a:gs pos="12245">
                      <a:schemeClr val="bg1">
                        <a:lumMod val="0"/>
                      </a:schemeClr>
                    </a:gs>
                    <a:gs pos="45000">
                      <a:schemeClr val="bg1">
                        <a:lumMod val="0"/>
                      </a:schemeClr>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2195228212"/>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457" spc="-96" baseline="0">
                <a:gradFill>
                  <a:gsLst>
                    <a:gs pos="12245">
                      <a:schemeClr val="bg1">
                        <a:lumMod val="0"/>
                      </a:schemeClr>
                    </a:gs>
                    <a:gs pos="45000">
                      <a:schemeClr val="bg1">
                        <a:lumMod val="0"/>
                      </a:schemeClr>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1121018389"/>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09097"/>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856856"/>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353551"/>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842481"/>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660913"/>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93949"/>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55635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70257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924493"/>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gradFill>
                  <a:gsLst>
                    <a:gs pos="12245">
                      <a:schemeClr val="bg1">
                        <a:lumMod val="0"/>
                      </a:schemeClr>
                    </a:gs>
                    <a:gs pos="45000">
                      <a:schemeClr val="bg1">
                        <a:lumMod val="0"/>
                      </a:schemeClr>
                    </a:gs>
                  </a:gsLst>
                  <a:lin ang="5400000" scaled="0"/>
                </a:gradFill>
              </a:defRPr>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3" tIns="44823" rIns="44823" bIns="44823" numCol="1" spcCol="0" rtlCol="0" fromWordArt="0" anchor="ctr" anchorCtr="0" forceAA="0" compatLnSpc="1">
            <a:prstTxWarp prst="textNoShape">
              <a:avLst/>
            </a:prstTxWarp>
            <a:noAutofit/>
          </a:bodyPr>
          <a:lstStyle/>
          <a:p>
            <a:pPr algn="ctr" defTabSz="896094" fontAlgn="base">
              <a:spcBef>
                <a:spcPct val="0"/>
              </a:spcBef>
              <a:spcAft>
                <a:spcPct val="0"/>
              </a:spcAft>
            </a:pPr>
            <a:endParaRPr lang="en-US" sz="1730" dirty="0">
              <a:gradFill>
                <a:gsLst>
                  <a:gs pos="12245">
                    <a:srgbClr val="000000">
                      <a:lumMod val="0"/>
                    </a:srgbClr>
                  </a:gs>
                  <a:gs pos="45000">
                    <a:srgbClr val="000000">
                      <a:lumMod val="0"/>
                    </a:srgbClr>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171">
                <a:gradFill>
                  <a:gsLst>
                    <a:gs pos="12245">
                      <a:schemeClr val="bg1">
                        <a:lumMod val="0"/>
                      </a:schemeClr>
                    </a:gs>
                    <a:gs pos="45000">
                      <a:schemeClr val="bg1">
                        <a:lumMod val="0"/>
                      </a:schemeClr>
                    </a:gs>
                  </a:gsLst>
                  <a:lin ang="5400000" scaled="0"/>
                </a:gradFill>
                <a:latin typeface="Segoe UI" pitchFamily="34" charset="0"/>
                <a:cs typeface="Segoe UI" pitchFamily="34" charset="0"/>
              </a:defRPr>
            </a:lvl1pPr>
            <a:lvl2pPr marL="333033" indent="0">
              <a:buNone/>
              <a:defRPr>
                <a:gradFill>
                  <a:gsLst>
                    <a:gs pos="12245">
                      <a:schemeClr val="bg1">
                        <a:lumMod val="0"/>
                      </a:schemeClr>
                    </a:gs>
                    <a:gs pos="45000">
                      <a:schemeClr val="bg1">
                        <a:lumMod val="0"/>
                      </a:schemeClr>
                    </a:gs>
                  </a:gsLst>
                  <a:lin ang="5400000" scaled="0"/>
                </a:gradFill>
                <a:latin typeface="Segoe UI" pitchFamily="34" charset="0"/>
                <a:cs typeface="Segoe UI" pitchFamily="34" charset="0"/>
              </a:defRPr>
            </a:lvl2pPr>
            <a:lvl3pPr marL="561800" indent="0">
              <a:buNone/>
              <a:defRPr>
                <a:gradFill>
                  <a:gsLst>
                    <a:gs pos="12245">
                      <a:schemeClr val="bg1">
                        <a:lumMod val="0"/>
                      </a:schemeClr>
                    </a:gs>
                    <a:gs pos="45000">
                      <a:schemeClr val="bg1">
                        <a:lumMod val="0"/>
                      </a:schemeClr>
                    </a:gs>
                  </a:gsLst>
                  <a:lin ang="5400000" scaled="0"/>
                </a:gradFill>
                <a:latin typeface="Segoe UI" pitchFamily="34" charset="0"/>
                <a:cs typeface="Segoe UI" pitchFamily="34" charset="0"/>
              </a:defRPr>
            </a:lvl3pPr>
            <a:lvl4pPr marL="782785" indent="0">
              <a:buNone/>
              <a:defRPr>
                <a:gradFill>
                  <a:gsLst>
                    <a:gs pos="12245">
                      <a:schemeClr val="bg1">
                        <a:lumMod val="0"/>
                      </a:schemeClr>
                    </a:gs>
                    <a:gs pos="45000">
                      <a:schemeClr val="bg1">
                        <a:lumMod val="0"/>
                      </a:schemeClr>
                    </a:gs>
                  </a:gsLst>
                  <a:lin ang="5400000" scaled="0"/>
                </a:gradFill>
                <a:latin typeface="Segoe UI" pitchFamily="34" charset="0"/>
                <a:cs typeface="Segoe UI" pitchFamily="34" charset="0"/>
              </a:defRPr>
            </a:lvl4pPr>
            <a:lvl5pPr marL="1009995" indent="0">
              <a:buNone/>
              <a:defRPr>
                <a:gradFill>
                  <a:gsLst>
                    <a:gs pos="12245">
                      <a:schemeClr val="bg1">
                        <a:lumMod val="0"/>
                      </a:schemeClr>
                    </a:gs>
                    <a:gs pos="45000">
                      <a:schemeClr val="bg1">
                        <a:lumMod val="0"/>
                      </a:schemeClr>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354"/>
            <a:fld id="{7EFC24D6-DB8F-6B44-BA5A-9BEC68C15CAA}" type="slidenum">
              <a:rPr lang="en-US" smtClean="0">
                <a:gradFill>
                  <a:gsLst>
                    <a:gs pos="12245">
                      <a:srgbClr val="000000">
                        <a:lumMod val="0"/>
                      </a:srgbClr>
                    </a:gs>
                    <a:gs pos="45000">
                      <a:srgbClr val="000000">
                        <a:lumMod val="0"/>
                      </a:srgbClr>
                    </a:gs>
                  </a:gsLst>
                  <a:lin ang="5400000" scaled="0"/>
                </a:gradFill>
              </a:rPr>
              <a:pPr defTabSz="896354"/>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2357294529"/>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79180" indent="-279180">
              <a:buClr>
                <a:schemeClr val="tx1"/>
              </a:buClr>
              <a:buSzPct val="90000"/>
              <a:buFont typeface="Arial" pitchFamily="34" charset="0"/>
              <a:buChar char="•"/>
              <a:defRPr sz="345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49204" indent="-270027">
              <a:buClr>
                <a:schemeClr val="tx1"/>
              </a:buClr>
              <a:buSzPct val="90000"/>
              <a:buFont typeface="Arial" pitchFamily="34" charset="0"/>
              <a:buChar char="•"/>
              <a:defRPr sz="307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28384" indent="-279180">
              <a:buClr>
                <a:schemeClr val="tx1"/>
              </a:buClr>
              <a:buSzPct val="90000"/>
              <a:buFont typeface="Arial" pitchFamily="34" charset="0"/>
              <a:buChar char="•"/>
              <a:defRPr sz="2691">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48066" indent="-219682">
              <a:buClr>
                <a:schemeClr val="tx1"/>
              </a:buClr>
              <a:buSzPct val="90000"/>
              <a:buFont typeface="Arial" pitchFamily="34" charset="0"/>
              <a:buChar char="•"/>
              <a:defRPr sz="2307">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67748" indent="-219682">
              <a:buClr>
                <a:schemeClr val="tx1"/>
              </a:buClr>
              <a:buSzPct val="90000"/>
              <a:buFont typeface="Arial" pitchFamily="34" charset="0"/>
              <a:buChar char="•"/>
              <a:defRPr sz="1922">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556" spc="-49"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90664213"/>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4052587" y="1449894"/>
            <a:ext cx="7888850" cy="4431395"/>
          </a:xfrm>
          <a:solidFill>
            <a:schemeClr val="bg1">
              <a:lumMod val="95000"/>
            </a:schemeClr>
          </a:solidFill>
        </p:spPr>
        <p:txBody>
          <a:bodyPr>
            <a:noAutofit/>
          </a:bodyPr>
          <a:lstStyle>
            <a:lvl1pPr marL="0" indent="0">
              <a:buNone/>
              <a:defRPr/>
            </a:lvl1p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5"/>
          <p:cNvSpPr>
            <a:spLocks noGrp="1"/>
          </p:cNvSpPr>
          <p:nvPr>
            <p:ph type="body" sz="quarter" idx="11"/>
          </p:nvPr>
        </p:nvSpPr>
        <p:spPr>
          <a:xfrm>
            <a:off x="269242" y="2557106"/>
            <a:ext cx="3784110" cy="1075862"/>
          </a:xfrm>
        </p:spPr>
        <p:txBody>
          <a:bodyPr>
            <a:noAutofit/>
          </a:bodyPr>
          <a:lstStyle>
            <a:lvl1pPr marL="0" indent="0">
              <a:buNone/>
              <a:defRPr sz="1922">
                <a:gradFill>
                  <a:gsLst>
                    <a:gs pos="1250">
                      <a:schemeClr val="tx2"/>
                    </a:gs>
                    <a:gs pos="99000">
                      <a:schemeClr val="tx2"/>
                    </a:gs>
                  </a:gsLst>
                  <a:lin ang="5400000" scaled="0"/>
                </a:gradFill>
              </a:defRPr>
            </a:lvl1pPr>
            <a:lvl2pPr marL="0" indent="0">
              <a:buFontTx/>
              <a:buNone/>
              <a:defRPr sz="1345"/>
            </a:lvl2pPr>
            <a:lvl3pPr marL="219640" indent="0">
              <a:buNone/>
              <a:defRPr/>
            </a:lvl3pPr>
            <a:lvl4pPr marL="439279" indent="0">
              <a:buNone/>
              <a:defRPr/>
            </a:lvl4pPr>
            <a:lvl5pPr marL="658919" indent="0">
              <a:buNone/>
              <a:defRPr/>
            </a:lvl5pPr>
          </a:lstStyle>
          <a:p>
            <a:pPr lvl="0"/>
            <a:r>
              <a:rPr lang="en-US" dirty="0"/>
              <a:t>Click to edit</a:t>
            </a:r>
          </a:p>
          <a:p>
            <a:pPr lvl="1"/>
            <a:r>
              <a:rPr lang="en-US" dirty="0"/>
              <a:t>Second level</a:t>
            </a:r>
          </a:p>
        </p:txBody>
      </p:sp>
      <p:sp>
        <p:nvSpPr>
          <p:cNvPr id="7" name="Text Placeholder 5"/>
          <p:cNvSpPr>
            <a:spLocks noGrp="1"/>
          </p:cNvSpPr>
          <p:nvPr>
            <p:ph type="body" sz="quarter" idx="12"/>
          </p:nvPr>
        </p:nvSpPr>
        <p:spPr>
          <a:xfrm>
            <a:off x="269242" y="3658863"/>
            <a:ext cx="3784110" cy="1075862"/>
          </a:xfrm>
        </p:spPr>
        <p:txBody>
          <a:bodyPr>
            <a:noAutofit/>
          </a:bodyPr>
          <a:lstStyle>
            <a:lvl1pPr marL="0" indent="0">
              <a:buNone/>
              <a:defRPr sz="1922">
                <a:gradFill>
                  <a:gsLst>
                    <a:gs pos="1250">
                      <a:schemeClr val="tx2"/>
                    </a:gs>
                    <a:gs pos="99000">
                      <a:schemeClr val="tx2"/>
                    </a:gs>
                  </a:gsLst>
                  <a:lin ang="5400000" scaled="0"/>
                </a:gradFill>
              </a:defRPr>
            </a:lvl1pPr>
            <a:lvl2pPr marL="0" indent="0">
              <a:buFontTx/>
              <a:buNone/>
              <a:defRPr sz="1345"/>
            </a:lvl2pPr>
            <a:lvl3pPr marL="219640" indent="0">
              <a:buNone/>
              <a:defRPr/>
            </a:lvl3pPr>
            <a:lvl4pPr marL="439279" indent="0">
              <a:buNone/>
              <a:defRPr/>
            </a:lvl4pPr>
            <a:lvl5pPr marL="658919" indent="0">
              <a:buNone/>
              <a:defRPr/>
            </a:lvl5pPr>
          </a:lstStyle>
          <a:p>
            <a:pPr lvl="0"/>
            <a:r>
              <a:rPr lang="en-US" dirty="0"/>
              <a:t>Click to edit</a:t>
            </a:r>
          </a:p>
          <a:p>
            <a:pPr lvl="1"/>
            <a:r>
              <a:rPr lang="en-US" dirty="0"/>
              <a:t>Second level</a:t>
            </a:r>
          </a:p>
        </p:txBody>
      </p:sp>
      <p:sp>
        <p:nvSpPr>
          <p:cNvPr id="8" name="Text Placeholder 5"/>
          <p:cNvSpPr>
            <a:spLocks noGrp="1"/>
          </p:cNvSpPr>
          <p:nvPr>
            <p:ph type="body" sz="quarter" idx="13"/>
          </p:nvPr>
        </p:nvSpPr>
        <p:spPr>
          <a:xfrm>
            <a:off x="269242" y="4760619"/>
            <a:ext cx="3784110" cy="1120690"/>
          </a:xfrm>
        </p:spPr>
        <p:txBody>
          <a:bodyPr>
            <a:noAutofit/>
          </a:bodyPr>
          <a:lstStyle>
            <a:lvl1pPr marL="0" indent="0">
              <a:buNone/>
              <a:defRPr sz="1922">
                <a:gradFill>
                  <a:gsLst>
                    <a:gs pos="1250">
                      <a:schemeClr val="tx2"/>
                    </a:gs>
                    <a:gs pos="99000">
                      <a:schemeClr val="tx2"/>
                    </a:gs>
                  </a:gsLst>
                  <a:lin ang="5400000" scaled="0"/>
                </a:gradFill>
              </a:defRPr>
            </a:lvl1pPr>
            <a:lvl2pPr marL="0" indent="0">
              <a:buFontTx/>
              <a:buNone/>
              <a:defRPr sz="1345"/>
            </a:lvl2pPr>
            <a:lvl3pPr marL="219640" indent="0">
              <a:buNone/>
              <a:defRPr/>
            </a:lvl3pPr>
            <a:lvl4pPr marL="439279" indent="0">
              <a:buNone/>
              <a:defRPr/>
            </a:lvl4pPr>
            <a:lvl5pPr marL="658919" indent="0">
              <a:buNone/>
              <a:defRPr/>
            </a:lvl5pPr>
          </a:lstStyle>
          <a:p>
            <a:pPr lvl="0"/>
            <a:r>
              <a:rPr lang="en-US" dirty="0"/>
              <a:t>Click to edit</a:t>
            </a:r>
          </a:p>
          <a:p>
            <a:pPr lvl="1"/>
            <a:r>
              <a:rPr lang="en-US" dirty="0"/>
              <a:t>Second level</a:t>
            </a:r>
          </a:p>
        </p:txBody>
      </p:sp>
      <p:sp>
        <p:nvSpPr>
          <p:cNvPr id="9" name="Text Placeholder 5"/>
          <p:cNvSpPr>
            <a:spLocks noGrp="1"/>
          </p:cNvSpPr>
          <p:nvPr>
            <p:ph type="body" sz="quarter" idx="14"/>
          </p:nvPr>
        </p:nvSpPr>
        <p:spPr>
          <a:xfrm>
            <a:off x="269242" y="1455349"/>
            <a:ext cx="3784110" cy="1075862"/>
          </a:xfrm>
        </p:spPr>
        <p:txBody>
          <a:bodyPr>
            <a:noAutofit/>
          </a:bodyPr>
          <a:lstStyle>
            <a:lvl1pPr marL="0" indent="0">
              <a:buNone/>
              <a:defRPr sz="1922">
                <a:gradFill>
                  <a:gsLst>
                    <a:gs pos="1250">
                      <a:schemeClr val="tx2"/>
                    </a:gs>
                    <a:gs pos="99000">
                      <a:schemeClr val="tx2"/>
                    </a:gs>
                  </a:gsLst>
                  <a:lin ang="5400000" scaled="0"/>
                </a:gradFill>
              </a:defRPr>
            </a:lvl1pPr>
            <a:lvl2pPr marL="0" indent="0">
              <a:buFontTx/>
              <a:buNone/>
              <a:defRPr sz="1345"/>
            </a:lvl2pPr>
            <a:lvl3pPr marL="219640" indent="0">
              <a:buNone/>
              <a:defRPr/>
            </a:lvl3pPr>
            <a:lvl4pPr marL="439279" indent="0">
              <a:buNone/>
              <a:defRPr/>
            </a:lvl4pPr>
            <a:lvl5pPr marL="658919" indent="0">
              <a:buNone/>
              <a:defRPr/>
            </a:lvl5pPr>
          </a:lstStyle>
          <a:p>
            <a:pPr lvl="0"/>
            <a:r>
              <a:rPr lang="en-US" dirty="0"/>
              <a:t>Click to edit</a:t>
            </a:r>
          </a:p>
          <a:p>
            <a:pPr lvl="1"/>
            <a:r>
              <a:rPr lang="en-US" dirty="0"/>
              <a:t>Second level</a:t>
            </a:r>
          </a:p>
        </p:txBody>
      </p:sp>
      <p:sp>
        <p:nvSpPr>
          <p:cNvPr id="11" name="Text Placeholder 5"/>
          <p:cNvSpPr>
            <a:spLocks noGrp="1"/>
          </p:cNvSpPr>
          <p:nvPr>
            <p:ph type="body" sz="quarter" idx="16"/>
          </p:nvPr>
        </p:nvSpPr>
        <p:spPr>
          <a:xfrm>
            <a:off x="4052587" y="5887737"/>
            <a:ext cx="7888850" cy="416923"/>
          </a:xfrm>
        </p:spPr>
        <p:txBody>
          <a:bodyPr>
            <a:noAutofit/>
          </a:bodyPr>
          <a:lstStyle>
            <a:lvl1pPr marL="0" indent="0" algn="r">
              <a:buNone/>
              <a:defRPr lang="en-US" sz="1345" kern="1200" spc="0" baseline="0" dirty="0" smtClean="0">
                <a:gradFill>
                  <a:gsLst>
                    <a:gs pos="1250">
                      <a:schemeClr val="tx1"/>
                    </a:gs>
                    <a:gs pos="100000">
                      <a:schemeClr val="tx1"/>
                    </a:gs>
                  </a:gsLst>
                  <a:lin ang="5400000" scaled="0"/>
                </a:gradFill>
                <a:latin typeface="+mn-lt"/>
                <a:ea typeface="+mn-ea"/>
                <a:cs typeface="+mn-cs"/>
              </a:defRPr>
            </a:lvl1pPr>
            <a:lvl2pPr marL="0" indent="0">
              <a:buFontTx/>
              <a:buNone/>
              <a:defRPr lang="en-US" sz="1345" kern="1200" spc="0" baseline="0" dirty="0" smtClean="0">
                <a:gradFill>
                  <a:gsLst>
                    <a:gs pos="1250">
                      <a:schemeClr val="tx1"/>
                    </a:gs>
                    <a:gs pos="100000">
                      <a:schemeClr val="tx1"/>
                    </a:gs>
                  </a:gsLst>
                  <a:lin ang="5400000" scaled="0"/>
                </a:gradFill>
                <a:latin typeface="+mn-lt"/>
                <a:ea typeface="+mn-ea"/>
                <a:cs typeface="+mn-cs"/>
              </a:defRPr>
            </a:lvl2pPr>
            <a:lvl3pPr marL="219640" indent="0">
              <a:buNone/>
              <a:defRPr/>
            </a:lvl3pPr>
            <a:lvl4pPr marL="439279" indent="0">
              <a:buNone/>
              <a:defRPr/>
            </a:lvl4pPr>
            <a:lvl5pPr marL="658919" indent="0">
              <a:buNone/>
              <a:defRPr/>
            </a:lvl5pPr>
          </a:lstStyle>
          <a:p>
            <a:pPr lvl="0"/>
            <a:r>
              <a:rPr lang="en-US" dirty="0"/>
              <a:t>Click to edit</a:t>
            </a:r>
          </a:p>
        </p:txBody>
      </p:sp>
    </p:spTree>
    <p:extLst>
      <p:ext uri="{BB962C8B-B14F-4D97-AF65-F5344CB8AC3E}">
        <p14:creationId xmlns:p14="http://schemas.microsoft.com/office/powerpoint/2010/main" val="759039068"/>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itle_1">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69239" y="361911"/>
            <a:ext cx="10757098" cy="890757"/>
          </a:xfrm>
          <a:prstGeom prst="rect">
            <a:avLst/>
          </a:prstGeom>
        </p:spPr>
        <p:txBody>
          <a:bodyPr lIns="146304" tIns="91440" rIns="146304" bIns="91440"/>
          <a:lstStyle>
            <a:lvl1pPr marL="0" indent="0">
              <a:lnSpc>
                <a:spcPct val="90000"/>
              </a:lnSpc>
              <a:spcBef>
                <a:spcPts val="1152"/>
              </a:spcBef>
              <a:spcAft>
                <a:spcPts val="2307"/>
              </a:spcAft>
              <a:buFontTx/>
              <a:buNone/>
              <a:defRPr lang="en-US" sz="4997" b="0" i="0" kern="1200" spc="0" baseline="0" dirty="0" smtClean="0">
                <a:solidFill>
                  <a:schemeClr val="tx2"/>
                </a:solidFill>
                <a:latin typeface="+mj-lt"/>
                <a:ea typeface="+mn-ea"/>
                <a:cs typeface="+mn-cs"/>
              </a:defRPr>
            </a:lvl1pPr>
          </a:lstStyle>
          <a:p>
            <a:pPr lvl="0"/>
            <a:r>
              <a:rPr lang="en-US" dirty="0"/>
              <a:t>Click to edit Master text</a:t>
            </a:r>
          </a:p>
        </p:txBody>
      </p:sp>
      <p:sp>
        <p:nvSpPr>
          <p:cNvPr id="3" name="Footer Placeholder 2"/>
          <p:cNvSpPr>
            <a:spLocks noGrp="1"/>
          </p:cNvSpPr>
          <p:nvPr>
            <p:ph type="ftr" sz="quarter" idx="13"/>
          </p:nvPr>
        </p:nvSpPr>
        <p:spPr>
          <a:xfrm>
            <a:off x="448212" y="6437744"/>
            <a:ext cx="3859607" cy="133860"/>
          </a:xfrm>
          <a:prstGeom prst="rect">
            <a:avLst/>
          </a:prstGeom>
        </p:spPr>
        <p:txBody>
          <a:bodyPr/>
          <a:lstStyle>
            <a:lvl1pPr>
              <a:defRPr dirty="0" smtClean="0">
                <a:solidFill>
                  <a:schemeClr val="tx2"/>
                </a:solidFill>
              </a:defRPr>
            </a:lvl1pPr>
          </a:lstStyle>
          <a:p>
            <a:pPr defTabSz="914314">
              <a:defRPr/>
            </a:pPr>
            <a:r>
              <a:rPr lang="en-US">
                <a:solidFill>
                  <a:srgbClr val="505050"/>
                </a:solidFill>
              </a:rPr>
              <a:t>Microsoft Confidential</a:t>
            </a:r>
          </a:p>
        </p:txBody>
      </p:sp>
      <p:sp>
        <p:nvSpPr>
          <p:cNvPr id="4" name="Slide Number Placeholder 3"/>
          <p:cNvSpPr>
            <a:spLocks noGrp="1"/>
          </p:cNvSpPr>
          <p:nvPr>
            <p:ph type="sldNum" sz="quarter" idx="14"/>
          </p:nvPr>
        </p:nvSpPr>
        <p:spPr>
          <a:xfrm>
            <a:off x="11367167" y="6437744"/>
            <a:ext cx="555597" cy="133860"/>
          </a:xfrm>
          <a:prstGeom prst="rect">
            <a:avLst/>
          </a:prstGeom>
        </p:spPr>
        <p:txBody>
          <a:bodyPr/>
          <a:lstStyle>
            <a:lvl1pPr defTabSz="895773">
              <a:defRPr smtClean="0">
                <a:solidFill>
                  <a:schemeClr val="tx2"/>
                </a:solidFill>
              </a:defRPr>
            </a:lvl1pPr>
          </a:lstStyle>
          <a:p>
            <a:pPr>
              <a:defRPr/>
            </a:pPr>
            <a:fld id="{65E6FB79-1D5E-5E4D-ACCD-BF32CCDE6B3E}" type="slidenum">
              <a:rPr sz="1800">
                <a:solidFill>
                  <a:srgbClr val="505050"/>
                </a:solidFill>
              </a:rPr>
              <a:pPr>
                <a:defRPr/>
              </a:pPr>
              <a:t>‹#›</a:t>
            </a:fld>
            <a:endParaRPr sz="1800" dirty="0">
              <a:solidFill>
                <a:srgbClr val="505050"/>
              </a:solidFill>
            </a:endParaRPr>
          </a:p>
        </p:txBody>
      </p:sp>
    </p:spTree>
    <p:extLst>
      <p:ext uri="{BB962C8B-B14F-4D97-AF65-F5344CB8AC3E}">
        <p14:creationId xmlns:p14="http://schemas.microsoft.com/office/powerpoint/2010/main" val="38357590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997"/>
            </a:lvl1pPr>
          </a:lstStyle>
          <a:p>
            <a:r>
              <a:rPr lang="en-US" dirty="0"/>
              <a:t>Click to edit Master title style</a:t>
            </a:r>
          </a:p>
        </p:txBody>
      </p:sp>
    </p:spTree>
    <p:extLst>
      <p:ext uri="{BB962C8B-B14F-4D97-AF65-F5344CB8AC3E}">
        <p14:creationId xmlns:p14="http://schemas.microsoft.com/office/powerpoint/2010/main" val="3714642853"/>
      </p:ext>
    </p:extLst>
  </p:cSld>
  <p:clrMapOvr>
    <a:masterClrMapping/>
  </p:clrMapOvr>
  <p:transition spd="slow">
    <p:wipe dir="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3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519251" y="228602"/>
            <a:ext cx="11151917" cy="706091"/>
          </a:xfrm>
        </p:spPr>
        <p:txBody>
          <a:bodyPr/>
          <a:lstStyle>
            <a:lvl1pPr>
              <a:defRPr sz="4997"/>
            </a:lvl1pPr>
          </a:lstStyle>
          <a:p>
            <a:r>
              <a:rPr lang="en-US" dirty="0"/>
              <a:t>Click to edit Master title style</a:t>
            </a:r>
          </a:p>
        </p:txBody>
      </p:sp>
    </p:spTree>
    <p:extLst>
      <p:ext uri="{BB962C8B-B14F-4D97-AF65-F5344CB8AC3E}">
        <p14:creationId xmlns:p14="http://schemas.microsoft.com/office/powerpoint/2010/main" val="4006201254"/>
      </p:ext>
    </p:extLst>
  </p:cSld>
  <p:clrMapOvr>
    <a:masterClrMapping/>
  </p:clrMapOvr>
  <p:transition spd="slow">
    <p:wipe dir="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07"/>
            </a:lvl3pPr>
            <a:lvl4pPr>
              <a:defRPr sz="1922"/>
            </a:lvl4pPr>
            <a:lvl5pPr>
              <a:defRPr sz="1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3319775"/>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Main Slide Template">
    <p:bg>
      <p:bgPr>
        <a:solidFill>
          <a:srgbClr val="00AEEF"/>
        </a:solidFill>
        <a:effectLst/>
      </p:bgPr>
    </p:bg>
    <p:spTree>
      <p:nvGrpSpPr>
        <p:cNvPr id="1" name=""/>
        <p:cNvGrpSpPr/>
        <p:nvPr/>
      </p:nvGrpSpPr>
      <p:grpSpPr>
        <a:xfrm>
          <a:off x="0" y="0"/>
          <a:ext cx="0" cy="0"/>
          <a:chOff x="0" y="0"/>
          <a:chExt cx="0" cy="0"/>
        </a:xfrm>
      </p:grpSpPr>
      <p:sp>
        <p:nvSpPr>
          <p:cNvPr id="11" name="Slide Number Placeholder 5"/>
          <p:cNvSpPr txBox="1">
            <a:spLocks/>
          </p:cNvSpPr>
          <p:nvPr/>
        </p:nvSpPr>
        <p:spPr>
          <a:xfrm>
            <a:off x="11531480" y="7225047"/>
            <a:ext cx="430130" cy="228169"/>
          </a:xfrm>
          <a:prstGeom prst="rect">
            <a:avLst/>
          </a:prstGeom>
        </p:spPr>
        <p:txBody>
          <a:bodyPr lIns="87825" tIns="43912" rIns="87825" bIns="43912"/>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769" dirty="0">
                <a:solidFill>
                  <a:srgbClr val="FFFFFF"/>
                </a:solidFill>
              </a:rPr>
              <a:t>3</a:t>
            </a:r>
          </a:p>
        </p:txBody>
      </p:sp>
      <p:sp>
        <p:nvSpPr>
          <p:cNvPr id="16" name="Title 1"/>
          <p:cNvSpPr>
            <a:spLocks noGrp="1"/>
          </p:cNvSpPr>
          <p:nvPr>
            <p:ph type="title" hasCustomPrompt="1"/>
          </p:nvPr>
        </p:nvSpPr>
        <p:spPr>
          <a:xfrm>
            <a:off x="266922" y="289513"/>
            <a:ext cx="11655840" cy="609269"/>
          </a:xfrm>
        </p:spPr>
        <p:txBody>
          <a:bodyPr/>
          <a:lstStyle>
            <a:lvl1pPr>
              <a:defRPr>
                <a:solidFill>
                  <a:schemeClr val="bg1">
                    <a:alpha val="99000"/>
                  </a:schemeClr>
                </a:solidFill>
              </a:defRPr>
            </a:lvl1pPr>
          </a:lstStyle>
          <a:p>
            <a:r>
              <a:rPr lang="en-US" dirty="0"/>
              <a:t>Slide title</a:t>
            </a:r>
          </a:p>
        </p:txBody>
      </p:sp>
      <p:sp>
        <p:nvSpPr>
          <p:cNvPr id="17" name="Text Placeholder 4"/>
          <p:cNvSpPr>
            <a:spLocks noGrp="1"/>
          </p:cNvSpPr>
          <p:nvPr>
            <p:ph type="body" sz="quarter" idx="15" hasCustomPrompt="1"/>
          </p:nvPr>
        </p:nvSpPr>
        <p:spPr>
          <a:xfrm>
            <a:off x="266928" y="1008625"/>
            <a:ext cx="11655835" cy="718466"/>
          </a:xfrm>
          <a:noFill/>
        </p:spPr>
        <p:txBody>
          <a:bodyPr lIns="146290" tIns="109717" rIns="146290" bIns="109717">
            <a:noAutofit/>
          </a:bodyPr>
          <a:lstStyle>
            <a:lvl1pPr marL="0" indent="0">
              <a:spcBef>
                <a:spcPts val="0"/>
              </a:spcBef>
              <a:buNone/>
              <a:defRPr sz="2690" spc="0" baseline="0">
                <a:solidFill>
                  <a:srgbClr val="0054A6">
                    <a:alpha val="99000"/>
                  </a:srgbClr>
                </a:solidFill>
                <a:latin typeface="+mj-lt"/>
              </a:defRPr>
            </a:lvl1pPr>
          </a:lstStyle>
          <a:p>
            <a:pPr lvl="0"/>
            <a:r>
              <a:rPr lang="en-US" dirty="0"/>
              <a:t>Secondary title</a:t>
            </a:r>
          </a:p>
        </p:txBody>
      </p:sp>
    </p:spTree>
    <p:extLst>
      <p:ext uri="{BB962C8B-B14F-4D97-AF65-F5344CB8AC3E}">
        <p14:creationId xmlns:p14="http://schemas.microsoft.com/office/powerpoint/2010/main" val="265398589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31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019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428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155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615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71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9248" y="1396800"/>
            <a:ext cx="11151917"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447181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355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6_Section Title">
    <p:bg>
      <p:bgPr>
        <a:solidFill>
          <a:srgbClr val="FFFFFF"/>
        </a:solidFill>
        <a:effectLst/>
      </p:bgPr>
    </p:bg>
    <p:spTree>
      <p:nvGrpSpPr>
        <p:cNvPr id="1" name=""/>
        <p:cNvGrpSpPr/>
        <p:nvPr/>
      </p:nvGrpSpPr>
      <p:grpSpPr>
        <a:xfrm>
          <a:off x="0" y="0"/>
          <a:ext cx="0" cy="0"/>
          <a:chOff x="0" y="0"/>
          <a:chExt cx="0" cy="0"/>
        </a:xfrm>
      </p:grpSpPr>
      <p:pic>
        <p:nvPicPr>
          <p:cNvPr id="2" name="Picture 1" descr="iStock_000012586763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10" name="Title 1"/>
          <p:cNvSpPr>
            <a:spLocks noGrp="1"/>
          </p:cNvSpPr>
          <p:nvPr>
            <p:ph type="ctrTitle"/>
          </p:nvPr>
        </p:nvSpPr>
        <p:spPr bwMode="ltGray">
          <a:xfrm>
            <a:off x="512598"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19968" tIns="868483" rIns="1234160" bIns="868483" numCol="1" anchor="ctr" anchorCtr="0" compatLnSpc="1">
            <a:prstTxWarp prst="textNoShape">
              <a:avLst/>
            </a:prstTxWarp>
            <a:noAutofit/>
          </a:bodyPr>
          <a:lstStyle>
            <a:lvl1pPr algn="l">
              <a:defRPr lang="en-US" sz="6000"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192" rtl="0" eaLnBrk="1" fontAlgn="base" latinLnBrk="0" hangingPunct="1">
              <a:lnSpc>
                <a:spcPct val="100000"/>
              </a:lnSpc>
              <a:spcBef>
                <a:spcPct val="0"/>
              </a:spcBef>
              <a:spcAft>
                <a:spcPct val="0"/>
              </a:spcAft>
              <a:buFontTx/>
              <a:buNone/>
            </a:pPr>
            <a:r>
              <a:rPr lang="en-US"/>
              <a:t>Click to edit Master title style</a:t>
            </a:r>
            <a:endParaRPr lang="en-US" dirty="0"/>
          </a:p>
        </p:txBody>
      </p:sp>
    </p:spTree>
    <p:extLst>
      <p:ext uri="{BB962C8B-B14F-4D97-AF65-F5344CB8AC3E}">
        <p14:creationId xmlns:p14="http://schemas.microsoft.com/office/powerpoint/2010/main" val="990649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2" hasCustomPrompt="1"/>
          </p:nvPr>
        </p:nvSpPr>
        <p:spPr>
          <a:xfrm>
            <a:off x="271105" y="3877272"/>
            <a:ext cx="6273417" cy="1794661"/>
          </a:xfrm>
          <a:noFill/>
        </p:spPr>
        <p:txBody>
          <a:bodyPr lIns="146286" tIns="109714" rIns="146286" bIns="109714">
            <a:noAutofit/>
          </a:bodyPr>
          <a:lstStyle>
            <a:lvl1pPr marL="0" indent="0">
              <a:spcBef>
                <a:spcPts val="0"/>
              </a:spcBef>
              <a:buNone/>
              <a:defRPr sz="3430" spc="0" baseline="0">
                <a:solidFill>
                  <a:srgbClr val="00188F"/>
                </a:solidFill>
                <a:latin typeface="+mj-lt"/>
              </a:defRPr>
            </a:lvl1pPr>
          </a:lstStyle>
          <a:p>
            <a:pPr lvl="0"/>
            <a:r>
              <a:rPr lang="en-US" dirty="0"/>
              <a:t>Speaker Name</a:t>
            </a:r>
          </a:p>
        </p:txBody>
      </p:sp>
      <p:sp>
        <p:nvSpPr>
          <p:cNvPr id="5" name="Title 1"/>
          <p:cNvSpPr>
            <a:spLocks noGrp="1"/>
          </p:cNvSpPr>
          <p:nvPr>
            <p:ph type="title" hasCustomPrompt="1"/>
          </p:nvPr>
        </p:nvSpPr>
        <p:spPr>
          <a:xfrm>
            <a:off x="269303" y="2075840"/>
            <a:ext cx="9860610" cy="1801436"/>
          </a:xfrm>
          <a:noFill/>
        </p:spPr>
        <p:txBody>
          <a:bodyPr lIns="146286" tIns="91429" rIns="146286" bIns="91429" anchor="t" anchorCtr="0"/>
          <a:lstStyle>
            <a:lvl1pPr>
              <a:defRPr sz="5881" spc="-99" baseline="0">
                <a:solidFill>
                  <a:srgbClr val="00188F"/>
                </a:solidFill>
              </a:defRPr>
            </a:lvl1pPr>
          </a:lstStyle>
          <a:p>
            <a:r>
              <a:rPr lang="en-US" dirty="0"/>
              <a:t>Presentation title</a:t>
            </a:r>
          </a:p>
        </p:txBody>
      </p:sp>
      <p:pic>
        <p:nvPicPr>
          <p:cNvPr id="8" name="Picture 3" descr="MSFT_logo_rgb_C-Wht_D.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3041" y="226675"/>
            <a:ext cx="1674589" cy="61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061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28600"/>
            <a:ext cx="11582401" cy="863600"/>
          </a:xfrm>
        </p:spPr>
        <p:txBody>
          <a:bodyPr anchor="t" anchorCtr="0">
            <a:noAutofit/>
          </a:bodyPr>
          <a:lstStyle>
            <a:lvl1pPr>
              <a:defRPr sz="5331" cap="none" spc="-133" baseline="0">
                <a:solidFill>
                  <a:schemeClr val="accent1"/>
                </a:solidFill>
                <a:latin typeface="Segoe UI Light" pitchFamily="34" charset="0"/>
              </a:defRPr>
            </a:lvl1pPr>
          </a:lstStyle>
          <a:p>
            <a:r>
              <a:rPr lang="en-US" dirty="0"/>
              <a:t>Click To Edit Master Title Style</a:t>
            </a:r>
          </a:p>
        </p:txBody>
      </p:sp>
      <p:sp>
        <p:nvSpPr>
          <p:cNvPr id="4" name="Date Placeholder 3"/>
          <p:cNvSpPr>
            <a:spLocks noGrp="1"/>
          </p:cNvSpPr>
          <p:nvPr>
            <p:ph type="dt" sz="half" idx="10"/>
          </p:nvPr>
        </p:nvSpPr>
        <p:spPr>
          <a:xfrm>
            <a:off x="101602" y="6586972"/>
            <a:ext cx="1015999" cy="219456"/>
          </a:xfrm>
          <a:prstGeom prst="rect">
            <a:avLst/>
          </a:prstGeom>
        </p:spPr>
        <p:txBody>
          <a:bodyPr/>
          <a:lstStyle/>
          <a:p>
            <a:pPr marL="0" marR="0" lvl="0" indent="0" algn="l" defTabSz="1211961" rtl="0" eaLnBrk="1" fontAlgn="auto" latinLnBrk="0" hangingPunct="1">
              <a:lnSpc>
                <a:spcPct val="100000"/>
              </a:lnSpc>
              <a:spcBef>
                <a:spcPts val="0"/>
              </a:spcBef>
              <a:spcAft>
                <a:spcPts val="0"/>
              </a:spcAft>
              <a:buClrTx/>
              <a:buSzTx/>
              <a:buFontTx/>
              <a:buNone/>
              <a:tabLst/>
              <a:defRPr/>
            </a:pPr>
            <a:fld id="{D8556E56-BCD3-4981-BA98-3AB9C4EF7216}" type="datetimeFigureOut">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l" defTabSz="1211961"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1219200" y="6586972"/>
            <a:ext cx="9753600" cy="219456"/>
          </a:xfrm>
          <a:prstGeom prst="rect">
            <a:avLst/>
          </a:prstGeom>
        </p:spPr>
        <p:txBody>
          <a:bodyPr/>
          <a:lstStyle/>
          <a:p>
            <a:pPr marL="0" marR="0" lvl="0" indent="0" algn="ctr" defTabSz="121196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11074401" y="6586972"/>
            <a:ext cx="1015999" cy="219456"/>
          </a:xfrm>
          <a:prstGeom prst="rect">
            <a:avLst/>
          </a:prstGeom>
        </p:spPr>
        <p:txBody>
          <a:bodyPr/>
          <a:lstStyle/>
          <a:p>
            <a:pPr marL="0" marR="0" lvl="0" indent="0" algn="r" defTabSz="1211961" rtl="0" eaLnBrk="1" fontAlgn="auto" latinLnBrk="0" hangingPunct="1">
              <a:lnSpc>
                <a:spcPct val="100000"/>
              </a:lnSpc>
              <a:spcBef>
                <a:spcPts val="0"/>
              </a:spcBef>
              <a:spcAft>
                <a:spcPts val="0"/>
              </a:spcAft>
              <a:buClrTx/>
              <a:buSzTx/>
              <a:buFontTx/>
              <a:buNone/>
              <a:tabLst/>
              <a:defRPr/>
            </a:pPr>
            <a:fld id="{701EF8F4-3127-4F0B-9FA1-9C31610D72B1}" type="slidenum">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r" defTabSz="121196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928726"/>
      </p:ext>
    </p:extLst>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9838"/>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8502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4325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2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64273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176" y="1122363"/>
            <a:ext cx="11034445" cy="2387600"/>
          </a:xfrm>
        </p:spPr>
        <p:txBody>
          <a:bodyPr anchor="b"/>
          <a:lstStyle>
            <a:lvl1pPr algn="l">
              <a:defRPr sz="5998"/>
            </a:lvl1pPr>
          </a:lstStyle>
          <a:p>
            <a:r>
              <a:rPr lang="en-US"/>
              <a:t>Click to edit Master title style</a:t>
            </a:r>
            <a:endParaRPr lang="en-US" dirty="0"/>
          </a:p>
        </p:txBody>
      </p:sp>
      <p:sp>
        <p:nvSpPr>
          <p:cNvPr id="3" name="Subtitle 2"/>
          <p:cNvSpPr>
            <a:spLocks noGrp="1"/>
          </p:cNvSpPr>
          <p:nvPr>
            <p:ph type="subTitle" idx="1"/>
          </p:nvPr>
        </p:nvSpPr>
        <p:spPr>
          <a:xfrm>
            <a:off x="606176" y="3602038"/>
            <a:ext cx="11034445" cy="1655762"/>
          </a:xfrm>
        </p:spPr>
        <p:txBody>
          <a:bodyPr>
            <a:normAutofit/>
          </a:bodyPr>
          <a:lstStyle>
            <a:lvl1pPr marL="0" indent="0" algn="l">
              <a:buNone/>
              <a:defRPr sz="35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35453202"/>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p:cNvSpPr>
            <a:spLocks noGrp="1"/>
          </p:cNvSpPr>
          <p:nvPr>
            <p:ph type="ctrTitle"/>
          </p:nvPr>
        </p:nvSpPr>
        <p:spPr>
          <a:xfrm>
            <a:off x="606176" y="1122363"/>
            <a:ext cx="11034445" cy="2387600"/>
          </a:xfrm>
        </p:spPr>
        <p:txBody>
          <a:bodyPr anchor="b"/>
          <a:lstStyle>
            <a:lvl1pPr algn="l">
              <a:defRPr sz="5998"/>
            </a:lvl1pPr>
          </a:lstStyle>
          <a:p>
            <a:r>
              <a:rPr lang="en-US"/>
              <a:t>Click to edit Master title style</a:t>
            </a:r>
            <a:endParaRPr lang="en-US" dirty="0"/>
          </a:p>
        </p:txBody>
      </p:sp>
      <p:sp>
        <p:nvSpPr>
          <p:cNvPr id="3" name="Subtitle 2"/>
          <p:cNvSpPr>
            <a:spLocks noGrp="1"/>
          </p:cNvSpPr>
          <p:nvPr>
            <p:ph type="subTitle" idx="1"/>
          </p:nvPr>
        </p:nvSpPr>
        <p:spPr>
          <a:xfrm>
            <a:off x="606176" y="3602038"/>
            <a:ext cx="11034445" cy="1655762"/>
          </a:xfrm>
        </p:spPr>
        <p:txBody>
          <a:bodyPr>
            <a:normAutofit/>
          </a:bodyPr>
          <a:lstStyle>
            <a:lvl1pPr marL="0" indent="0" algn="l">
              <a:buNone/>
              <a:defRPr sz="3599">
                <a:solidFill>
                  <a:schemeClr val="tx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87828070"/>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933977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8"/>
            <a:ext cx="2743200" cy="365125"/>
          </a:xfrm>
          <a:prstGeom prst="rect">
            <a:avLst/>
          </a:prstGeom>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0A164282-434E-41D4-9582-783D542A7B68}" type="slidenum">
              <a:rPr kumimoji="0" lang="en-US" sz="1999" b="0" i="0" u="none" strike="noStrike" kern="1200" cap="none" spc="0" normalizeH="0" baseline="0" noProof="0" smtClean="0">
                <a:ln>
                  <a:noFill/>
                </a:ln>
                <a:solidFill>
                  <a:srgbClr val="289FD7"/>
                </a:solidFill>
                <a:effectLst/>
                <a:uLnTx/>
                <a:uFillTx/>
                <a:latin typeface="Segoe UI Light"/>
                <a:ea typeface="ＭＳ Ｐゴシック"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sz="1999" b="0" i="0" u="none" strike="noStrike" kern="1200" cap="none" spc="0" normalizeH="0" baseline="0" noProof="0">
              <a:ln>
                <a:noFill/>
              </a:ln>
              <a:solidFill>
                <a:srgbClr val="289FD7"/>
              </a:solidFill>
              <a:effectLst/>
              <a:uLnTx/>
              <a:uFillTx/>
              <a:latin typeface="Segoe UI Light"/>
              <a:ea typeface="ＭＳ Ｐゴシック" panose="020B0600070205080204" pitchFamily="34" charset="-128"/>
              <a:cs typeface="+mn-cs"/>
            </a:endParaRPr>
          </a:p>
        </p:txBody>
      </p:sp>
    </p:spTree>
    <p:extLst>
      <p:ext uri="{BB962C8B-B14F-4D97-AF65-F5344CB8AC3E}">
        <p14:creationId xmlns:p14="http://schemas.microsoft.com/office/powerpoint/2010/main" val="705502386"/>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799" y="457201"/>
            <a:ext cx="4211227" cy="1936679"/>
          </a:xfrm>
        </p:spPr>
        <p:txBody>
          <a:bodyPr anchor="b">
            <a:noAutofit/>
          </a:bodyPr>
          <a:lstStyle>
            <a:lvl1pPr>
              <a:defRPr sz="3999"/>
            </a:lvl1pPr>
          </a:lstStyle>
          <a:p>
            <a:r>
              <a:rPr lang="en-US"/>
              <a:t>Click to edit Master title style</a:t>
            </a:r>
          </a:p>
        </p:txBody>
      </p:sp>
      <p:sp>
        <p:nvSpPr>
          <p:cNvPr id="3" name="Content Placeholder 2"/>
          <p:cNvSpPr>
            <a:spLocks noGrp="1"/>
          </p:cNvSpPr>
          <p:nvPr>
            <p:ph idx="1"/>
          </p:nvPr>
        </p:nvSpPr>
        <p:spPr>
          <a:xfrm>
            <a:off x="5183188" y="987427"/>
            <a:ext cx="6457432" cy="4873625"/>
          </a:xfrm>
        </p:spPr>
        <p:txBody>
          <a:bodyPr/>
          <a:lstStyle>
            <a:lvl1pPr>
              <a:defRPr sz="3199">
                <a:latin typeface="+mj-lt"/>
              </a:defRPr>
            </a:lvl1pPr>
            <a:lvl2pPr>
              <a:defRPr sz="2799">
                <a:latin typeface="+mj-lt"/>
              </a:defRPr>
            </a:lvl2pPr>
            <a:lvl3pPr>
              <a:defRPr sz="2399">
                <a:latin typeface="+mj-lt"/>
              </a:defRPr>
            </a:lvl3pPr>
            <a:lvl4pPr>
              <a:defRPr sz="1999">
                <a:latin typeface="+mj-lt"/>
              </a:defRPr>
            </a:lvl4pPr>
            <a:lvl5pPr>
              <a:defRPr sz="1999">
                <a:latin typeface="+mj-lt"/>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9" y="2604072"/>
            <a:ext cx="4211227" cy="3264917"/>
          </a:xfrm>
        </p:spPr>
        <p:txBody>
          <a:bodyPr>
            <a:normAutofit/>
          </a:bodyPr>
          <a:lstStyle>
            <a:lvl1pPr marL="0" indent="0">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8897420" y="6256218"/>
            <a:ext cx="2743200" cy="365125"/>
          </a:xfrm>
          <a:prstGeom prst="rect">
            <a:avLst/>
          </a:prstGeom>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0A164282-434E-41D4-9582-783D542A7B68}" type="slidenum">
              <a:rPr kumimoji="0" lang="en-US" sz="1999" b="0" i="0" u="none" strike="noStrike" kern="1200" cap="none" spc="0" normalizeH="0" baseline="0" noProof="0" smtClean="0">
                <a:ln>
                  <a:noFill/>
                </a:ln>
                <a:solidFill>
                  <a:srgbClr val="289FD7"/>
                </a:solidFill>
                <a:effectLst/>
                <a:uLnTx/>
                <a:uFillTx/>
                <a:latin typeface="Segoe UI Light"/>
                <a:ea typeface="ＭＳ Ｐゴシック"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sz="1999" b="0" i="0" u="none" strike="noStrike" kern="1200" cap="none" spc="0" normalizeH="0" baseline="0" noProof="0">
              <a:ln>
                <a:noFill/>
              </a:ln>
              <a:solidFill>
                <a:srgbClr val="289FD7"/>
              </a:solidFill>
              <a:effectLst/>
              <a:uLnTx/>
              <a:uFillTx/>
              <a:latin typeface="Segoe UI Light"/>
              <a:ea typeface="ＭＳ Ｐゴシック" panose="020B0600070205080204" pitchFamily="34" charset="-128"/>
              <a:cs typeface="+mn-cs"/>
            </a:endParaRPr>
          </a:p>
        </p:txBody>
      </p:sp>
    </p:spTree>
    <p:extLst>
      <p:ext uri="{BB962C8B-B14F-4D97-AF65-F5344CB8AC3E}">
        <p14:creationId xmlns:p14="http://schemas.microsoft.com/office/powerpoint/2010/main" val="2882668239"/>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8"/>
            <a:ext cx="2743200" cy="365125"/>
          </a:xfrm>
          <a:prstGeom prst="rect">
            <a:avLst/>
          </a:prstGeom>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0A164282-434E-41D4-9582-783D542A7B68}" type="slidenum">
              <a:rPr kumimoji="0" lang="en-US" sz="1999" b="0" i="0" u="none" strike="noStrike" kern="1200" cap="none" spc="0" normalizeH="0" baseline="0" noProof="0" smtClean="0">
                <a:ln>
                  <a:noFill/>
                </a:ln>
                <a:solidFill>
                  <a:srgbClr val="289FD7"/>
                </a:solidFill>
                <a:effectLst/>
                <a:uLnTx/>
                <a:uFillTx/>
                <a:latin typeface="Segoe UI Light"/>
                <a:ea typeface="ＭＳ Ｐゴシック"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sz="1999" b="0" i="0" u="none" strike="noStrike" kern="1200" cap="none" spc="0" normalizeH="0" baseline="0" noProof="0">
              <a:ln>
                <a:noFill/>
              </a:ln>
              <a:solidFill>
                <a:srgbClr val="289FD7"/>
              </a:solidFill>
              <a:effectLst/>
              <a:uLnTx/>
              <a:uFillTx/>
              <a:latin typeface="Segoe UI Light"/>
              <a:ea typeface="ＭＳ Ｐゴシック" panose="020B0600070205080204" pitchFamily="34" charset="-128"/>
              <a:cs typeface="+mn-cs"/>
            </a:endParaRPr>
          </a:p>
        </p:txBody>
      </p:sp>
    </p:spTree>
    <p:extLst>
      <p:ext uri="{BB962C8B-B14F-4D97-AF65-F5344CB8AC3E}">
        <p14:creationId xmlns:p14="http://schemas.microsoft.com/office/powerpoint/2010/main" val="238977563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67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6_Section Title">
    <p:bg>
      <p:bgPr>
        <a:solidFill>
          <a:srgbClr val="FFFFFF"/>
        </a:solidFill>
        <a:effectLst/>
      </p:bgPr>
    </p:bg>
    <p:spTree>
      <p:nvGrpSpPr>
        <p:cNvPr id="1" name=""/>
        <p:cNvGrpSpPr/>
        <p:nvPr/>
      </p:nvGrpSpPr>
      <p:grpSpPr>
        <a:xfrm>
          <a:off x="0" y="0"/>
          <a:ext cx="0" cy="0"/>
          <a:chOff x="0" y="0"/>
          <a:chExt cx="0" cy="0"/>
        </a:xfrm>
      </p:grpSpPr>
      <p:pic>
        <p:nvPicPr>
          <p:cNvPr id="2" name="Picture 1" descr="iStock_000012586763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10" name="Title 1"/>
          <p:cNvSpPr>
            <a:spLocks noGrp="1"/>
          </p:cNvSpPr>
          <p:nvPr>
            <p:ph type="ctrTitle"/>
          </p:nvPr>
        </p:nvSpPr>
        <p:spPr bwMode="ltGray">
          <a:xfrm>
            <a:off x="512598"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19968" tIns="868483" rIns="1234160" bIns="868483" numCol="1" anchor="ctr" anchorCtr="0" compatLnSpc="1">
            <a:prstTxWarp prst="textNoShape">
              <a:avLst/>
            </a:prstTxWarp>
            <a:noAutofit/>
          </a:bodyPr>
          <a:lstStyle>
            <a:lvl1pPr algn="l">
              <a:defRPr lang="en-US" sz="6000"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192" rtl="0" eaLnBrk="1" fontAlgn="base" latinLnBrk="0" hangingPunct="1">
              <a:lnSpc>
                <a:spcPct val="100000"/>
              </a:lnSpc>
              <a:spcBef>
                <a:spcPct val="0"/>
              </a:spcBef>
              <a:spcAft>
                <a:spcPct val="0"/>
              </a:spcAft>
              <a:buFontTx/>
              <a:buNone/>
            </a:pPr>
            <a:r>
              <a:rPr lang="en-US"/>
              <a:t>Click to edit Master title style</a:t>
            </a:r>
            <a:endParaRPr lang="en-US" dirty="0"/>
          </a:p>
        </p:txBody>
      </p:sp>
    </p:spTree>
    <p:extLst>
      <p:ext uri="{BB962C8B-B14F-4D97-AF65-F5344CB8AC3E}">
        <p14:creationId xmlns:p14="http://schemas.microsoft.com/office/powerpoint/2010/main" val="1896589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80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8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tint val="75000"/>
                </a:srgbClr>
              </a:solidFill>
              <a:effectLst/>
              <a:uLnTx/>
              <a:uFillTx/>
              <a:latin typeface="Segoe U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999" b="0" i="0" u="none" strike="noStrike" kern="1200" cap="none" spc="0" normalizeH="0" baseline="0" noProof="0" smtClean="0">
                <a:ln>
                  <a:noFill/>
                </a:ln>
                <a:solidFill>
                  <a:srgbClr val="000000">
                    <a:tint val="75000"/>
                  </a:srgbClr>
                </a:solidFill>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999" b="0" i="0" u="none" strike="noStrike" kern="1200" cap="none" spc="0" normalizeH="0" baseline="0" noProof="0">
              <a:ln>
                <a:noFill/>
              </a:ln>
              <a:solidFill>
                <a:srgbClr val="000000">
                  <a:tint val="75000"/>
                </a:srgbClr>
              </a:solidFill>
              <a:effectLst/>
              <a:uLnTx/>
              <a:uFillTx/>
              <a:latin typeface="Segoe UI Light"/>
              <a:ea typeface="+mn-ea"/>
              <a:cs typeface="+mn-cs"/>
            </a:endParaRPr>
          </a:p>
        </p:txBody>
      </p:sp>
    </p:spTree>
    <p:extLst>
      <p:ext uri="{BB962C8B-B14F-4D97-AF65-F5344CB8AC3E}">
        <p14:creationId xmlns:p14="http://schemas.microsoft.com/office/powerpoint/2010/main" val="16560571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7728213" y="6503244"/>
            <a:ext cx="3860800" cy="365125"/>
          </a:xfrm>
          <a:prstGeom prst="rect">
            <a:avLst/>
          </a:prstGeom>
        </p:spPr>
        <p:txBody>
          <a:bodyPr lIns="93244" tIns="0" rIns="93244" bIns="46622" anchor="ctr"/>
          <a:lstStyle>
            <a:lvl1pPr algn="r">
              <a:defRPr sz="1471">
                <a:solidFill>
                  <a:schemeClr val="bg1"/>
                </a:solidFill>
                <a:latin typeface="+mn-lt"/>
              </a:defRPr>
            </a:lvl1pPr>
          </a:lstStyle>
          <a:p>
            <a:pPr marL="0" marR="0" lvl="0" indent="0" algn="r" defTabSz="1218879" rtl="0" eaLnBrk="1" fontAlgn="auto" latinLnBrk="0" hangingPunct="1">
              <a:lnSpc>
                <a:spcPct val="100000"/>
              </a:lnSpc>
              <a:spcBef>
                <a:spcPts val="0"/>
              </a:spcBef>
              <a:spcAft>
                <a:spcPts val="0"/>
              </a:spcAft>
              <a:buClrTx/>
              <a:buSzTx/>
              <a:buFontTx/>
              <a:buNone/>
              <a:tabLst/>
              <a:defRPr/>
            </a:pPr>
            <a:r>
              <a:rPr kumimoji="0" lang="en-US" sz="1471" b="0" i="0" u="none" strike="noStrike" kern="1200" cap="none" spc="0" normalizeH="0" baseline="0" noProof="0">
                <a:ln>
                  <a:noFill/>
                </a:ln>
                <a:solidFill>
                  <a:prstClr val="white"/>
                </a:solidFill>
                <a:effectLst/>
                <a:uLnTx/>
                <a:uFillTx/>
                <a:latin typeface="Segoe UI"/>
                <a:ea typeface="+mn-ea"/>
                <a:cs typeface="Arial"/>
              </a:rPr>
              <a:t>Microsoft Confidential</a:t>
            </a:r>
            <a:endParaRPr kumimoji="0" lang="en-US" sz="1471" b="0" i="0" u="none" strike="noStrike" kern="1200" cap="none" spc="0" normalizeH="0" baseline="0" noProof="0" dirty="0">
              <a:ln>
                <a:noFill/>
              </a:ln>
              <a:solidFill>
                <a:prstClr val="white"/>
              </a:solidFill>
              <a:effectLst/>
              <a:uLnTx/>
              <a:uFillTx/>
              <a:latin typeface="Segoe UI"/>
              <a:ea typeface="+mn-ea"/>
              <a:cs typeface="Arial"/>
            </a:endParaRPr>
          </a:p>
        </p:txBody>
      </p:sp>
    </p:spTree>
    <p:extLst>
      <p:ext uri="{BB962C8B-B14F-4D97-AF65-F5344CB8AC3E}">
        <p14:creationId xmlns:p14="http://schemas.microsoft.com/office/powerpoint/2010/main" val="392592514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5"/>
            <a:ext cx="11151917" cy="547703"/>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48" y="1447801"/>
            <a:ext cx="11151917"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657613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20836" y="1447801"/>
            <a:ext cx="5396365" cy="1789208"/>
          </a:xfrm>
        </p:spPr>
        <p:txBody>
          <a:bodyPr>
            <a:spAutoFit/>
          </a:bodyPr>
          <a:lstStyle>
            <a:lvl1pPr marL="292093" indent="-292093">
              <a:spcBef>
                <a:spcPts val="1200"/>
              </a:spcBef>
              <a:buClr>
                <a:schemeClr val="tx1"/>
              </a:buClr>
              <a:buFont typeface="Wingdings" pitchFamily="2" charset="2"/>
              <a:buChar char=""/>
              <a:defRPr/>
            </a:lvl1pPr>
            <a:lvl2pPr marL="520687" indent="-228594">
              <a:defRPr sz="2000"/>
            </a:lvl2pPr>
            <a:lvl3pPr marL="685783" indent="-165096">
              <a:tabLst/>
              <a:defRPr sz="2000"/>
            </a:lvl3pPr>
            <a:lvl4pPr marL="863578" indent="-177796">
              <a:defRPr/>
            </a:lvl4pPr>
            <a:lvl5pPr marL="1028674" indent="-16509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279563" y="1447801"/>
            <a:ext cx="5396365" cy="2443746"/>
          </a:xfrm>
        </p:spPr>
        <p:txBody>
          <a:bodyPr>
            <a:spAutoFit/>
          </a:bodyPr>
          <a:lstStyle>
            <a:lvl1pPr marL="339717" indent="-339717">
              <a:spcBef>
                <a:spcPts val="1200"/>
              </a:spcBef>
              <a:buFont typeface="Wingdings" pitchFamily="2" charset="2"/>
              <a:buChar char=""/>
              <a:defRPr lang="en-US" sz="3600" kern="1200" spc="-71" baseline="0" dirty="0" smtClean="0">
                <a:gradFill>
                  <a:gsLst>
                    <a:gs pos="1250">
                      <a:schemeClr val="tx1"/>
                    </a:gs>
                    <a:gs pos="100000">
                      <a:schemeClr val="tx1"/>
                    </a:gs>
                  </a:gsLst>
                  <a:lin ang="5400000" scaled="0"/>
                </a:gradFill>
                <a:latin typeface="+mj-lt"/>
                <a:ea typeface="+mn-ea"/>
                <a:cs typeface="+mn-cs"/>
              </a:defRPr>
            </a:lvl1pPr>
            <a:lvl2pPr marL="634984" indent="-342891">
              <a:defRPr lang="en-US" sz="2000" kern="1200" spc="0" baseline="0" dirty="0" smtClean="0">
                <a:gradFill>
                  <a:gsLst>
                    <a:gs pos="1250">
                      <a:schemeClr val="tx1"/>
                    </a:gs>
                    <a:gs pos="100000">
                      <a:schemeClr val="tx1"/>
                    </a:gs>
                  </a:gsLst>
                  <a:lin ang="5400000" scaled="0"/>
                </a:gradFill>
                <a:latin typeface="+mn-lt"/>
                <a:ea typeface="+mn-ea"/>
                <a:cs typeface="+mn-cs"/>
              </a:defRPr>
            </a:lvl2pPr>
            <a:lvl3pPr marL="863578" indent="-342891">
              <a:defRPr lang="en-US" sz="2000" kern="1200" spc="0" baseline="0" dirty="0" smtClean="0">
                <a:gradFill>
                  <a:gsLst>
                    <a:gs pos="1250">
                      <a:schemeClr val="tx1"/>
                    </a:gs>
                    <a:gs pos="100000">
                      <a:schemeClr val="tx1"/>
                    </a:gs>
                  </a:gsLst>
                  <a:lin ang="5400000" scaled="0"/>
                </a:gradFill>
                <a:latin typeface="+mn-lt"/>
                <a:ea typeface="+mn-ea"/>
                <a:cs typeface="+mn-cs"/>
              </a:defRPr>
            </a:lvl3pPr>
            <a:lvl4pPr marL="1028674" indent="-342891">
              <a:defRPr lang="en-US" sz="2000" kern="1200" spc="0" baseline="0" dirty="0" smtClean="0">
                <a:gradFill>
                  <a:gsLst>
                    <a:gs pos="1250">
                      <a:schemeClr val="tx1"/>
                    </a:gs>
                    <a:gs pos="100000">
                      <a:schemeClr val="tx1"/>
                    </a:gs>
                  </a:gsLst>
                  <a:lin ang="5400000" scaled="0"/>
                </a:gradFill>
                <a:latin typeface="+mn-lt"/>
                <a:ea typeface="+mn-ea"/>
                <a:cs typeface="+mn-cs"/>
              </a:defRPr>
            </a:lvl4pPr>
            <a:lvl5pPr marL="1206470" indent="-342891">
              <a:defRPr lang="en-US" sz="2000" kern="1200" spc="0" baseline="0" dirty="0">
                <a:gradFill>
                  <a:gsLst>
                    <a:gs pos="1250">
                      <a:schemeClr val="tx1"/>
                    </a:gs>
                    <a:gs pos="100000">
                      <a:schemeClr val="tx1"/>
                    </a:gs>
                  </a:gsLst>
                  <a:lin ang="5400000" scaled="0"/>
                </a:gradFill>
                <a:latin typeface="+mn-lt"/>
                <a:ea typeface="+mn-ea"/>
                <a:cs typeface="+mn-cs"/>
              </a:defRPr>
            </a:lvl5pPr>
          </a:lstStyle>
          <a:p>
            <a:pPr marL="292093" marR="0" lvl="0" indent="-292093" algn="l" defTabSz="914340"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a:t>Click to edit Master text styles</a:t>
            </a:r>
          </a:p>
          <a:p>
            <a:pPr marL="292093" marR="0" lvl="1" indent="-292093" algn="l" defTabSz="914340"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a:t>Second level</a:t>
            </a:r>
          </a:p>
          <a:p>
            <a:pPr marL="292093" marR="0" lvl="2" indent="-292093" algn="l" defTabSz="914340"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a:t>Third level</a:t>
            </a:r>
          </a:p>
          <a:p>
            <a:pPr marL="292093" marR="0" lvl="3" indent="-292093" algn="l" defTabSz="914340"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a:t>Fourth level</a:t>
            </a:r>
          </a:p>
          <a:p>
            <a:pPr marL="292093" marR="0" lvl="4" indent="-292093" algn="l" defTabSz="914340"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a:t>Fifth level</a:t>
            </a:r>
            <a:endParaRPr lang="en-US" dirty="0"/>
          </a:p>
        </p:txBody>
      </p:sp>
    </p:spTree>
    <p:extLst>
      <p:ext uri="{BB962C8B-B14F-4D97-AF65-F5344CB8AC3E}">
        <p14:creationId xmlns:p14="http://schemas.microsoft.com/office/powerpoint/2010/main" val="224840129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7"/>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tx1"/>
                    </a:gs>
                    <a:gs pos="6000">
                      <a:schemeClr val="tx1"/>
                    </a:gs>
                  </a:gsLst>
                  <a:lin ang="5400000" scaled="0"/>
                </a:gradFill>
              </a:defRPr>
            </a:lvl2pPr>
            <a:lvl3pPr marL="231769" indent="0">
              <a:buNone/>
              <a:defRPr sz="2000">
                <a:gradFill>
                  <a:gsLst>
                    <a:gs pos="100000">
                      <a:schemeClr val="tx1"/>
                    </a:gs>
                    <a:gs pos="6000">
                      <a:schemeClr val="tx1"/>
                    </a:gs>
                  </a:gsLst>
                  <a:lin ang="5400000" scaled="0"/>
                </a:gradFill>
              </a:defRPr>
            </a:lvl3pPr>
            <a:lvl4pPr marL="457189" indent="0">
              <a:buNone/>
              <a:defRPr sz="2000">
                <a:gradFill>
                  <a:gsLst>
                    <a:gs pos="100000">
                      <a:schemeClr val="tx1"/>
                    </a:gs>
                    <a:gs pos="6000">
                      <a:schemeClr val="tx1"/>
                    </a:gs>
                  </a:gsLst>
                  <a:lin ang="5400000" scaled="0"/>
                </a:gradFill>
              </a:defRPr>
            </a:lvl4pPr>
            <a:lvl5pPr marL="693721" indent="0">
              <a:buNone/>
              <a:defRPr sz="2000">
                <a:gradFill>
                  <a:gsLst>
                    <a:gs pos="100000">
                      <a:schemeClr val="tx1"/>
                    </a:gs>
                    <a:gs pos="600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536153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05349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083383"/>
            <a:ext cx="11155093" cy="1069716"/>
          </a:xfrm>
        </p:spPr>
        <p:txBody>
          <a:bodyPr anchor="b" anchorCtr="0">
            <a:spAutoFit/>
          </a:bodyPr>
          <a:lstStyle>
            <a:lvl1pPr>
              <a:defRPr sz="7057" spc="-150" baseline="0">
                <a:gradFill>
                  <a:gsLst>
                    <a:gs pos="25833">
                      <a:schemeClr val="tx1"/>
                    </a:gs>
                    <a:gs pos="36000">
                      <a:schemeClr val="tx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269239" y="4773829"/>
            <a:ext cx="11155093" cy="526619"/>
          </a:xfrm>
        </p:spPr>
        <p:txBody>
          <a:bodyPr>
            <a:spAutoFit/>
          </a:bodyPr>
          <a:lstStyle>
            <a:lvl1pPr marL="0" indent="0">
              <a:spcBef>
                <a:spcPts val="0"/>
              </a:spcBef>
              <a:buNone/>
              <a:defRPr sz="3136" spc="-70" baseline="0">
                <a:gradFill>
                  <a:gsLst>
                    <a:gs pos="25833">
                      <a:schemeClr val="tx1"/>
                    </a:gs>
                    <a:gs pos="36000">
                      <a:schemeClr val="tx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706023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555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465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38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3468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766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0290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7646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243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703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69240" y="1187620"/>
            <a:ext cx="8067798" cy="5200312"/>
          </a:xfrm>
          <a:noFill/>
        </p:spPr>
        <p:txBody>
          <a:bodyPr tIns="91429" bIns="91429" anchor="t" anchorCtr="0"/>
          <a:lstStyle>
            <a:lvl1pPr marL="0" marR="0" indent="0" algn="l" defTabSz="914064" rtl="0" eaLnBrk="1" fontAlgn="auto" latinLnBrk="0" hangingPunct="1">
              <a:lnSpc>
                <a:spcPct val="90000"/>
              </a:lnSpc>
              <a:spcBef>
                <a:spcPct val="0"/>
              </a:spcBef>
              <a:spcAft>
                <a:spcPts val="0"/>
              </a:spcAft>
              <a:buClrTx/>
              <a:buSzTx/>
              <a:buFontTx/>
              <a:buNone/>
              <a:tabLst/>
              <a:defRPr lang="en-US" sz="5881" smtClean="0">
                <a:solidFill>
                  <a:schemeClr val="tx2"/>
                </a:solidFill>
              </a:defRPr>
            </a:lvl1pPr>
          </a:lstStyle>
          <a:p>
            <a:r>
              <a:rPr lang="en-US" dirty="0"/>
              <a:t>Big statement</a:t>
            </a:r>
          </a:p>
        </p:txBody>
      </p:sp>
    </p:spTree>
    <p:extLst>
      <p:ext uri="{BB962C8B-B14F-4D97-AF65-F5344CB8AC3E}">
        <p14:creationId xmlns:p14="http://schemas.microsoft.com/office/powerpoint/2010/main" val="40757523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213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5188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sz="5400"/>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0" baseline="0">
                <a:gradFill>
                  <a:gsLst>
                    <a:gs pos="0">
                      <a:srgbClr val="595959"/>
                    </a:gs>
                    <a:gs pos="86000">
                      <a:srgbClr val="595959"/>
                    </a:gs>
                  </a:gsLst>
                  <a:lin ang="5400000" scaled="0"/>
                </a:gra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a:t>Click to edit Master text styles</a:t>
            </a:r>
          </a:p>
          <a:p>
            <a:pPr lvl="1"/>
            <a:r>
              <a:rPr lang="en-US"/>
              <a:t>Second level</a:t>
            </a:r>
          </a:p>
        </p:txBody>
      </p:sp>
      <p:pic>
        <p:nvPicPr>
          <p:cNvPr id="4" name="Picture 3"/>
          <p:cNvPicPr>
            <a:picLocks noChangeAspect="1"/>
          </p:cNvPicPr>
          <p:nvPr userDrawn="1"/>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8804" y="6372547"/>
            <a:ext cx="1682359" cy="195501"/>
          </a:xfrm>
          <a:prstGeom prst="rect">
            <a:avLst/>
          </a:prstGeom>
        </p:spPr>
      </p:pic>
    </p:spTree>
    <p:extLst>
      <p:ext uri="{BB962C8B-B14F-4D97-AF65-F5344CB8AC3E}">
        <p14:creationId xmlns:p14="http://schemas.microsoft.com/office/powerpoint/2010/main" val="278076259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28600"/>
            <a:ext cx="11582401" cy="863600"/>
          </a:xfrm>
        </p:spPr>
        <p:txBody>
          <a:bodyPr anchor="t" anchorCtr="0">
            <a:noAutofit/>
          </a:bodyPr>
          <a:lstStyle>
            <a:lvl1pPr>
              <a:defRPr sz="5331" cap="none" spc="-133" baseline="0">
                <a:solidFill>
                  <a:schemeClr val="accent1"/>
                </a:solidFill>
                <a:latin typeface="Segoe UI Light" pitchFamily="34" charset="0"/>
              </a:defRPr>
            </a:lvl1pPr>
          </a:lstStyle>
          <a:p>
            <a:r>
              <a:rPr lang="en-US" dirty="0"/>
              <a:t>Click To Edit Master Title Style</a:t>
            </a:r>
          </a:p>
        </p:txBody>
      </p:sp>
      <p:sp>
        <p:nvSpPr>
          <p:cNvPr id="4" name="Date Placeholder 3"/>
          <p:cNvSpPr>
            <a:spLocks noGrp="1"/>
          </p:cNvSpPr>
          <p:nvPr>
            <p:ph type="dt" sz="half" idx="10"/>
          </p:nvPr>
        </p:nvSpPr>
        <p:spPr>
          <a:xfrm>
            <a:off x="101602" y="6586972"/>
            <a:ext cx="1015999" cy="219456"/>
          </a:xfrm>
          <a:prstGeom prst="rect">
            <a:avLst/>
          </a:prstGeom>
        </p:spPr>
        <p:txBody>
          <a:bodyPr/>
          <a:lstStyle/>
          <a:p>
            <a:pPr marL="0" marR="0" lvl="0" indent="0" algn="l" defTabSz="1211961" rtl="0" eaLnBrk="1" fontAlgn="auto" latinLnBrk="0" hangingPunct="1">
              <a:lnSpc>
                <a:spcPct val="100000"/>
              </a:lnSpc>
              <a:spcBef>
                <a:spcPts val="0"/>
              </a:spcBef>
              <a:spcAft>
                <a:spcPts val="0"/>
              </a:spcAft>
              <a:buClrTx/>
              <a:buSzTx/>
              <a:buFontTx/>
              <a:buNone/>
              <a:tabLst/>
              <a:defRPr/>
            </a:pPr>
            <a:fld id="{D8556E56-BCD3-4981-BA98-3AB9C4EF7216}" type="datetimeFigureOut">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l" defTabSz="1211961"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1219200" y="6586972"/>
            <a:ext cx="9753600" cy="219456"/>
          </a:xfrm>
          <a:prstGeom prst="rect">
            <a:avLst/>
          </a:prstGeom>
        </p:spPr>
        <p:txBody>
          <a:bodyPr/>
          <a:lstStyle/>
          <a:p>
            <a:pPr marL="0" marR="0" lvl="0" indent="0" algn="ctr" defTabSz="121196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11074401" y="6586972"/>
            <a:ext cx="1015999" cy="219456"/>
          </a:xfrm>
          <a:prstGeom prst="rect">
            <a:avLst/>
          </a:prstGeom>
        </p:spPr>
        <p:txBody>
          <a:bodyPr/>
          <a:lstStyle/>
          <a:p>
            <a:pPr marL="0" marR="0" lvl="0" indent="0" algn="r" defTabSz="1211961" rtl="0" eaLnBrk="1" fontAlgn="auto" latinLnBrk="0" hangingPunct="1">
              <a:lnSpc>
                <a:spcPct val="100000"/>
              </a:lnSpc>
              <a:spcBef>
                <a:spcPts val="0"/>
              </a:spcBef>
              <a:spcAft>
                <a:spcPts val="0"/>
              </a:spcAft>
              <a:buClrTx/>
              <a:buSzTx/>
              <a:buFontTx/>
              <a:buNone/>
              <a:tabLst/>
              <a:defRPr/>
            </a:pPr>
            <a:fld id="{701EF8F4-3127-4F0B-9FA1-9C31610D72B1}" type="slidenum">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r" defTabSz="121196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937951"/>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9838"/>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9230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76858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26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1455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4076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10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188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29" bIns="91429" anchor="t" anchorCtr="0"/>
          <a:lstStyle>
            <a:lvl1pPr>
              <a:defRPr sz="8625" spc="-99"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22653261"/>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484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930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919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307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954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6392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81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382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5894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rgbClr val="00188F"/>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12897" y="1768476"/>
            <a:ext cx="11231365"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lvl="0"/>
            <a:r>
              <a:rPr lang="en-US"/>
              <a:t>Click to edit Master text styles</a:t>
            </a:r>
          </a:p>
        </p:txBody>
      </p:sp>
      <p:sp>
        <p:nvSpPr>
          <p:cNvPr id="4" name="Text Placeholder 8"/>
          <p:cNvSpPr>
            <a:spLocks noGrp="1"/>
          </p:cNvSpPr>
          <p:nvPr>
            <p:ph type="body" sz="quarter" idx="11"/>
          </p:nvPr>
        </p:nvSpPr>
        <p:spPr>
          <a:xfrm>
            <a:off x="512897"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64846664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BCF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29" bIns="91429" anchor="t" anchorCtr="0"/>
          <a:lstStyle>
            <a:lvl1pPr>
              <a:defRPr sz="8625" spc="-99" baseline="0">
                <a:solidFill>
                  <a:srgbClr val="00188F"/>
                </a:solidFill>
              </a:defRPr>
            </a:lvl1pPr>
          </a:lstStyle>
          <a:p>
            <a:r>
              <a:rPr lang="en-US" dirty="0"/>
              <a:t>Section title</a:t>
            </a:r>
          </a:p>
        </p:txBody>
      </p:sp>
    </p:spTree>
    <p:extLst>
      <p:ext uri="{BB962C8B-B14F-4D97-AF65-F5344CB8AC3E}">
        <p14:creationId xmlns:p14="http://schemas.microsoft.com/office/powerpoint/2010/main" val="4036682265"/>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sz="5400"/>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0" baseline="0">
                <a:gradFill>
                  <a:gsLst>
                    <a:gs pos="0">
                      <a:srgbClr val="595959"/>
                    </a:gs>
                    <a:gs pos="86000">
                      <a:srgbClr val="595959"/>
                    </a:gs>
                  </a:gsLst>
                  <a:lin ang="5400000" scaled="0"/>
                </a:gra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a:t>Click to edit Master text styles</a:t>
            </a:r>
          </a:p>
          <a:p>
            <a:pPr lvl="1"/>
            <a:r>
              <a:rPr lang="en-US"/>
              <a:t>Second level</a:t>
            </a:r>
          </a:p>
        </p:txBody>
      </p:sp>
      <p:pic>
        <p:nvPicPr>
          <p:cNvPr id="4" name="Picture 3"/>
          <p:cNvPicPr>
            <a:picLocks noChangeAspect="1"/>
          </p:cNvPicPr>
          <p:nvPr userDrawn="1"/>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18804" y="6372547"/>
            <a:ext cx="1682359" cy="195501"/>
          </a:xfrm>
          <a:prstGeom prst="rect">
            <a:avLst/>
          </a:prstGeom>
        </p:spPr>
      </p:pic>
    </p:spTree>
    <p:extLst>
      <p:ext uri="{BB962C8B-B14F-4D97-AF65-F5344CB8AC3E}">
        <p14:creationId xmlns:p14="http://schemas.microsoft.com/office/powerpoint/2010/main" val="363757075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6_Section Title">
    <p:bg>
      <p:bgPr>
        <a:solidFill>
          <a:srgbClr val="FFFFFF"/>
        </a:solidFill>
        <a:effectLst/>
      </p:bgPr>
    </p:bg>
    <p:spTree>
      <p:nvGrpSpPr>
        <p:cNvPr id="1" name=""/>
        <p:cNvGrpSpPr/>
        <p:nvPr/>
      </p:nvGrpSpPr>
      <p:grpSpPr>
        <a:xfrm>
          <a:off x="0" y="0"/>
          <a:ext cx="0" cy="0"/>
          <a:chOff x="0" y="0"/>
          <a:chExt cx="0" cy="0"/>
        </a:xfrm>
      </p:grpSpPr>
      <p:pic>
        <p:nvPicPr>
          <p:cNvPr id="2" name="Picture 1" descr="iStock_000012586763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10" name="Title 1"/>
          <p:cNvSpPr>
            <a:spLocks noGrp="1"/>
          </p:cNvSpPr>
          <p:nvPr>
            <p:ph type="ctrTitle"/>
          </p:nvPr>
        </p:nvSpPr>
        <p:spPr bwMode="ltGray">
          <a:xfrm>
            <a:off x="512598"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19968" tIns="868483" rIns="1234160" bIns="868483" numCol="1" anchor="ctr" anchorCtr="0" compatLnSpc="1">
            <a:prstTxWarp prst="textNoShape">
              <a:avLst/>
            </a:prstTxWarp>
            <a:noAutofit/>
          </a:bodyPr>
          <a:lstStyle>
            <a:lvl1pPr algn="l">
              <a:defRPr lang="en-US" sz="6000"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192" rtl="0" eaLnBrk="1" fontAlgn="base" latinLnBrk="0" hangingPunct="1">
              <a:lnSpc>
                <a:spcPct val="100000"/>
              </a:lnSpc>
              <a:spcBef>
                <a:spcPct val="0"/>
              </a:spcBef>
              <a:spcAft>
                <a:spcPct val="0"/>
              </a:spcAft>
              <a:buFontTx/>
              <a:buNone/>
            </a:pPr>
            <a:r>
              <a:rPr lang="en-US"/>
              <a:t>Click to edit Master title style</a:t>
            </a:r>
            <a:endParaRPr lang="en-US" dirty="0"/>
          </a:p>
        </p:txBody>
      </p:sp>
    </p:spTree>
    <p:extLst>
      <p:ext uri="{BB962C8B-B14F-4D97-AF65-F5344CB8AC3E}">
        <p14:creationId xmlns:p14="http://schemas.microsoft.com/office/powerpoint/2010/main" val="25802177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2" hasCustomPrompt="1"/>
          </p:nvPr>
        </p:nvSpPr>
        <p:spPr>
          <a:xfrm>
            <a:off x="271105" y="3877272"/>
            <a:ext cx="6273417" cy="1794661"/>
          </a:xfrm>
          <a:noFill/>
        </p:spPr>
        <p:txBody>
          <a:bodyPr lIns="146286" tIns="109714" rIns="146286" bIns="109714">
            <a:noAutofit/>
          </a:bodyPr>
          <a:lstStyle>
            <a:lvl1pPr marL="0" indent="0">
              <a:spcBef>
                <a:spcPts val="0"/>
              </a:spcBef>
              <a:buNone/>
              <a:defRPr sz="3430" spc="0" baseline="0">
                <a:solidFill>
                  <a:srgbClr val="00188F"/>
                </a:solidFill>
                <a:latin typeface="+mj-lt"/>
              </a:defRPr>
            </a:lvl1pPr>
          </a:lstStyle>
          <a:p>
            <a:pPr lvl="0"/>
            <a:r>
              <a:rPr lang="en-US" dirty="0"/>
              <a:t>Speaker Name</a:t>
            </a:r>
          </a:p>
        </p:txBody>
      </p:sp>
      <p:sp>
        <p:nvSpPr>
          <p:cNvPr id="5" name="Title 1"/>
          <p:cNvSpPr>
            <a:spLocks noGrp="1"/>
          </p:cNvSpPr>
          <p:nvPr>
            <p:ph type="title" hasCustomPrompt="1"/>
          </p:nvPr>
        </p:nvSpPr>
        <p:spPr>
          <a:xfrm>
            <a:off x="269303" y="2075840"/>
            <a:ext cx="9860610" cy="1801436"/>
          </a:xfrm>
          <a:noFill/>
        </p:spPr>
        <p:txBody>
          <a:bodyPr lIns="146286" tIns="91429" rIns="146286" bIns="91429" anchor="t" anchorCtr="0"/>
          <a:lstStyle>
            <a:lvl1pPr>
              <a:defRPr sz="5881" spc="-99" baseline="0">
                <a:solidFill>
                  <a:srgbClr val="00188F"/>
                </a:solidFill>
              </a:defRPr>
            </a:lvl1pPr>
          </a:lstStyle>
          <a:p>
            <a:r>
              <a:rPr lang="en-US" dirty="0"/>
              <a:t>Presentation title</a:t>
            </a:r>
          </a:p>
        </p:txBody>
      </p:sp>
      <p:pic>
        <p:nvPicPr>
          <p:cNvPr id="8" name="Picture 3" descr="MSFT_logo_rgb_C-Wht_D.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3041" y="226675"/>
            <a:ext cx="1674589" cy="61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7248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28600"/>
            <a:ext cx="11582401" cy="863600"/>
          </a:xfrm>
        </p:spPr>
        <p:txBody>
          <a:bodyPr anchor="t" anchorCtr="0">
            <a:noAutofit/>
          </a:bodyPr>
          <a:lstStyle>
            <a:lvl1pPr>
              <a:defRPr sz="5331" cap="none" spc="-133" baseline="0">
                <a:solidFill>
                  <a:schemeClr val="accent1"/>
                </a:solidFill>
                <a:latin typeface="Segoe UI Light" pitchFamily="34" charset="0"/>
              </a:defRPr>
            </a:lvl1pPr>
          </a:lstStyle>
          <a:p>
            <a:r>
              <a:rPr lang="en-US" dirty="0"/>
              <a:t>Click To Edit Master Title Style</a:t>
            </a:r>
          </a:p>
        </p:txBody>
      </p:sp>
      <p:sp>
        <p:nvSpPr>
          <p:cNvPr id="4" name="Date Placeholder 3"/>
          <p:cNvSpPr>
            <a:spLocks noGrp="1"/>
          </p:cNvSpPr>
          <p:nvPr>
            <p:ph type="dt" sz="half" idx="10"/>
          </p:nvPr>
        </p:nvSpPr>
        <p:spPr>
          <a:xfrm>
            <a:off x="101602" y="6586972"/>
            <a:ext cx="1015999" cy="219456"/>
          </a:xfrm>
          <a:prstGeom prst="rect">
            <a:avLst/>
          </a:prstGeom>
        </p:spPr>
        <p:txBody>
          <a:bodyPr/>
          <a:lstStyle/>
          <a:p>
            <a:pPr marL="0" marR="0" lvl="0" indent="0" algn="l" defTabSz="1211961" rtl="0" eaLnBrk="1" fontAlgn="auto" latinLnBrk="0" hangingPunct="1">
              <a:lnSpc>
                <a:spcPct val="100000"/>
              </a:lnSpc>
              <a:spcBef>
                <a:spcPts val="0"/>
              </a:spcBef>
              <a:spcAft>
                <a:spcPts val="0"/>
              </a:spcAft>
              <a:buClrTx/>
              <a:buSzTx/>
              <a:buFontTx/>
              <a:buNone/>
              <a:tabLst/>
              <a:defRPr/>
            </a:pPr>
            <a:fld id="{D8556E56-BCD3-4981-BA98-3AB9C4EF7216}" type="datetimeFigureOut">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l" defTabSz="1211961"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1219200" y="6586972"/>
            <a:ext cx="9753600" cy="219456"/>
          </a:xfrm>
          <a:prstGeom prst="rect">
            <a:avLst/>
          </a:prstGeom>
        </p:spPr>
        <p:txBody>
          <a:bodyPr/>
          <a:lstStyle/>
          <a:p>
            <a:pPr marL="0" marR="0" lvl="0" indent="0" algn="ctr" defTabSz="121196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11074401" y="6586972"/>
            <a:ext cx="1015999" cy="219456"/>
          </a:xfrm>
          <a:prstGeom prst="rect">
            <a:avLst/>
          </a:prstGeom>
        </p:spPr>
        <p:txBody>
          <a:bodyPr/>
          <a:lstStyle/>
          <a:p>
            <a:pPr marL="0" marR="0" lvl="0" indent="0" algn="r" defTabSz="1211961" rtl="0" eaLnBrk="1" fontAlgn="auto" latinLnBrk="0" hangingPunct="1">
              <a:lnSpc>
                <a:spcPct val="100000"/>
              </a:lnSpc>
              <a:spcBef>
                <a:spcPts val="0"/>
              </a:spcBef>
              <a:spcAft>
                <a:spcPts val="0"/>
              </a:spcAft>
              <a:buClrTx/>
              <a:buSzTx/>
              <a:buFontTx/>
              <a:buNone/>
              <a:tabLst/>
              <a:defRPr/>
            </a:pPr>
            <a:fld id="{701EF8F4-3127-4F0B-9FA1-9C31610D72B1}" type="slidenum">
              <a:rPr kumimoji="0" lang="en-US" sz="1200" b="0" i="0" u="none" strike="noStrike" kern="1200" cap="none" spc="0" normalizeH="0" baseline="0" noProof="0" smtClean="0">
                <a:ln>
                  <a:noFill/>
                </a:ln>
                <a:solidFill>
                  <a:srgbClr val="292929"/>
                </a:solidFill>
                <a:effectLst/>
                <a:uLnTx/>
                <a:uFillTx/>
                <a:latin typeface="Calibri" panose="020F0502020204030204"/>
                <a:ea typeface="+mn-ea"/>
                <a:cs typeface="+mn-cs"/>
              </a:rPr>
              <a:pPr marL="0" marR="0" lvl="0" indent="0" algn="r" defTabSz="121196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9292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920513"/>
      </p:ext>
    </p:extLst>
  </p:cSld>
  <p:clrMapOvr>
    <a:masterClrMapping/>
  </p:clrMapOvr>
  <p:transition spd="slow">
    <p:push/>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9838"/>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11242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95971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9797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90330710"/>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48" y="1447800"/>
            <a:ext cx="11151917"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43509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hallenge Solutions Va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295137" y="1447800"/>
            <a:ext cx="3878065" cy="3877055"/>
          </a:xfrm>
          <a:solidFill>
            <a:schemeClr val="accent2"/>
          </a:solidFill>
        </p:spPr>
        <p:txBody>
          <a:bodyPr lIns="274320" tIns="228600" rIns="274320" bIns="228600">
            <a:normAutofit/>
          </a:bodyPr>
          <a:lstStyle>
            <a:lvl1pPr marL="0" indent="0">
              <a:spcBef>
                <a:spcPts val="1200"/>
              </a:spcBef>
              <a:spcAft>
                <a:spcPts val="600"/>
              </a:spcAft>
              <a:buNone/>
              <a:defRPr sz="4000">
                <a:solidFill>
                  <a:schemeClr val="bg1"/>
                </a:solidFill>
                <a:latin typeface="+mj-lt"/>
              </a:defRPr>
            </a:lvl1pPr>
            <a:lvl2pPr marL="0" indent="0">
              <a:buNone/>
              <a:defRPr sz="2000">
                <a:solidFill>
                  <a:schemeClr val="bg1"/>
                </a:solidFill>
              </a:defRPr>
            </a:lvl2pPr>
            <a:lvl3pPr marL="233318" indent="0">
              <a:buNone/>
              <a:defRPr sz="2000">
                <a:solidFill>
                  <a:schemeClr val="bg1"/>
                </a:solidFill>
              </a:defRPr>
            </a:lvl3pPr>
            <a:lvl4pPr marL="457112" indent="0">
              <a:buNone/>
              <a:defRPr sz="2000">
                <a:solidFill>
                  <a:schemeClr val="bg1"/>
                </a:solidFill>
              </a:defRPr>
            </a:lvl4pPr>
            <a:lvl5pPr marL="693604" indent="0">
              <a:buNone/>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2"/>
          </p:nvPr>
        </p:nvSpPr>
        <p:spPr>
          <a:xfrm>
            <a:off x="4170397" y="1447800"/>
            <a:ext cx="3878065" cy="3877055"/>
          </a:xfrm>
          <a:solidFill>
            <a:schemeClr val="accent4"/>
          </a:solidFill>
          <a:ln>
            <a:noFill/>
          </a:ln>
        </p:spPr>
        <p:txBody>
          <a:bodyPr lIns="274320" tIns="228600" rIns="274320" bIns="228600">
            <a:normAutofit/>
          </a:bodyPr>
          <a:lstStyle>
            <a:lvl1pPr marL="0" indent="0">
              <a:spcBef>
                <a:spcPts val="1200"/>
              </a:spcBef>
              <a:spcAft>
                <a:spcPts val="600"/>
              </a:spcAft>
              <a:buNone/>
              <a:defRPr sz="4000">
                <a:solidFill>
                  <a:schemeClr val="bg1"/>
                </a:solidFill>
                <a:latin typeface="+mj-lt"/>
              </a:defRPr>
            </a:lvl1pPr>
            <a:lvl2pPr marL="0" indent="0">
              <a:buNone/>
              <a:defRPr sz="2000">
                <a:solidFill>
                  <a:schemeClr val="bg1"/>
                </a:solidFill>
              </a:defRPr>
            </a:lvl2pPr>
            <a:lvl3pPr marL="233318" indent="0">
              <a:buNone/>
              <a:defRPr sz="2000">
                <a:solidFill>
                  <a:schemeClr val="bg1"/>
                </a:solidFill>
              </a:defRPr>
            </a:lvl3pPr>
            <a:lvl4pPr marL="457112" indent="0">
              <a:buNone/>
              <a:defRPr sz="2000">
                <a:solidFill>
                  <a:schemeClr val="bg1"/>
                </a:solidFill>
              </a:defRPr>
            </a:lvl4pPr>
            <a:lvl5pPr marL="693604" indent="0">
              <a:buNone/>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3"/>
          </p:nvPr>
        </p:nvSpPr>
        <p:spPr>
          <a:xfrm>
            <a:off x="8045659" y="1447800"/>
            <a:ext cx="3878065" cy="3877055"/>
          </a:xfrm>
          <a:solidFill>
            <a:schemeClr val="accent5"/>
          </a:solidFill>
          <a:ln>
            <a:noFill/>
          </a:ln>
        </p:spPr>
        <p:txBody>
          <a:bodyPr lIns="274320" tIns="228600" rIns="274320" bIns="228600">
            <a:normAutofit/>
          </a:bodyPr>
          <a:lstStyle>
            <a:lvl1pPr marL="0" indent="0">
              <a:spcBef>
                <a:spcPts val="1200"/>
              </a:spcBef>
              <a:spcAft>
                <a:spcPts val="600"/>
              </a:spcAft>
              <a:buNone/>
              <a:defRPr sz="4000">
                <a:solidFill>
                  <a:schemeClr val="bg1"/>
                </a:solidFill>
                <a:latin typeface="+mj-lt"/>
              </a:defRPr>
            </a:lvl1pPr>
            <a:lvl2pPr marL="0" indent="0">
              <a:buNone/>
              <a:defRPr sz="2000">
                <a:solidFill>
                  <a:schemeClr val="bg1"/>
                </a:solidFill>
              </a:defRPr>
            </a:lvl2pPr>
            <a:lvl3pPr marL="233318" indent="0">
              <a:buNone/>
              <a:defRPr sz="2000">
                <a:solidFill>
                  <a:schemeClr val="bg1"/>
                </a:solidFill>
              </a:defRPr>
            </a:lvl3pPr>
            <a:lvl4pPr marL="457112" indent="0">
              <a:buNone/>
              <a:defRPr sz="2000">
                <a:solidFill>
                  <a:schemeClr val="bg1"/>
                </a:solidFill>
              </a:defRPr>
            </a:lvl4pPr>
            <a:lvl5pPr marL="693604" indent="0">
              <a:buNone/>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406148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theme" Target="../theme/theme10.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theme" Target="../theme/theme11.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slideLayout" Target="../slideLayouts/slideLayout189.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slideLayout" Target="../slideLayouts/slideLayout188.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 Type="http://schemas.openxmlformats.org/officeDocument/2006/relationships/slideLayout" Target="../slideLayouts/slideLayout192.xml"/><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29" Type="http://schemas.openxmlformats.org/officeDocument/2006/relationships/slideLayout" Target="../slideLayouts/slideLayout218.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36" Type="http://schemas.openxmlformats.org/officeDocument/2006/relationships/image" Target="../media/image26.png"/><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image" Target="../media/image33.png"/><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3" Type="http://schemas.openxmlformats.org/officeDocument/2006/relationships/slideLayout" Target="../slideLayouts/slideLayout247.xml"/><Relationship Id="rId21" Type="http://schemas.openxmlformats.org/officeDocument/2006/relationships/slideLayout" Target="../slideLayouts/slideLayout265.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23" Type="http://schemas.openxmlformats.org/officeDocument/2006/relationships/image" Target="../media/image33.png"/><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6" Type="http://schemas.openxmlformats.org/officeDocument/2006/relationships/theme" Target="../theme/theme17.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26" Type="http://schemas.openxmlformats.org/officeDocument/2006/relationships/slideLayout" Target="../slideLayouts/slideLayout317.xml"/><Relationship Id="rId39" Type="http://schemas.openxmlformats.org/officeDocument/2006/relationships/slideLayout" Target="../slideLayouts/slideLayout330.xml"/><Relationship Id="rId3" Type="http://schemas.openxmlformats.org/officeDocument/2006/relationships/slideLayout" Target="../slideLayouts/slideLayout294.xml"/><Relationship Id="rId21" Type="http://schemas.openxmlformats.org/officeDocument/2006/relationships/slideLayout" Target="../slideLayouts/slideLayout312.xml"/><Relationship Id="rId34" Type="http://schemas.openxmlformats.org/officeDocument/2006/relationships/slideLayout" Target="../slideLayouts/slideLayout325.xml"/><Relationship Id="rId42" Type="http://schemas.openxmlformats.org/officeDocument/2006/relationships/slideLayout" Target="../slideLayouts/slideLayout333.xml"/><Relationship Id="rId47" Type="http://schemas.openxmlformats.org/officeDocument/2006/relationships/slideLayout" Target="../slideLayouts/slideLayout338.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5" Type="http://schemas.openxmlformats.org/officeDocument/2006/relationships/slideLayout" Target="../slideLayouts/slideLayout316.xml"/><Relationship Id="rId33" Type="http://schemas.openxmlformats.org/officeDocument/2006/relationships/slideLayout" Target="../slideLayouts/slideLayout324.xml"/><Relationship Id="rId38" Type="http://schemas.openxmlformats.org/officeDocument/2006/relationships/slideLayout" Target="../slideLayouts/slideLayout329.xml"/><Relationship Id="rId46" Type="http://schemas.openxmlformats.org/officeDocument/2006/relationships/slideLayout" Target="../slideLayouts/slideLayout337.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0" Type="http://schemas.openxmlformats.org/officeDocument/2006/relationships/slideLayout" Target="../slideLayouts/slideLayout311.xml"/><Relationship Id="rId29" Type="http://schemas.openxmlformats.org/officeDocument/2006/relationships/slideLayout" Target="../slideLayouts/slideLayout320.xml"/><Relationship Id="rId41" Type="http://schemas.openxmlformats.org/officeDocument/2006/relationships/slideLayout" Target="../slideLayouts/slideLayout332.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24" Type="http://schemas.openxmlformats.org/officeDocument/2006/relationships/slideLayout" Target="../slideLayouts/slideLayout315.xml"/><Relationship Id="rId32" Type="http://schemas.openxmlformats.org/officeDocument/2006/relationships/slideLayout" Target="../slideLayouts/slideLayout323.xml"/><Relationship Id="rId37" Type="http://schemas.openxmlformats.org/officeDocument/2006/relationships/slideLayout" Target="../slideLayouts/slideLayout328.xml"/><Relationship Id="rId40" Type="http://schemas.openxmlformats.org/officeDocument/2006/relationships/slideLayout" Target="../slideLayouts/slideLayout331.xml"/><Relationship Id="rId45" Type="http://schemas.openxmlformats.org/officeDocument/2006/relationships/slideLayout" Target="../slideLayouts/slideLayout336.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23" Type="http://schemas.openxmlformats.org/officeDocument/2006/relationships/slideLayout" Target="../slideLayouts/slideLayout314.xml"/><Relationship Id="rId28" Type="http://schemas.openxmlformats.org/officeDocument/2006/relationships/slideLayout" Target="../slideLayouts/slideLayout319.xml"/><Relationship Id="rId36" Type="http://schemas.openxmlformats.org/officeDocument/2006/relationships/slideLayout" Target="../slideLayouts/slideLayout327.xml"/><Relationship Id="rId10" Type="http://schemas.openxmlformats.org/officeDocument/2006/relationships/slideLayout" Target="../slideLayouts/slideLayout301.xml"/><Relationship Id="rId19" Type="http://schemas.openxmlformats.org/officeDocument/2006/relationships/slideLayout" Target="../slideLayouts/slideLayout310.xml"/><Relationship Id="rId31" Type="http://schemas.openxmlformats.org/officeDocument/2006/relationships/slideLayout" Target="../slideLayouts/slideLayout322.xml"/><Relationship Id="rId44" Type="http://schemas.openxmlformats.org/officeDocument/2006/relationships/slideLayout" Target="../slideLayouts/slideLayout335.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 Id="rId22" Type="http://schemas.openxmlformats.org/officeDocument/2006/relationships/slideLayout" Target="../slideLayouts/slideLayout313.xml"/><Relationship Id="rId27" Type="http://schemas.openxmlformats.org/officeDocument/2006/relationships/slideLayout" Target="../slideLayouts/slideLayout318.xml"/><Relationship Id="rId30" Type="http://schemas.openxmlformats.org/officeDocument/2006/relationships/slideLayout" Target="../slideLayouts/slideLayout321.xml"/><Relationship Id="rId35" Type="http://schemas.openxmlformats.org/officeDocument/2006/relationships/slideLayout" Target="../slideLayouts/slideLayout326.xml"/><Relationship Id="rId43" Type="http://schemas.openxmlformats.org/officeDocument/2006/relationships/slideLayout" Target="../slideLayouts/slideLayout334.xml"/><Relationship Id="rId48"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5.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theme" Target="../theme/theme9.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FCDE1-32B0-45DC-A7CF-24F4729A8244}" type="datetimeFigureOut">
              <a:rPr lang="en-US" smtClean="0"/>
              <a:t>2/10/2016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64FAF-FDCB-4D1F-9CA0-A042015833DB}" type="slidenum">
              <a:rPr lang="en-US" smtClean="0"/>
              <a:t>‹#›</a:t>
            </a:fld>
            <a:endParaRPr lang="en-US"/>
          </a:p>
        </p:txBody>
      </p:sp>
    </p:spTree>
    <p:extLst>
      <p:ext uri="{BB962C8B-B14F-4D97-AF65-F5344CB8AC3E}">
        <p14:creationId xmlns:p14="http://schemas.microsoft.com/office/powerpoint/2010/main" val="1744893123"/>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69239" y="6558796"/>
            <a:ext cx="3859607" cy="134483"/>
          </a:xfrm>
          <a:prstGeom prst="rect">
            <a:avLst/>
          </a:prstGeom>
        </p:spPr>
        <p:txBody>
          <a:bodyPr vert="horz" lIns="0" tIns="0" rIns="91440" bIns="0" rtlCol="0" anchor="ctr"/>
          <a:lstStyle>
            <a:lvl1pPr marL="0" algn="l" defTabSz="914367"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a:ln>
                  <a:noFill/>
                </a:ln>
                <a:gradFill>
                  <a:gsLst>
                    <a:gs pos="2239">
                      <a:srgbClr val="505050"/>
                    </a:gs>
                    <a:gs pos="11940">
                      <a:srgbClr val="505050"/>
                    </a:gs>
                  </a:gsLst>
                  <a:lin ang="5400000" scaled="0"/>
                </a:gradFill>
                <a:effectLst/>
                <a:uLnTx/>
                <a:uFillTx/>
                <a:latin typeface="Segoe UI"/>
                <a:ea typeface="+mn-ea"/>
                <a:cs typeface="+mn-cs"/>
              </a:rPr>
              <a:t>Microsoft Confidential</a:t>
            </a:r>
          </a:p>
        </p:txBody>
      </p:sp>
      <p:sp>
        <p:nvSpPr>
          <p:cNvPr id="6" name="Slide Number Placeholder 4"/>
          <p:cNvSpPr>
            <a:spLocks noGrp="1"/>
          </p:cNvSpPr>
          <p:nvPr>
            <p:ph type="sldNum" sz="quarter" idx="4"/>
          </p:nvPr>
        </p:nvSpPr>
        <p:spPr>
          <a:xfrm>
            <a:off x="11367166" y="6558796"/>
            <a:ext cx="555596" cy="134483"/>
          </a:xfrm>
          <a:prstGeom prst="rect">
            <a:avLst/>
          </a:prstGeom>
        </p:spPr>
        <p:txBody>
          <a:bodyPr vert="horz" lIns="91440" tIns="0" rIns="0" bIns="0" rtlCol="0" anchor="ctr"/>
          <a:lstStyle>
            <a:lvl1pPr algn="r">
              <a:defRPr lang="en-US" sz="882" b="0" kern="1200" smtClean="0">
                <a:gradFill>
                  <a:gsLst>
                    <a:gs pos="2239">
                      <a:schemeClr val="tx1"/>
                    </a:gs>
                    <a:gs pos="11940">
                      <a:schemeClr val="tx1"/>
                    </a:gs>
                  </a:gsLst>
                  <a:lin ang="5400000" scaled="0"/>
                </a:gradFill>
                <a:latin typeface="+mn-lt"/>
                <a:ea typeface="+mn-ea"/>
                <a:cs typeface="+mn-cs"/>
              </a:defRPr>
            </a:lvl1pPr>
          </a:lstStyle>
          <a:p>
            <a:pPr marL="0" marR="0" lvl="0" indent="0" algn="r" defTabSz="914367" rtl="0" eaLnBrk="1" fontAlgn="auto" latinLnBrk="0" hangingPunct="1">
              <a:lnSpc>
                <a:spcPct val="100000"/>
              </a:lnSpc>
              <a:spcBef>
                <a:spcPts val="0"/>
              </a:spcBef>
              <a:spcAft>
                <a:spcPts val="0"/>
              </a:spcAft>
              <a:buClrTx/>
              <a:buSzTx/>
              <a:buFontTx/>
              <a:buNone/>
              <a:tabLst/>
              <a:defRPr/>
            </a:pPr>
            <a:fld id="{27258FFF-F925-446B-8502-81C933981705}" type="slidenum">
              <a:rPr kumimoji="0" lang="en-US" sz="882" b="0" i="0" u="none" strike="noStrike" kern="1200" cap="none" spc="0" normalizeH="0" baseline="0" noProof="0" smtClean="0">
                <a:ln>
                  <a:noFill/>
                </a:ln>
                <a:gradFill>
                  <a:gsLst>
                    <a:gs pos="2239">
                      <a:srgbClr val="505050"/>
                    </a:gs>
                    <a:gs pos="11940">
                      <a:srgbClr val="505050"/>
                    </a:gs>
                  </a:gsLst>
                  <a:lin ang="5400000" scaled="0"/>
                </a:gradFill>
                <a:effectLst/>
                <a:uLnTx/>
                <a:uFillTx/>
                <a:latin typeface="Segoe UI"/>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882" b="0" i="0" u="none" strike="noStrike" kern="1200" cap="none" spc="0" normalizeH="0" baseline="0" noProof="0">
              <a:ln>
                <a:noFill/>
              </a:ln>
              <a:gradFill>
                <a:gsLst>
                  <a:gs pos="2239">
                    <a:srgbClr val="505050"/>
                  </a:gs>
                  <a:gs pos="11940">
                    <a:srgbClr val="505050"/>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51785354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Lst>
  <p:transition>
    <p:fade/>
  </p:transition>
  <p:hf sldNum="0" hd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143409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rot="5400000">
            <a:off x="10325052" y="1906414"/>
            <a:ext cx="4214127" cy="401304"/>
          </a:xfrm>
          <a:prstGeom prst="rect">
            <a:avLst/>
          </a:prstGeom>
        </p:spPr>
      </p:pic>
    </p:spTree>
    <p:extLst>
      <p:ext uri="{BB962C8B-B14F-4D97-AF65-F5344CB8AC3E}">
        <p14:creationId xmlns:p14="http://schemas.microsoft.com/office/powerpoint/2010/main" val="2142690423"/>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79" r:id="rId34"/>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693488"/>
            <a:ext cx="11653521" cy="1644641"/>
          </a:xfrm>
          <a:prstGeom prst="rect">
            <a:avLst/>
          </a:prstGeom>
        </p:spPr>
        <p:txBody>
          <a:bodyPr vert="horz" wrap="square" lIns="146304" tIns="91440" rIns="146304" bIns="91440" rtlCol="0">
            <a:spAutoFit/>
          </a:bodyPr>
          <a:lstStyle/>
          <a:p>
            <a:pPr marL="0" marR="0" lvl="0" indent="0" algn="l" defTabSz="914367" rtl="0" eaLnBrk="1" fontAlgn="auto" latinLnBrk="0" hangingPunct="1">
              <a:lnSpc>
                <a:spcPct val="90000"/>
              </a:lnSpc>
              <a:spcBef>
                <a:spcPct val="20000"/>
              </a:spcBef>
              <a:spcAft>
                <a:spcPts val="0"/>
              </a:spcAft>
              <a:buClrTx/>
              <a:buSzPct val="90000"/>
              <a:tabLst/>
            </a:pPr>
            <a:r>
              <a:rPr lang="en-US" dirty="0"/>
              <a:t>Click to edit Master text styles</a:t>
            </a:r>
          </a:p>
          <a:p>
            <a:pPr marL="0" marR="0" lvl="1" indent="0" algn="l" defTabSz="914367" rtl="0" eaLnBrk="1" fontAlgn="auto" latinLnBrk="0" hangingPunct="1">
              <a:lnSpc>
                <a:spcPct val="90000"/>
              </a:lnSpc>
              <a:spcBef>
                <a:spcPct val="20000"/>
              </a:spcBef>
              <a:spcAft>
                <a:spcPts val="0"/>
              </a:spcAft>
              <a:buClrTx/>
              <a:buSzPct val="90000"/>
              <a:tabLst/>
            </a:pPr>
            <a:r>
              <a:rPr lang="en-US" dirty="0"/>
              <a:t>Second level</a:t>
            </a:r>
          </a:p>
          <a:p>
            <a:pPr marL="0" marR="0" lvl="2" indent="0" algn="l" defTabSz="914367" rtl="0" eaLnBrk="1" fontAlgn="auto" latinLnBrk="0" hangingPunct="1">
              <a:lnSpc>
                <a:spcPct val="90000"/>
              </a:lnSpc>
              <a:spcBef>
                <a:spcPct val="20000"/>
              </a:spcBef>
              <a:spcAft>
                <a:spcPts val="0"/>
              </a:spcAft>
              <a:buClrTx/>
              <a:buSzPct val="90000"/>
              <a:tabLst/>
            </a:pPr>
            <a:r>
              <a:rPr lang="en-US" dirty="0"/>
              <a:t>Third level</a:t>
            </a:r>
          </a:p>
          <a:p>
            <a:pPr marL="0" marR="0" lvl="3" indent="0" algn="l" defTabSz="914367" rtl="0" eaLnBrk="1" fontAlgn="auto" latinLnBrk="0" hangingPunct="1">
              <a:lnSpc>
                <a:spcPct val="90000"/>
              </a:lnSpc>
              <a:spcBef>
                <a:spcPct val="20000"/>
              </a:spcBef>
              <a:spcAft>
                <a:spcPts val="0"/>
              </a:spcAft>
              <a:buClrTx/>
              <a:buSzPct val="90000"/>
              <a:tabLst/>
            </a:pPr>
            <a:r>
              <a:rPr lang="en-US" dirty="0"/>
              <a:t>Fourth level</a:t>
            </a:r>
          </a:p>
          <a:p>
            <a:pPr marL="0" marR="0" lvl="4" indent="0" algn="l" defTabSz="914367" rtl="0" eaLnBrk="1" fontAlgn="auto" latinLnBrk="0" hangingPunct="1">
              <a:lnSpc>
                <a:spcPct val="90000"/>
              </a:lnSpc>
              <a:spcBef>
                <a:spcPct val="20000"/>
              </a:spcBef>
              <a:spcAft>
                <a:spcPts val="0"/>
              </a:spcAft>
              <a:buClrTx/>
              <a:buSzPct val="90000"/>
              <a:tabLst/>
            </a:pPr>
            <a:r>
              <a:rPr lang="en-US" dirty="0"/>
              <a:t>Fifth level</a:t>
            </a:r>
          </a:p>
        </p:txBody>
      </p:sp>
      <p:pic>
        <p:nvPicPr>
          <p:cNvPr id="7" name="Picture 6"/>
          <p:cNvPicPr>
            <a:picLocks noChangeAspect="1"/>
          </p:cNvPicPr>
          <p:nvPr userDrawn="1"/>
        </p:nvPicPr>
        <p:blipFill>
          <a:blip r:embed="rId23"/>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54481917"/>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Lst>
  <p:transition>
    <p:fade/>
  </p:transition>
  <p:txStyles>
    <p:titleStyle>
      <a:lvl1pPr algn="l" defTabSz="914367" rtl="0" eaLnBrk="1" latinLnBrk="0" hangingPunct="1">
        <a:lnSpc>
          <a:spcPct val="90000"/>
        </a:lnSpc>
        <a:spcBef>
          <a:spcPct val="0"/>
        </a:spcBef>
        <a:buNone/>
        <a:defRPr lang="en-US" sz="3529" b="1" kern="1200" cap="none" spc="-147" baseline="0" dirty="0">
          <a:ln w="3175">
            <a:noFill/>
          </a:ln>
          <a:solidFill>
            <a:schemeClr val="tx1"/>
          </a:solidFill>
          <a:effectLst/>
          <a:latin typeface="Segoe UI" panose="020B0502040204020203" pitchFamily="34" charset="0"/>
          <a:ea typeface="+mn-ea"/>
          <a:cs typeface="Segoe UI" panose="020B05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None/>
        <a:tabLst/>
        <a:defRPr lang="en-US" sz="3137" kern="1200" spc="0" baseline="0" dirty="0" smtClean="0">
          <a:solidFill>
            <a:schemeClr val="tx1"/>
          </a:solidFill>
          <a:latin typeface="Segoe UI" panose="020B0502040204020203" pitchFamily="34" charset="0"/>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Segoe UI" panose="020B0502040204020203" pitchFamily="34" charset="0"/>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solidFill>
            <a:schemeClr val="tx1"/>
          </a:solidFill>
          <a:latin typeface="Segoe UI" panose="020B0502040204020203" pitchFamily="34" charset="0"/>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solidFill>
            <a:schemeClr val="tx1"/>
          </a:solidFill>
          <a:latin typeface="Segoe UI" panose="020B0502040204020203" pitchFamily="34" charset="0"/>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solidFill>
            <a:schemeClr val="tx1"/>
          </a:solidFill>
          <a:latin typeface="Segoe UI" panose="020B0502040204020203" pitchFamily="34" charset="0"/>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7"/>
            <a:ext cx="11653521" cy="1831739"/>
          </a:xfrm>
          <a:prstGeom prst="rect">
            <a:avLst/>
          </a:prstGeom>
        </p:spPr>
        <p:txBody>
          <a:bodyPr vert="horz" wrap="square" lIns="146304" tIns="91440" rIns="146304" bIns="91440" rtlCol="0">
            <a:spAutoFit/>
          </a:bodyPr>
          <a:lstStyle/>
          <a:p>
            <a:pPr marL="0" marR="0" lvl="0" indent="0" algn="l" defTabSz="914367" rtl="0" eaLnBrk="1" fontAlgn="auto" latinLnBrk="0" hangingPunct="1">
              <a:lnSpc>
                <a:spcPct val="90000"/>
              </a:lnSpc>
              <a:spcBef>
                <a:spcPct val="20000"/>
              </a:spcBef>
              <a:spcAft>
                <a:spcPts val="0"/>
              </a:spcAft>
              <a:buClrTx/>
              <a:buSzPct val="90000"/>
              <a:tabLst/>
            </a:pPr>
            <a:r>
              <a:rPr lang="en-US"/>
              <a:t>Click to edit Master text styles</a:t>
            </a:r>
          </a:p>
          <a:p>
            <a:pPr marL="0" marR="0" lvl="1" indent="0" algn="l" defTabSz="914367" rtl="0" eaLnBrk="1" fontAlgn="auto" latinLnBrk="0" hangingPunct="1">
              <a:lnSpc>
                <a:spcPct val="90000"/>
              </a:lnSpc>
              <a:spcBef>
                <a:spcPct val="20000"/>
              </a:spcBef>
              <a:spcAft>
                <a:spcPts val="0"/>
              </a:spcAft>
              <a:buClrTx/>
              <a:buSzPct val="90000"/>
              <a:tabLst/>
            </a:pPr>
            <a:r>
              <a:rPr lang="en-US"/>
              <a:t>Second level</a:t>
            </a:r>
          </a:p>
          <a:p>
            <a:pPr marL="0" marR="0" lvl="2" indent="0" algn="l" defTabSz="914367" rtl="0" eaLnBrk="1" fontAlgn="auto" latinLnBrk="0" hangingPunct="1">
              <a:lnSpc>
                <a:spcPct val="90000"/>
              </a:lnSpc>
              <a:spcBef>
                <a:spcPct val="20000"/>
              </a:spcBef>
              <a:spcAft>
                <a:spcPts val="0"/>
              </a:spcAft>
              <a:buClrTx/>
              <a:buSzPct val="90000"/>
              <a:tabLst/>
            </a:pPr>
            <a:r>
              <a:rPr lang="en-US"/>
              <a:t>Third level</a:t>
            </a:r>
          </a:p>
          <a:p>
            <a:pPr marL="0" marR="0" lvl="3" indent="0" algn="l" defTabSz="914367" rtl="0" eaLnBrk="1" fontAlgn="auto" latinLnBrk="0" hangingPunct="1">
              <a:lnSpc>
                <a:spcPct val="90000"/>
              </a:lnSpc>
              <a:spcBef>
                <a:spcPct val="20000"/>
              </a:spcBef>
              <a:spcAft>
                <a:spcPts val="0"/>
              </a:spcAft>
              <a:buClrTx/>
              <a:buSzPct val="90000"/>
              <a:tabLst/>
            </a:pPr>
            <a:r>
              <a:rPr lang="en-US"/>
              <a:t>Fourth level</a:t>
            </a:r>
          </a:p>
          <a:p>
            <a:pPr marL="0" marR="0" lvl="4" indent="0" algn="l" defTabSz="914367" rtl="0" eaLnBrk="1" fontAlgn="auto" latinLnBrk="0" hangingPunct="1">
              <a:lnSpc>
                <a:spcPct val="90000"/>
              </a:lnSpc>
              <a:spcBef>
                <a:spcPct val="20000"/>
              </a:spcBef>
              <a:spcAft>
                <a:spcPts val="0"/>
              </a:spcAft>
              <a:buClrTx/>
              <a:buSzPct val="90000"/>
              <a:tabLst/>
            </a:pPr>
            <a:r>
              <a:rPr lang="en-US"/>
              <a:t>Fifth level</a:t>
            </a:r>
            <a:endParaRPr lang="en-US" dirty="0"/>
          </a:p>
        </p:txBody>
      </p:sp>
      <p:pic>
        <p:nvPicPr>
          <p:cNvPr id="7" name="Picture 6"/>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1332860"/>
      </p:ext>
    </p:extLst>
  </p:cSld>
  <p:clrMap bg1="dk1" tx1="lt1" bg2="dk2" tx2="lt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313" b="0" kern="1200" cap="none" spc="-98"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None/>
        <a:tabLst/>
        <a:defRPr lang="en-US" sz="3529" kern="1200" spc="-98" baseline="0" dirty="0" smtClean="0">
          <a:gradFill>
            <a:gsLst>
              <a:gs pos="1250">
                <a:schemeClr val="tx1"/>
              </a:gs>
              <a:gs pos="99000">
                <a:schemeClr val="tx1"/>
              </a:gs>
            </a:gsLst>
            <a:lin ang="5400000" scaled="0"/>
          </a:gradFill>
          <a:latin typeface="+mn-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693488"/>
            <a:ext cx="11653521" cy="1644641"/>
          </a:xfrm>
          <a:prstGeom prst="rect">
            <a:avLst/>
          </a:prstGeom>
        </p:spPr>
        <p:txBody>
          <a:bodyPr vert="horz" wrap="square" lIns="146304" tIns="91440" rIns="146304" bIns="91440" rtlCol="0">
            <a:spAutoFit/>
          </a:bodyPr>
          <a:lstStyle/>
          <a:p>
            <a:pPr marL="0" marR="0" lvl="0" indent="0" algn="l" defTabSz="914367" rtl="0" eaLnBrk="1" fontAlgn="auto" latinLnBrk="0" hangingPunct="1">
              <a:lnSpc>
                <a:spcPct val="90000"/>
              </a:lnSpc>
              <a:spcBef>
                <a:spcPct val="20000"/>
              </a:spcBef>
              <a:spcAft>
                <a:spcPts val="0"/>
              </a:spcAft>
              <a:buClrTx/>
              <a:buSzPct val="90000"/>
              <a:tabLst/>
            </a:pPr>
            <a:r>
              <a:rPr lang="en-US" dirty="0"/>
              <a:t>Click to edit Master text styles</a:t>
            </a:r>
          </a:p>
          <a:p>
            <a:pPr marL="0" marR="0" lvl="1" indent="0" algn="l" defTabSz="914367" rtl="0" eaLnBrk="1" fontAlgn="auto" latinLnBrk="0" hangingPunct="1">
              <a:lnSpc>
                <a:spcPct val="90000"/>
              </a:lnSpc>
              <a:spcBef>
                <a:spcPct val="20000"/>
              </a:spcBef>
              <a:spcAft>
                <a:spcPts val="0"/>
              </a:spcAft>
              <a:buClrTx/>
              <a:buSzPct val="90000"/>
              <a:tabLst/>
            </a:pPr>
            <a:r>
              <a:rPr lang="en-US" dirty="0"/>
              <a:t>Second level</a:t>
            </a:r>
          </a:p>
          <a:p>
            <a:pPr marL="0" marR="0" lvl="2" indent="0" algn="l" defTabSz="914367" rtl="0" eaLnBrk="1" fontAlgn="auto" latinLnBrk="0" hangingPunct="1">
              <a:lnSpc>
                <a:spcPct val="90000"/>
              </a:lnSpc>
              <a:spcBef>
                <a:spcPct val="20000"/>
              </a:spcBef>
              <a:spcAft>
                <a:spcPts val="0"/>
              </a:spcAft>
              <a:buClrTx/>
              <a:buSzPct val="90000"/>
              <a:tabLst/>
            </a:pPr>
            <a:r>
              <a:rPr lang="en-US" dirty="0"/>
              <a:t>Third level</a:t>
            </a:r>
          </a:p>
          <a:p>
            <a:pPr marL="0" marR="0" lvl="3" indent="0" algn="l" defTabSz="914367" rtl="0" eaLnBrk="1" fontAlgn="auto" latinLnBrk="0" hangingPunct="1">
              <a:lnSpc>
                <a:spcPct val="90000"/>
              </a:lnSpc>
              <a:spcBef>
                <a:spcPct val="20000"/>
              </a:spcBef>
              <a:spcAft>
                <a:spcPts val="0"/>
              </a:spcAft>
              <a:buClrTx/>
              <a:buSzPct val="90000"/>
              <a:tabLst/>
            </a:pPr>
            <a:r>
              <a:rPr lang="en-US" dirty="0"/>
              <a:t>Fourth level</a:t>
            </a:r>
          </a:p>
          <a:p>
            <a:pPr marL="0" marR="0" lvl="4" indent="0" algn="l" defTabSz="914367" rtl="0" eaLnBrk="1" fontAlgn="auto" latinLnBrk="0" hangingPunct="1">
              <a:lnSpc>
                <a:spcPct val="90000"/>
              </a:lnSpc>
              <a:spcBef>
                <a:spcPct val="20000"/>
              </a:spcBef>
              <a:spcAft>
                <a:spcPts val="0"/>
              </a:spcAft>
              <a:buClrTx/>
              <a:buSzPct val="90000"/>
              <a:tabLst/>
            </a:pPr>
            <a:r>
              <a:rPr lang="en-US" dirty="0"/>
              <a:t>Fifth level</a:t>
            </a:r>
          </a:p>
        </p:txBody>
      </p:sp>
      <p:pic>
        <p:nvPicPr>
          <p:cNvPr id="7" name="Picture 6"/>
          <p:cNvPicPr>
            <a:picLocks noChangeAspect="1"/>
          </p:cNvPicPr>
          <p:nvPr userDrawn="1"/>
        </p:nvPicPr>
        <p:blipFill>
          <a:blip r:embed="rId23"/>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99122396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7" r:id="rId12"/>
    <p:sldLayoutId id="2147484018" r:id="rId13"/>
    <p:sldLayoutId id="2147484019" r:id="rId14"/>
    <p:sldLayoutId id="2147484020" r:id="rId15"/>
    <p:sldLayoutId id="2147484021" r:id="rId16"/>
    <p:sldLayoutId id="2147484022" r:id="rId17"/>
    <p:sldLayoutId id="2147484023" r:id="rId18"/>
    <p:sldLayoutId id="2147484024" r:id="rId19"/>
    <p:sldLayoutId id="2147484025" r:id="rId20"/>
    <p:sldLayoutId id="2147484118" r:id="rId21"/>
  </p:sldLayoutIdLst>
  <p:transition>
    <p:fade/>
  </p:transition>
  <p:txStyles>
    <p:titleStyle>
      <a:lvl1pPr algn="l" defTabSz="914367" rtl="0" eaLnBrk="1" latinLnBrk="0" hangingPunct="1">
        <a:lnSpc>
          <a:spcPct val="90000"/>
        </a:lnSpc>
        <a:spcBef>
          <a:spcPct val="0"/>
        </a:spcBef>
        <a:buNone/>
        <a:defRPr lang="en-US" sz="3529" b="1" kern="1200" cap="none" spc="-147" baseline="0" dirty="0">
          <a:ln w="3175">
            <a:noFill/>
          </a:ln>
          <a:solidFill>
            <a:schemeClr val="tx1"/>
          </a:solidFill>
          <a:effectLst/>
          <a:latin typeface="Segoe UI" panose="020B0502040204020203" pitchFamily="34" charset="0"/>
          <a:ea typeface="+mn-ea"/>
          <a:cs typeface="Segoe UI" panose="020B05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None/>
        <a:tabLst/>
        <a:defRPr lang="en-US" sz="3137" kern="1200" spc="0" baseline="0" dirty="0" smtClean="0">
          <a:solidFill>
            <a:schemeClr val="tx1"/>
          </a:solidFill>
          <a:latin typeface="Segoe UI" panose="020B0502040204020203" pitchFamily="34" charset="0"/>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Segoe UI" panose="020B0502040204020203" pitchFamily="34" charset="0"/>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solidFill>
            <a:schemeClr val="tx1"/>
          </a:solidFill>
          <a:latin typeface="Segoe UI" panose="020B0502040204020203" pitchFamily="34" charset="0"/>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solidFill>
            <a:schemeClr val="tx1"/>
          </a:solidFill>
          <a:latin typeface="Segoe UI" panose="020B0502040204020203" pitchFamily="34" charset="0"/>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solidFill>
            <a:schemeClr val="tx1"/>
          </a:solidFill>
          <a:latin typeface="Segoe UI" panose="020B0502040204020203" pitchFamily="34" charset="0"/>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3031460"/>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452178"/>
      </p:ext>
    </p:extLst>
  </p:cSld>
  <p:clrMap bg1="dk1" tx1="lt1" bg2="dk2" tx2="lt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Lst>
  <p:transition>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245">
                <a:schemeClr val="bg1">
                  <a:lumMod val="0"/>
                </a:schemeClr>
              </a:gs>
              <a:gs pos="45000">
                <a:schemeClr val="bg1">
                  <a:lumMod val="0"/>
                </a:schemeClr>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245">
                <a:schemeClr val="bg1">
                  <a:lumMod val="0"/>
                </a:schemeClr>
              </a:gs>
              <a:gs pos="45000">
                <a:schemeClr val="bg1">
                  <a:lumMod val="0"/>
                </a:schemeClr>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245">
                <a:schemeClr val="bg1">
                  <a:lumMod val="0"/>
                </a:schemeClr>
              </a:gs>
              <a:gs pos="45000">
                <a:schemeClr val="bg1">
                  <a:lumMod val="0"/>
                </a:schemeClr>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245">
                <a:schemeClr val="bg1">
                  <a:lumMod val="0"/>
                </a:schemeClr>
              </a:gs>
              <a:gs pos="45000">
                <a:schemeClr val="bg1">
                  <a:lumMod val="0"/>
                </a:schemeClr>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245">
                <a:schemeClr val="bg1">
                  <a:lumMod val="0"/>
                </a:schemeClr>
              </a:gs>
              <a:gs pos="45000">
                <a:schemeClr val="bg1">
                  <a:lumMod val="0"/>
                </a:schemeClr>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245">
                <a:schemeClr val="bg1">
                  <a:lumMod val="0"/>
                </a:schemeClr>
              </a:gs>
              <a:gs pos="45000">
                <a:schemeClr val="bg1">
                  <a:lumMod val="0"/>
                </a:schemeClr>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5766305"/>
      </p:ext>
    </p:extLst>
  </p:cSld>
  <p:clrMap bg1="dk1" tx1="lt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 id="2147484090" r:id="rId24"/>
    <p:sldLayoutId id="2147484091" r:id="rId25"/>
    <p:sldLayoutId id="2147484092" r:id="rId26"/>
    <p:sldLayoutId id="2147484093" r:id="rId27"/>
    <p:sldLayoutId id="2147484094" r:id="rId28"/>
    <p:sldLayoutId id="2147484095" r:id="rId29"/>
    <p:sldLayoutId id="2147484096" r:id="rId30"/>
    <p:sldLayoutId id="2147484097" r:id="rId31"/>
    <p:sldLayoutId id="2147484098" r:id="rId32"/>
    <p:sldLayoutId id="2147484099" r:id="rId33"/>
    <p:sldLayoutId id="2147484100" r:id="rId34"/>
    <p:sldLayoutId id="2147484101" r:id="rId35"/>
    <p:sldLayoutId id="2147484102" r:id="rId36"/>
    <p:sldLayoutId id="2147484103" r:id="rId37"/>
    <p:sldLayoutId id="2147484104" r:id="rId38"/>
    <p:sldLayoutId id="2147484105" r:id="rId39"/>
    <p:sldLayoutId id="2147484106" r:id="rId40"/>
    <p:sldLayoutId id="2147484107" r:id="rId41"/>
    <p:sldLayoutId id="2147484108" r:id="rId42"/>
    <p:sldLayoutId id="2147484109" r:id="rId43"/>
    <p:sldLayoutId id="2147484110" r:id="rId44"/>
    <p:sldLayoutId id="2147484112" r:id="rId45"/>
    <p:sldLayoutId id="2147484113" r:id="rId46"/>
    <p:sldLayoutId id="2147484114" r:id="rId47"/>
  </p:sldLayoutIdLst>
  <p:transition>
    <p:fade/>
  </p:transition>
  <p:hf hdr="0" ftr="0" dt="0"/>
  <p:txStyles>
    <p:titleStyle>
      <a:lvl1pPr algn="l" defTabSz="896354" rtl="0" eaLnBrk="1" latinLnBrk="0" hangingPunct="1">
        <a:lnSpc>
          <a:spcPct val="90000"/>
        </a:lnSpc>
        <a:spcBef>
          <a:spcPct val="0"/>
        </a:spcBef>
        <a:buNone/>
        <a:defRPr lang="en-US" sz="5190" b="0" kern="1200" cap="none" spc="-98" baseline="0" dirty="0" smtClean="0">
          <a:ln w="3175">
            <a:noFill/>
          </a:ln>
          <a:gradFill>
            <a:gsLst>
              <a:gs pos="12245">
                <a:schemeClr val="bg1">
                  <a:lumMod val="0"/>
                </a:schemeClr>
              </a:gs>
              <a:gs pos="45000">
                <a:schemeClr val="bg1">
                  <a:lumMod val="0"/>
                </a:schemeClr>
              </a:gs>
            </a:gsLst>
            <a:lin ang="5400000" scaled="0"/>
          </a:gradFill>
          <a:effectLst/>
          <a:latin typeface="+mj-lt"/>
          <a:ea typeface="+mn-ea"/>
          <a:cs typeface="Segoe UI" pitchFamily="34" charset="0"/>
        </a:defRPr>
      </a:lvl1pPr>
    </p:titleStyle>
    <p:bodyStyle>
      <a:lvl1pPr marL="329523" marR="0" indent="-329523" algn="l" defTabSz="896354" rtl="0" eaLnBrk="1" fontAlgn="auto" latinLnBrk="0" hangingPunct="1">
        <a:lnSpc>
          <a:spcPct val="90000"/>
        </a:lnSpc>
        <a:spcBef>
          <a:spcPct val="20000"/>
        </a:spcBef>
        <a:spcAft>
          <a:spcPts val="0"/>
        </a:spcAft>
        <a:buClrTx/>
        <a:buSzPct val="90000"/>
        <a:buFont typeface="Arial" pitchFamily="34" charset="0"/>
        <a:buChar char="•"/>
        <a:tabLst/>
        <a:defRPr sz="3844" kern="1200" spc="0" baseline="0">
          <a:gradFill>
            <a:gsLst>
              <a:gs pos="12245">
                <a:schemeClr val="bg1">
                  <a:lumMod val="0"/>
                </a:schemeClr>
              </a:gs>
              <a:gs pos="45000">
                <a:schemeClr val="bg1">
                  <a:lumMod val="0"/>
                </a:schemeClr>
              </a:gs>
            </a:gsLst>
            <a:lin ang="5400000" scaled="0"/>
          </a:gradFill>
          <a:latin typeface="+mj-lt"/>
          <a:ea typeface="+mn-ea"/>
          <a:cs typeface="+mn-cs"/>
        </a:defRPr>
      </a:lvl1pPr>
      <a:lvl2pPr marL="561409" marR="0" indent="-231886" algn="l" defTabSz="896354" rtl="0" eaLnBrk="1" fontAlgn="auto" latinLnBrk="0" hangingPunct="1">
        <a:lnSpc>
          <a:spcPct val="90000"/>
        </a:lnSpc>
        <a:spcBef>
          <a:spcPct val="20000"/>
        </a:spcBef>
        <a:spcAft>
          <a:spcPts val="0"/>
        </a:spcAft>
        <a:buClrTx/>
        <a:buSzPct val="90000"/>
        <a:buFont typeface="Arial" pitchFamily="34" charset="0"/>
        <a:buChar char="•"/>
        <a:tabLst/>
        <a:defRPr sz="2307" kern="1200" spc="0" baseline="0">
          <a:gradFill>
            <a:gsLst>
              <a:gs pos="12245">
                <a:schemeClr val="bg1">
                  <a:lumMod val="0"/>
                </a:schemeClr>
              </a:gs>
              <a:gs pos="45000">
                <a:schemeClr val="bg1">
                  <a:lumMod val="0"/>
                </a:schemeClr>
              </a:gs>
            </a:gsLst>
            <a:lin ang="5400000" scaled="0"/>
          </a:gradFill>
          <a:latin typeface="+mn-lt"/>
          <a:ea typeface="+mn-ea"/>
          <a:cs typeface="+mn-cs"/>
        </a:defRPr>
      </a:lvl2pPr>
      <a:lvl3pPr marL="768887"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922" kern="1200" spc="0" baseline="0">
          <a:gradFill>
            <a:gsLst>
              <a:gs pos="12245">
                <a:schemeClr val="bg1">
                  <a:lumMod val="0"/>
                </a:schemeClr>
              </a:gs>
              <a:gs pos="45000">
                <a:schemeClr val="bg1">
                  <a:lumMod val="0"/>
                </a:schemeClr>
              </a:gs>
            </a:gsLst>
            <a:lin ang="5400000" scaled="0"/>
          </a:gradFill>
          <a:latin typeface="+mn-lt"/>
          <a:ea typeface="+mn-ea"/>
          <a:cs typeface="+mn-cs"/>
        </a:defRPr>
      </a:lvl3pPr>
      <a:lvl4pPr marL="988569"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245">
                <a:schemeClr val="bg1">
                  <a:lumMod val="0"/>
                </a:schemeClr>
              </a:gs>
              <a:gs pos="45000">
                <a:schemeClr val="bg1">
                  <a:lumMod val="0"/>
                </a:schemeClr>
              </a:gs>
            </a:gsLst>
            <a:lin ang="5400000" scaled="0"/>
          </a:gradFill>
          <a:latin typeface="+mn-lt"/>
          <a:ea typeface="+mn-ea"/>
          <a:cs typeface="+mn-cs"/>
        </a:defRPr>
      </a:lvl4pPr>
      <a:lvl5pPr marL="1208250"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245">
                <a:schemeClr val="bg1">
                  <a:lumMod val="0"/>
                </a:schemeClr>
              </a:gs>
              <a:gs pos="45000">
                <a:schemeClr val="bg1">
                  <a:lumMod val="0"/>
                </a:schemeClr>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17">
          <p15:clr>
            <a:srgbClr val="F26B43"/>
          </p15:clr>
        </p15:guide>
        <p15:guide id="2" pos="3629">
          <p15:clr>
            <a:srgbClr val="F26B43"/>
          </p15:clr>
        </p15:guide>
        <p15:guide id="3" pos="3053">
          <p15:clr>
            <a:srgbClr val="F26B43"/>
          </p15:clr>
        </p15:guide>
        <p15:guide id="4" pos="2477">
          <p15:clr>
            <a:srgbClr val="F26B43"/>
          </p15:clr>
        </p15:guide>
        <p15:guide id="5" pos="1901">
          <p15:clr>
            <a:srgbClr val="F26B43"/>
          </p15:clr>
        </p15:guide>
        <p15:guide id="6" pos="1325">
          <p15:clr>
            <a:srgbClr val="F26B43"/>
          </p15:clr>
        </p15:guide>
        <p15:guide id="7" pos="749">
          <p15:clr>
            <a:srgbClr val="F26B43"/>
          </p15:clr>
        </p15:guide>
        <p15:guide id="8" pos="173">
          <p15:clr>
            <a:srgbClr val="F26B43"/>
          </p15:clr>
        </p15:guide>
        <p15:guide id="9" pos="288">
          <p15:clr>
            <a:srgbClr val="F26B43"/>
          </p15:clr>
        </p15:guide>
        <p15:guide id="10" pos="4205">
          <p15:clr>
            <a:srgbClr val="F26B43"/>
          </p15:clr>
        </p15:guide>
        <p15:guide id="11" pos="4781">
          <p15:clr>
            <a:srgbClr val="F26B43"/>
          </p15:clr>
        </p15:guide>
        <p15:guide id="12" pos="5357">
          <p15:clr>
            <a:srgbClr val="F26B43"/>
          </p15:clr>
        </p15:guide>
        <p15:guide id="13" pos="5933">
          <p15:clr>
            <a:srgbClr val="F26B43"/>
          </p15:clr>
        </p15:guide>
        <p15:guide id="14" pos="6509">
          <p15:clr>
            <a:srgbClr val="F26B43"/>
          </p15:clr>
        </p15:guide>
        <p15:guide id="15" pos="7085">
          <p15:clr>
            <a:srgbClr val="F26B43"/>
          </p15:clr>
        </p15:guide>
        <p15:guide id="16" pos="7546">
          <p15:clr>
            <a:srgbClr val="F26B43"/>
          </p15:clr>
        </p15:guide>
        <p15:guide id="17" pos="7661">
          <p15:clr>
            <a:srgbClr val="F26B43"/>
          </p15:clr>
        </p15:guide>
        <p15:guide id="18" orient="horz" pos="2203">
          <p15:clr>
            <a:srgbClr val="F26B43"/>
          </p15:clr>
        </p15:guide>
        <p15:guide id="19" orient="horz" pos="1915">
          <p15:clr>
            <a:srgbClr val="F26B43"/>
          </p15:clr>
        </p15:guide>
        <p15:guide id="20" orient="horz" pos="1339">
          <p15:clr>
            <a:srgbClr val="F26B43"/>
          </p15:clr>
        </p15:guide>
        <p15:guide id="21" orient="horz" pos="763">
          <p15:clr>
            <a:srgbClr val="F26B43"/>
          </p15:clr>
        </p15:guide>
        <p15:guide id="22" orient="horz" pos="187">
          <p15:clr>
            <a:srgbClr val="F26B43"/>
          </p15:clr>
        </p15:guide>
        <p15:guide id="23" orient="horz" pos="302">
          <p15:clr>
            <a:srgbClr val="F26B43"/>
          </p15:clr>
        </p15:guide>
        <p15:guide id="24" orient="horz" pos="2491">
          <p15:clr>
            <a:srgbClr val="F26B43"/>
          </p15:clr>
        </p15:guide>
        <p15:guide id="25" orient="horz" pos="3067">
          <p15:clr>
            <a:srgbClr val="F26B43"/>
          </p15:clr>
        </p15:guide>
        <p15:guide id="26" orient="horz" pos="3643">
          <p15:clr>
            <a:srgbClr val="F26B43"/>
          </p15:clr>
        </p15:guide>
        <p15:guide id="27" orient="horz" pos="4219">
          <p15:clr>
            <a:srgbClr val="F26B43"/>
          </p15:clr>
        </p15:guide>
        <p15:guide id="28"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520041" y="1404937"/>
            <a:ext cx="11151916"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3" descr="PPT Template header.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 y="1"/>
            <a:ext cx="121920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492562" y="219075"/>
            <a:ext cx="8569519" cy="747713"/>
          </a:xfrm>
          <a:prstGeom prst="rect">
            <a:avLst/>
          </a:prstGeom>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36843587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ransition>
    <p:fade/>
  </p:transition>
  <p:hf hdr="0" dt="0"/>
  <p:txStyles>
    <p:titleStyle>
      <a:lvl1pPr algn="l" defTabSz="912813" rtl="0" fontAlgn="base">
        <a:lnSpc>
          <a:spcPct val="90000"/>
        </a:lnSpc>
        <a:spcBef>
          <a:spcPct val="0"/>
        </a:spcBef>
        <a:spcAft>
          <a:spcPct val="0"/>
        </a:spcAft>
        <a:defRPr lang="en-US" sz="5400" kern="1200" spc="-100" baseline="0" dirty="0">
          <a:ln w="3175">
            <a:noFill/>
          </a:ln>
          <a:solidFill>
            <a:srgbClr val="FFC000"/>
          </a:solidFill>
          <a:latin typeface="Segoe UI Light" pitchFamily="34" charset="0"/>
          <a:ea typeface="ＭＳ Ｐゴシック" panose="020B0600070205080204" pitchFamily="34" charset="-128"/>
          <a:cs typeface="Arial" charset="0"/>
        </a:defRPr>
      </a:lvl1pPr>
      <a:lvl2pPr algn="l" defTabSz="912813" rtl="0" fontAlgn="base">
        <a:lnSpc>
          <a:spcPct val="90000"/>
        </a:lnSpc>
        <a:spcBef>
          <a:spcPct val="0"/>
        </a:spcBef>
        <a:spcAft>
          <a:spcPct val="0"/>
        </a:spcAft>
        <a:defRPr sz="5400">
          <a:solidFill>
            <a:schemeClr val="tx1"/>
          </a:solidFill>
          <a:latin typeface="Segoe UI Light" panose="020B0502040204020203" pitchFamily="34" charset="0"/>
          <a:ea typeface="ＭＳ Ｐゴシック" panose="020B0600070205080204" pitchFamily="34" charset="-128"/>
        </a:defRPr>
      </a:lvl2pPr>
      <a:lvl3pPr algn="l" defTabSz="912813" rtl="0" fontAlgn="base">
        <a:lnSpc>
          <a:spcPct val="90000"/>
        </a:lnSpc>
        <a:spcBef>
          <a:spcPct val="0"/>
        </a:spcBef>
        <a:spcAft>
          <a:spcPct val="0"/>
        </a:spcAft>
        <a:defRPr sz="5400">
          <a:solidFill>
            <a:schemeClr val="tx1"/>
          </a:solidFill>
          <a:latin typeface="Segoe UI Light" panose="020B0502040204020203" pitchFamily="34" charset="0"/>
          <a:ea typeface="ＭＳ Ｐゴシック" panose="020B0600070205080204" pitchFamily="34" charset="-128"/>
        </a:defRPr>
      </a:lvl3pPr>
      <a:lvl4pPr algn="l" defTabSz="912813" rtl="0" fontAlgn="base">
        <a:lnSpc>
          <a:spcPct val="90000"/>
        </a:lnSpc>
        <a:spcBef>
          <a:spcPct val="0"/>
        </a:spcBef>
        <a:spcAft>
          <a:spcPct val="0"/>
        </a:spcAft>
        <a:defRPr sz="5400">
          <a:solidFill>
            <a:schemeClr val="tx1"/>
          </a:solidFill>
          <a:latin typeface="Segoe UI Light" panose="020B0502040204020203" pitchFamily="34" charset="0"/>
          <a:ea typeface="ＭＳ Ｐゴシック" panose="020B0600070205080204" pitchFamily="34" charset="-128"/>
        </a:defRPr>
      </a:lvl4pPr>
      <a:lvl5pPr algn="l" defTabSz="912813" rtl="0" fontAlgn="base">
        <a:lnSpc>
          <a:spcPct val="90000"/>
        </a:lnSpc>
        <a:spcBef>
          <a:spcPct val="0"/>
        </a:spcBef>
        <a:spcAft>
          <a:spcPct val="0"/>
        </a:spcAft>
        <a:defRPr sz="5400">
          <a:solidFill>
            <a:schemeClr val="tx1"/>
          </a:solidFill>
          <a:latin typeface="Segoe UI Light" panose="020B0502040204020203" pitchFamily="34" charset="0"/>
          <a:ea typeface="ＭＳ Ｐゴシック" panose="020B0600070205080204" pitchFamily="34" charset="-128"/>
        </a:defRPr>
      </a:lvl5pPr>
      <a:lvl6pPr marL="457200" algn="l" defTabSz="912813" rtl="0" fontAlgn="base">
        <a:lnSpc>
          <a:spcPct val="90000"/>
        </a:lnSpc>
        <a:spcBef>
          <a:spcPct val="0"/>
        </a:spcBef>
        <a:spcAft>
          <a:spcPct val="0"/>
        </a:spcAft>
        <a:defRPr sz="5400">
          <a:solidFill>
            <a:schemeClr val="tx1"/>
          </a:solidFill>
          <a:latin typeface="Segoe UI Light" panose="020B0502040204020203" pitchFamily="34" charset="0"/>
          <a:ea typeface="ＭＳ Ｐゴシック" panose="020B0600070205080204" pitchFamily="34" charset="-128"/>
        </a:defRPr>
      </a:lvl6pPr>
      <a:lvl7pPr marL="914400" algn="l" defTabSz="912813" rtl="0" fontAlgn="base">
        <a:lnSpc>
          <a:spcPct val="90000"/>
        </a:lnSpc>
        <a:spcBef>
          <a:spcPct val="0"/>
        </a:spcBef>
        <a:spcAft>
          <a:spcPct val="0"/>
        </a:spcAft>
        <a:defRPr sz="5400">
          <a:solidFill>
            <a:schemeClr val="tx1"/>
          </a:solidFill>
          <a:latin typeface="Segoe UI Light" panose="020B0502040204020203" pitchFamily="34" charset="0"/>
          <a:ea typeface="ＭＳ Ｐゴシック" panose="020B0600070205080204" pitchFamily="34" charset="-128"/>
        </a:defRPr>
      </a:lvl7pPr>
      <a:lvl8pPr marL="1371600" algn="l" defTabSz="912813" rtl="0" fontAlgn="base">
        <a:lnSpc>
          <a:spcPct val="90000"/>
        </a:lnSpc>
        <a:spcBef>
          <a:spcPct val="0"/>
        </a:spcBef>
        <a:spcAft>
          <a:spcPct val="0"/>
        </a:spcAft>
        <a:defRPr sz="5400">
          <a:solidFill>
            <a:schemeClr val="tx1"/>
          </a:solidFill>
          <a:latin typeface="Segoe UI Light" panose="020B0502040204020203" pitchFamily="34" charset="0"/>
          <a:ea typeface="ＭＳ Ｐゴシック" panose="020B0600070205080204" pitchFamily="34" charset="-128"/>
        </a:defRPr>
      </a:lvl8pPr>
      <a:lvl9pPr marL="1828800" algn="l" defTabSz="912813" rtl="0" fontAlgn="base">
        <a:lnSpc>
          <a:spcPct val="90000"/>
        </a:lnSpc>
        <a:spcBef>
          <a:spcPct val="0"/>
        </a:spcBef>
        <a:spcAft>
          <a:spcPct val="0"/>
        </a:spcAft>
        <a:defRPr sz="5400">
          <a:solidFill>
            <a:schemeClr val="tx1"/>
          </a:solidFill>
          <a:latin typeface="Segoe UI Light" panose="020B0502040204020203" pitchFamily="34" charset="0"/>
          <a:ea typeface="ＭＳ Ｐゴシック" panose="020B0600070205080204" pitchFamily="34" charset="-128"/>
        </a:defRPr>
      </a:lvl9pPr>
    </p:titleStyle>
    <p:bodyStyle>
      <a:lvl1pPr marL="346075" indent="-346075" algn="l" defTabSz="912813" rtl="0" fontAlgn="base">
        <a:lnSpc>
          <a:spcPct val="90000"/>
        </a:lnSpc>
        <a:spcBef>
          <a:spcPct val="20000"/>
        </a:spcBef>
        <a:spcAft>
          <a:spcPct val="0"/>
        </a:spcAft>
        <a:buSzPct val="90000"/>
        <a:buFont typeface="Arial" panose="020B0604020202020204" pitchFamily="34" charset="0"/>
        <a:buChar char="•"/>
        <a:defRPr sz="3200" kern="1200">
          <a:solidFill>
            <a:schemeClr val="tx2"/>
          </a:solidFill>
          <a:latin typeface="+mn-lt"/>
          <a:ea typeface="ＭＳ Ｐゴシック" panose="020B0600070205080204" pitchFamily="34" charset="-128"/>
          <a:cs typeface="+mn-cs"/>
        </a:defRPr>
      </a:lvl1pPr>
      <a:lvl2pPr marL="630238" indent="-284163" algn="l" defTabSz="912813" rtl="0" fontAlgn="base">
        <a:lnSpc>
          <a:spcPct val="90000"/>
        </a:lnSpc>
        <a:spcBef>
          <a:spcPct val="20000"/>
        </a:spcBef>
        <a:spcAft>
          <a:spcPct val="0"/>
        </a:spcAft>
        <a:buSzPct val="90000"/>
        <a:buFont typeface="Arial" panose="020B0604020202020204" pitchFamily="34" charset="0"/>
        <a:buChar char="•"/>
        <a:tabLst>
          <a:tab pos="630238" algn="l"/>
        </a:tabLst>
        <a:defRPr sz="2800" kern="1200">
          <a:solidFill>
            <a:schemeClr val="tx2"/>
          </a:solidFill>
          <a:latin typeface="+mn-lt"/>
          <a:ea typeface="ＭＳ Ｐゴシック" panose="020B0600070205080204" pitchFamily="34" charset="-128"/>
          <a:cs typeface="+mn-cs"/>
        </a:defRPr>
      </a:lvl2pPr>
      <a:lvl3pPr marL="914400" indent="-284163" algn="l" defTabSz="912813" rtl="0" fontAlgn="base">
        <a:lnSpc>
          <a:spcPct val="90000"/>
        </a:lnSpc>
        <a:spcBef>
          <a:spcPct val="20000"/>
        </a:spcBef>
        <a:spcAft>
          <a:spcPct val="0"/>
        </a:spcAft>
        <a:buSzPct val="90000"/>
        <a:buFont typeface="Arial" panose="020B0604020202020204" pitchFamily="34" charset="0"/>
        <a:buChar char="•"/>
        <a:defRPr sz="2400" kern="1200">
          <a:solidFill>
            <a:schemeClr val="tx2"/>
          </a:solidFill>
          <a:latin typeface="+mn-lt"/>
          <a:ea typeface="ＭＳ Ｐゴシック" panose="020B0600070205080204" pitchFamily="34" charset="-128"/>
          <a:cs typeface="+mn-cs"/>
        </a:defRPr>
      </a:lvl3pPr>
      <a:lvl4pPr marL="1482725" indent="-223838" algn="l" defTabSz="912813" rtl="0" fontAlgn="base">
        <a:lnSpc>
          <a:spcPct val="90000"/>
        </a:lnSpc>
        <a:spcBef>
          <a:spcPct val="20000"/>
        </a:spcBef>
        <a:spcAft>
          <a:spcPct val="0"/>
        </a:spcAft>
        <a:buSzPct val="90000"/>
        <a:buFont typeface="Arial" panose="020B0604020202020204" pitchFamily="34" charset="0"/>
        <a:buChar char="•"/>
        <a:tabLst>
          <a:tab pos="914400" algn="l"/>
        </a:tabLst>
        <a:defRPr sz="2000" kern="1200">
          <a:solidFill>
            <a:schemeClr val="tx2"/>
          </a:solidFill>
          <a:latin typeface="+mn-lt"/>
          <a:ea typeface="ＭＳ Ｐゴシック" panose="020B0600070205080204" pitchFamily="34" charset="-128"/>
          <a:cs typeface="+mn-cs"/>
        </a:defRPr>
      </a:lvl4pPr>
      <a:lvl5pPr marL="1712913" indent="-230188" algn="l" defTabSz="912813" rtl="0" fontAlgn="base">
        <a:lnSpc>
          <a:spcPct val="90000"/>
        </a:lnSpc>
        <a:spcBef>
          <a:spcPct val="20000"/>
        </a:spcBef>
        <a:spcAft>
          <a:spcPct val="0"/>
        </a:spcAft>
        <a:buSzPct val="90000"/>
        <a:buFont typeface="Arial" panose="020B0604020202020204" pitchFamily="34" charset="0"/>
        <a:buChar char="•"/>
        <a:defRPr sz="2000" kern="1200">
          <a:solidFill>
            <a:schemeClr val="tx2"/>
          </a:solidFill>
          <a:latin typeface="+mn-lt"/>
          <a:ea typeface="ＭＳ Ｐゴシック" panose="020B0600070205080204" pitchFamily="34" charset="-128"/>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3"/>
            <a:ext cx="11655840" cy="899665"/>
          </a:xfrm>
          <a:prstGeom prst="rect">
            <a:avLst/>
          </a:prstGeom>
        </p:spPr>
        <p:txBody>
          <a:bodyPr vert="horz" wrap="square" lIns="146286" tIns="91429" rIns="146286" bIns="91429"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9"/>
            <a:ext cx="11653520" cy="2052030"/>
          </a:xfrm>
          <a:prstGeom prst="rect">
            <a:avLst/>
          </a:prstGeom>
        </p:spPr>
        <p:txBody>
          <a:bodyPr vert="horz" wrap="square" lIns="146286" tIns="91429" rIns="146286" bIns="9142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09344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701" r:id="rId6"/>
    <p:sldLayoutId id="2147483702" r:id="rId7"/>
    <p:sldLayoutId id="2147483704" r:id="rId8"/>
    <p:sldLayoutId id="2147483708" r:id="rId9"/>
  </p:sldLayoutIdLst>
  <p:txStyles>
    <p:titleStyle>
      <a:lvl1pPr algn="l" defTabSz="914064"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33" marR="0" indent="-336033" algn="l" defTabSz="914064" rtl="0" eaLnBrk="1" fontAlgn="auto" latinLnBrk="0" hangingPunct="1">
        <a:lnSpc>
          <a:spcPct val="90000"/>
        </a:lnSpc>
        <a:spcBef>
          <a:spcPct val="20000"/>
        </a:spcBef>
        <a:spcAft>
          <a:spcPts val="0"/>
        </a:spcAft>
        <a:buClrTx/>
        <a:buSzPct val="90000"/>
        <a:buFont typeface="Arial" pitchFamily="34" charset="0"/>
        <a:buChar char="•"/>
        <a:tabLst/>
        <a:defRPr sz="3822" kern="1200" spc="0" baseline="0">
          <a:gradFill>
            <a:gsLst>
              <a:gs pos="1250">
                <a:schemeClr val="tx1"/>
              </a:gs>
              <a:gs pos="100000">
                <a:schemeClr val="tx1"/>
              </a:gs>
            </a:gsLst>
            <a:lin ang="5400000" scaled="0"/>
          </a:gradFill>
          <a:latin typeface="+mj-lt"/>
          <a:ea typeface="+mn-ea"/>
          <a:cs typeface="+mn-cs"/>
        </a:defRPr>
      </a:lvl1pPr>
      <a:lvl2pPr marL="572501" marR="0" indent="-236468" algn="l" defTabSz="914064"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078" marR="0" indent="-224022" algn="l" defTabSz="914064"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099" marR="0" indent="-224022" algn="l" defTabSz="914064"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122" marR="0" indent="-224022" algn="l" defTabSz="914064"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673" indent="-228516" algn="l" defTabSz="914064"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707" indent="-228516" algn="l" defTabSz="914064"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738" indent="-228516" algn="l" defTabSz="914064"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771" indent="-228516" algn="l" defTabSz="914064"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64" rtl="0" eaLnBrk="1" latinLnBrk="0" hangingPunct="1">
        <a:defRPr sz="1764" kern="1200">
          <a:solidFill>
            <a:schemeClr val="tx1"/>
          </a:solidFill>
          <a:latin typeface="+mn-lt"/>
          <a:ea typeface="+mn-ea"/>
          <a:cs typeface="+mn-cs"/>
        </a:defRPr>
      </a:lvl1pPr>
      <a:lvl2pPr marL="457031" algn="l" defTabSz="914064" rtl="0" eaLnBrk="1" latinLnBrk="0" hangingPunct="1">
        <a:defRPr sz="1764" kern="1200">
          <a:solidFill>
            <a:schemeClr val="tx1"/>
          </a:solidFill>
          <a:latin typeface="+mn-lt"/>
          <a:ea typeface="+mn-ea"/>
          <a:cs typeface="+mn-cs"/>
        </a:defRPr>
      </a:lvl2pPr>
      <a:lvl3pPr marL="914064" algn="l" defTabSz="914064" rtl="0" eaLnBrk="1" latinLnBrk="0" hangingPunct="1">
        <a:defRPr sz="1764" kern="1200">
          <a:solidFill>
            <a:schemeClr val="tx1"/>
          </a:solidFill>
          <a:latin typeface="+mn-lt"/>
          <a:ea typeface="+mn-ea"/>
          <a:cs typeface="+mn-cs"/>
        </a:defRPr>
      </a:lvl3pPr>
      <a:lvl4pPr marL="1371095" algn="l" defTabSz="914064" rtl="0" eaLnBrk="1" latinLnBrk="0" hangingPunct="1">
        <a:defRPr sz="1764" kern="1200">
          <a:solidFill>
            <a:schemeClr val="tx1"/>
          </a:solidFill>
          <a:latin typeface="+mn-lt"/>
          <a:ea typeface="+mn-ea"/>
          <a:cs typeface="+mn-cs"/>
        </a:defRPr>
      </a:lvl4pPr>
      <a:lvl5pPr marL="1828127" algn="l" defTabSz="914064" rtl="0" eaLnBrk="1" latinLnBrk="0" hangingPunct="1">
        <a:defRPr sz="1764" kern="1200">
          <a:solidFill>
            <a:schemeClr val="tx1"/>
          </a:solidFill>
          <a:latin typeface="+mn-lt"/>
          <a:ea typeface="+mn-ea"/>
          <a:cs typeface="+mn-cs"/>
        </a:defRPr>
      </a:lvl5pPr>
      <a:lvl6pPr marL="2285160" algn="l" defTabSz="914064" rtl="0" eaLnBrk="1" latinLnBrk="0" hangingPunct="1">
        <a:defRPr sz="1764" kern="1200">
          <a:solidFill>
            <a:schemeClr val="tx1"/>
          </a:solidFill>
          <a:latin typeface="+mn-lt"/>
          <a:ea typeface="+mn-ea"/>
          <a:cs typeface="+mn-cs"/>
        </a:defRPr>
      </a:lvl6pPr>
      <a:lvl7pPr marL="2742190" algn="l" defTabSz="914064" rtl="0" eaLnBrk="1" latinLnBrk="0" hangingPunct="1">
        <a:defRPr sz="1764" kern="1200">
          <a:solidFill>
            <a:schemeClr val="tx1"/>
          </a:solidFill>
          <a:latin typeface="+mn-lt"/>
          <a:ea typeface="+mn-ea"/>
          <a:cs typeface="+mn-cs"/>
        </a:defRPr>
      </a:lvl7pPr>
      <a:lvl8pPr marL="3199223" algn="l" defTabSz="914064" rtl="0" eaLnBrk="1" latinLnBrk="0" hangingPunct="1">
        <a:defRPr sz="1764" kern="1200">
          <a:solidFill>
            <a:schemeClr val="tx1"/>
          </a:solidFill>
          <a:latin typeface="+mn-lt"/>
          <a:ea typeface="+mn-ea"/>
          <a:cs typeface="+mn-cs"/>
        </a:defRPr>
      </a:lvl8pPr>
      <a:lvl9pPr marL="3656254" algn="l" defTabSz="914064" rtl="0" eaLnBrk="1" latinLnBrk="0" hangingPunct="1">
        <a:defRPr sz="176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0640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7" r:id="rId13"/>
    <p:sldLayoutId id="2147483728" r:id="rId14"/>
    <p:sldLayoutId id="2147483731" r:id="rId15"/>
    <p:sldLayoutId id="214748373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3915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7" r:id="rId8"/>
    <p:sldLayoutId id="2147483748" r:id="rId9"/>
    <p:sldLayoutId id="2147483751" r:id="rId10"/>
    <p:sldLayoutId id="2147483752" r:id="rId11"/>
    <p:sldLayoutId id="2147483753" r:id="rId12"/>
    <p:sldLayoutId id="2147483754" r:id="rId13"/>
    <p:sldLayoutId id="2147483755" r:id="rId14"/>
    <p:sldLayoutId id="2147483756" r:id="rId15"/>
    <p:sldLayoutId id="214748375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D4380"/>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5" cstate="print">
            <a:extLst>
              <a:ext uri="{28A0092B-C50C-407E-A947-70E740481C1C}">
                <a14:useLocalDpi xmlns:a14="http://schemas.microsoft.com/office/drawing/2010/main" val="0"/>
              </a:ext>
            </a:extLst>
          </a:blip>
          <a:srcRect r="3957" b="4063"/>
          <a:stretch/>
        </p:blipFill>
        <p:spPr>
          <a:xfrm>
            <a:off x="10948" y="973"/>
            <a:ext cx="12170106" cy="6857027"/>
          </a:xfrm>
          <a:prstGeom prst="rect">
            <a:avLst/>
          </a:prstGeom>
        </p:spPr>
      </p:pic>
      <p:sp>
        <p:nvSpPr>
          <p:cNvPr id="2" name="Title Placeholder 1"/>
          <p:cNvSpPr>
            <a:spLocks noGrp="1"/>
          </p:cNvSpPr>
          <p:nvPr>
            <p:ph type="title"/>
          </p:nvPr>
        </p:nvSpPr>
        <p:spPr>
          <a:xfrm>
            <a:off x="560799" y="342355"/>
            <a:ext cx="11079822" cy="957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60799" y="1482812"/>
            <a:ext cx="11079822" cy="44197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4"/>
          </p:nvPr>
        </p:nvSpPr>
        <p:spPr>
          <a:xfrm>
            <a:off x="8897420" y="6274160"/>
            <a:ext cx="2743200" cy="365125"/>
          </a:xfrm>
          <a:prstGeom prst="rect">
            <a:avLst/>
          </a:prstGeom>
        </p:spPr>
        <p:txBody>
          <a:bodyPr vert="horz" lIns="91440" tIns="45720" rIns="91440" bIns="45720" rtlCol="0" anchor="ctr"/>
          <a:lstStyle>
            <a:lvl1pPr algn="r">
              <a:defRPr sz="1999">
                <a:solidFill>
                  <a:srgbClr val="289FD7"/>
                </a:solidFill>
                <a:latin typeface="+mj-lt"/>
              </a:defRPr>
            </a:lvl1pPr>
          </a:lstStyle>
          <a:p>
            <a:pPr marL="0" marR="0" lvl="0" indent="0" algn="r" defTabSz="912813" rtl="0" eaLnBrk="1" fontAlgn="base" latinLnBrk="0" hangingPunct="1">
              <a:lnSpc>
                <a:spcPct val="100000"/>
              </a:lnSpc>
              <a:spcBef>
                <a:spcPct val="0"/>
              </a:spcBef>
              <a:spcAft>
                <a:spcPct val="0"/>
              </a:spcAft>
              <a:buClrTx/>
              <a:buSzTx/>
              <a:buFontTx/>
              <a:buNone/>
              <a:tabLst/>
              <a:defRPr/>
            </a:pPr>
            <a:fld id="{0D099E2A-118A-4377-8F98-2DF40BCBA9FE}" type="slidenum">
              <a:rPr kumimoji="0" lang="en-US" sz="1999" b="0" i="0" u="none" strike="noStrike" kern="1200" cap="none" spc="0" normalizeH="0" baseline="0" noProof="0" smtClean="0">
                <a:ln>
                  <a:noFill/>
                </a:ln>
                <a:solidFill>
                  <a:srgbClr val="289FD7"/>
                </a:solidFill>
                <a:effectLst/>
                <a:uLnTx/>
                <a:uFillTx/>
                <a:latin typeface="Segoe UI Light"/>
                <a:ea typeface="ＭＳ Ｐゴシック" panose="020B0600070205080204"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a:t>
            </a:fld>
            <a:endParaRPr kumimoji="0" lang="en-US" sz="1999" b="0" i="0" u="none" strike="noStrike" kern="1200" cap="none" spc="0" normalizeH="0" baseline="0" noProof="0">
              <a:ln>
                <a:noFill/>
              </a:ln>
              <a:solidFill>
                <a:srgbClr val="289FD7"/>
              </a:solidFill>
              <a:effectLst/>
              <a:uLnTx/>
              <a:uFillTx/>
              <a:latin typeface="Segoe UI Light"/>
              <a:ea typeface="ＭＳ Ｐゴシック" panose="020B0600070205080204" pitchFamily="34" charset="-128"/>
              <a:cs typeface="+mn-cs"/>
            </a:endParaRPr>
          </a:p>
        </p:txBody>
      </p:sp>
    </p:spTree>
    <p:extLst>
      <p:ext uri="{BB962C8B-B14F-4D97-AF65-F5344CB8AC3E}">
        <p14:creationId xmlns:p14="http://schemas.microsoft.com/office/powerpoint/2010/main" val="230811186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8" r:id="rId3"/>
    <p:sldLayoutId id="2147483769" r:id="rId4"/>
    <p:sldLayoutId id="2147483770" r:id="rId5"/>
    <p:sldLayoutId id="2147483771" r:id="rId6"/>
    <p:sldLayoutId id="2147483775" r:id="rId7"/>
    <p:sldLayoutId id="2147483776" r:id="rId8"/>
    <p:sldLayoutId id="2147483777" r:id="rId9"/>
    <p:sldLayoutId id="2147483778" r:id="rId10"/>
    <p:sldLayoutId id="2147483779" r:id="rId11"/>
    <p:sldLayoutId id="2147483780" r:id="rId12"/>
    <p:sldLayoutId id="2147483783" r:id="rId13"/>
  </p:sldLayoutIdLst>
  <p:transition>
    <p:fade/>
  </p:transition>
  <p:hf hdr="0" dt="0"/>
  <p:txStyles>
    <p:titleStyle>
      <a:lvl1pPr algn="l" defTabSz="914126" rtl="0" eaLnBrk="1" latinLnBrk="0" hangingPunct="1">
        <a:lnSpc>
          <a:spcPct val="90000"/>
        </a:lnSpc>
        <a:spcBef>
          <a:spcPct val="0"/>
        </a:spcBef>
        <a:buNone/>
        <a:defRPr sz="5398" kern="1200">
          <a:solidFill>
            <a:schemeClr val="bg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3599" kern="1200">
          <a:solidFill>
            <a:schemeClr val="bg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3199" kern="1200">
          <a:solidFill>
            <a:schemeClr val="bg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799" kern="1200">
          <a:solidFill>
            <a:schemeClr val="bg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65948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7" r:id="rId12"/>
    <p:sldLayoutId id="2147483800" r:id="rId13"/>
    <p:sldLayoutId id="2147483801" r:id="rId14"/>
    <p:sldLayoutId id="2147483802" r:id="rId15"/>
    <p:sldLayoutId id="2147483803" r:id="rId16"/>
    <p:sldLayoutId id="214748380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91571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4115" r:id="rId25"/>
    <p:sldLayoutId id="2147484117"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B4FA81-5DBE-4342-A15D-2CE319843FD8}" type="datetimeFigureOut">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2/10/2016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C22A3C-F7B9-4C36-84C1-9999F57972B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52833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8" Type="http://schemas.openxmlformats.org/officeDocument/2006/relationships/hyperlink" Target="https://www.microsoft.com/learning/en-us/exam-70-534.aspx#item-ID0EDAAAAAAAAADBA" TargetMode="External"/><Relationship Id="rId3" Type="http://schemas.openxmlformats.org/officeDocument/2006/relationships/image" Target="../media/image54.jpg"/><Relationship Id="rId7" Type="http://schemas.openxmlformats.org/officeDocument/2006/relationships/hyperlink" Target="https://www.microsoft.com/learning/en-us/exam-70-534.aspx#item-ID0EBAAAAAAAAADBA" TargetMode="External"/><Relationship Id="rId2" Type="http://schemas.openxmlformats.org/officeDocument/2006/relationships/notesSlide" Target="../notesSlides/notesSlide8.xml"/><Relationship Id="rId1" Type="http://schemas.openxmlformats.org/officeDocument/2006/relationships/slideLayout" Target="../slideLayouts/slideLayout102.xml"/><Relationship Id="rId6" Type="http://schemas.openxmlformats.org/officeDocument/2006/relationships/hyperlink" Target="https://www.microsoft.com/learning/en-us/exam-70-534.aspx#item-ID0ECAAAAAAAAADBA" TargetMode="External"/><Relationship Id="rId5" Type="http://schemas.openxmlformats.org/officeDocument/2006/relationships/hyperlink" Target="https://www.microsoft.com/learning/en-us/exam-70-534.aspx#item-ID0EEAAAAAAAAADBA" TargetMode="External"/><Relationship Id="rId4" Type="http://schemas.openxmlformats.org/officeDocument/2006/relationships/hyperlink" Target="https://www.microsoft.com/learning/en-us/exam-70-534.aspx#item-ID0EFAAAAAAAAADBA" TargetMode="External"/><Relationship Id="rId9" Type="http://schemas.openxmlformats.org/officeDocument/2006/relationships/hyperlink" Target="https://www.microsoft.com/learning/en-us/exam-70-534.aspx#item-ID0EAAAAAAAAAADB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1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60.emf"/><Relationship Id="rId4" Type="http://schemas.openxmlformats.org/officeDocument/2006/relationships/image" Target="../media/image59.emf"/></Relationships>
</file>

<file path=ppt/slides/_rels/slide16.xml.rels><?xml version="1.0" encoding="UTF-8" standalone="yes"?>
<Relationships xmlns="http://schemas.openxmlformats.org/package/2006/relationships"><Relationship Id="rId3" Type="http://schemas.openxmlformats.org/officeDocument/2006/relationships/hyperlink" Target="http://azure.microsoft.com/en-us/support/trust-center/"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8.xml"/></Relationships>
</file>

<file path=ppt/slides/_rels/slide18.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9" Type="http://schemas.openxmlformats.org/officeDocument/2006/relationships/image" Target="../media/image99.png"/><Relationship Id="rId21" Type="http://schemas.openxmlformats.org/officeDocument/2006/relationships/image" Target="../media/image81.png"/><Relationship Id="rId34" Type="http://schemas.openxmlformats.org/officeDocument/2006/relationships/image" Target="../media/image94.png"/><Relationship Id="rId42" Type="http://schemas.openxmlformats.org/officeDocument/2006/relationships/image" Target="../media/image102.png"/><Relationship Id="rId47" Type="http://schemas.openxmlformats.org/officeDocument/2006/relationships/image" Target="../media/image107.png"/><Relationship Id="rId50" Type="http://schemas.openxmlformats.org/officeDocument/2006/relationships/image" Target="../media/image110.png"/><Relationship Id="rId55" Type="http://schemas.openxmlformats.org/officeDocument/2006/relationships/image" Target="../media/image54.jp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png"/><Relationship Id="rId46" Type="http://schemas.openxmlformats.org/officeDocument/2006/relationships/image" Target="../media/image106.png"/><Relationship Id="rId2" Type="http://schemas.openxmlformats.org/officeDocument/2006/relationships/notesSlide" Target="../notesSlides/notesSlide15.xml"/><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41" Type="http://schemas.openxmlformats.org/officeDocument/2006/relationships/image" Target="../media/image101.png"/><Relationship Id="rId54" Type="http://schemas.openxmlformats.org/officeDocument/2006/relationships/image" Target="../media/image114.png"/><Relationship Id="rId1" Type="http://schemas.openxmlformats.org/officeDocument/2006/relationships/slideLayout" Target="../slideLayouts/slideLayout12.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png"/><Relationship Id="rId40" Type="http://schemas.openxmlformats.org/officeDocument/2006/relationships/image" Target="../media/image100.png"/><Relationship Id="rId45" Type="http://schemas.openxmlformats.org/officeDocument/2006/relationships/image" Target="../media/image105.png"/><Relationship Id="rId53" Type="http://schemas.openxmlformats.org/officeDocument/2006/relationships/image" Target="../media/image113.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36" Type="http://schemas.openxmlformats.org/officeDocument/2006/relationships/image" Target="../media/image96.png"/><Relationship Id="rId49" Type="http://schemas.openxmlformats.org/officeDocument/2006/relationships/image" Target="../media/image109.png"/><Relationship Id="rId10" Type="http://schemas.openxmlformats.org/officeDocument/2006/relationships/image" Target="../media/image70.png"/><Relationship Id="rId19" Type="http://schemas.openxmlformats.org/officeDocument/2006/relationships/image" Target="../media/image79.png"/><Relationship Id="rId31" Type="http://schemas.openxmlformats.org/officeDocument/2006/relationships/image" Target="../media/image91.png"/><Relationship Id="rId44" Type="http://schemas.openxmlformats.org/officeDocument/2006/relationships/image" Target="../media/image104.png"/><Relationship Id="rId52" Type="http://schemas.openxmlformats.org/officeDocument/2006/relationships/image" Target="../media/image112.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 Id="rId35" Type="http://schemas.openxmlformats.org/officeDocument/2006/relationships/image" Target="../media/image95.png"/><Relationship Id="rId43" Type="http://schemas.openxmlformats.org/officeDocument/2006/relationships/image" Target="../media/image103.png"/><Relationship Id="rId48" Type="http://schemas.openxmlformats.org/officeDocument/2006/relationships/image" Target="../media/image108.png"/><Relationship Id="rId8" Type="http://schemas.openxmlformats.org/officeDocument/2006/relationships/image" Target="../media/image68.png"/><Relationship Id="rId51" Type="http://schemas.openxmlformats.org/officeDocument/2006/relationships/image" Target="../media/image111.png"/><Relationship Id="rId3"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1.xml"/></Relationships>
</file>

<file path=ppt/slides/_rels/slide2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openxmlformats.org/officeDocument/2006/relationships/image" Target="../media/image130.png"/><Relationship Id="rId26" Type="http://schemas.openxmlformats.org/officeDocument/2006/relationships/image" Target="../media/image134.png"/><Relationship Id="rId3" Type="http://schemas.openxmlformats.org/officeDocument/2006/relationships/image" Target="../media/image117.png"/><Relationship Id="rId21" Type="http://schemas.microsoft.com/office/2007/relationships/hdphoto" Target="../media/hdphoto5.wdp"/><Relationship Id="rId34" Type="http://schemas.microsoft.com/office/2007/relationships/hdphoto" Target="../media/hdphoto10.wdp"/><Relationship Id="rId7" Type="http://schemas.openxmlformats.org/officeDocument/2006/relationships/image" Target="../media/image121.png"/><Relationship Id="rId12" Type="http://schemas.openxmlformats.org/officeDocument/2006/relationships/image" Target="../media/image126.png"/><Relationship Id="rId17" Type="http://schemas.microsoft.com/office/2007/relationships/hdphoto" Target="../media/hdphoto3.wdp"/><Relationship Id="rId25" Type="http://schemas.microsoft.com/office/2007/relationships/hdphoto" Target="../media/hdphoto7.wdp"/><Relationship Id="rId33" Type="http://schemas.openxmlformats.org/officeDocument/2006/relationships/image" Target="../media/image139.png"/><Relationship Id="rId38" Type="http://schemas.microsoft.com/office/2007/relationships/hdphoto" Target="../media/hdphoto12.wdp"/><Relationship Id="rId2" Type="http://schemas.openxmlformats.org/officeDocument/2006/relationships/notesSlide" Target="../notesSlides/notesSlide16.xml"/><Relationship Id="rId16" Type="http://schemas.openxmlformats.org/officeDocument/2006/relationships/image" Target="../media/image129.png"/><Relationship Id="rId20" Type="http://schemas.openxmlformats.org/officeDocument/2006/relationships/image" Target="../media/image131.png"/><Relationship Id="rId29" Type="http://schemas.microsoft.com/office/2007/relationships/hdphoto" Target="../media/hdphoto9.wdp"/><Relationship Id="rId1" Type="http://schemas.openxmlformats.org/officeDocument/2006/relationships/slideLayout" Target="../slideLayouts/slideLayout38.xml"/><Relationship Id="rId6" Type="http://schemas.openxmlformats.org/officeDocument/2006/relationships/image" Target="../media/image120.emf"/><Relationship Id="rId11" Type="http://schemas.openxmlformats.org/officeDocument/2006/relationships/image" Target="../media/image125.emf"/><Relationship Id="rId24" Type="http://schemas.openxmlformats.org/officeDocument/2006/relationships/image" Target="../media/image133.png"/><Relationship Id="rId32" Type="http://schemas.openxmlformats.org/officeDocument/2006/relationships/image" Target="../media/image138.png"/><Relationship Id="rId37" Type="http://schemas.openxmlformats.org/officeDocument/2006/relationships/image" Target="../media/image141.png"/><Relationship Id="rId5" Type="http://schemas.openxmlformats.org/officeDocument/2006/relationships/image" Target="../media/image119.png"/><Relationship Id="rId15" Type="http://schemas.microsoft.com/office/2007/relationships/hdphoto" Target="../media/hdphoto2.wdp"/><Relationship Id="rId23" Type="http://schemas.microsoft.com/office/2007/relationships/hdphoto" Target="../media/hdphoto6.wdp"/><Relationship Id="rId28" Type="http://schemas.openxmlformats.org/officeDocument/2006/relationships/image" Target="../media/image135.png"/><Relationship Id="rId36" Type="http://schemas.microsoft.com/office/2007/relationships/hdphoto" Target="../media/hdphoto11.wdp"/><Relationship Id="rId10" Type="http://schemas.openxmlformats.org/officeDocument/2006/relationships/image" Target="../media/image124.png"/><Relationship Id="rId19" Type="http://schemas.microsoft.com/office/2007/relationships/hdphoto" Target="../media/hdphoto4.wdp"/><Relationship Id="rId31" Type="http://schemas.openxmlformats.org/officeDocument/2006/relationships/image" Target="../media/image137.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 Id="rId22" Type="http://schemas.openxmlformats.org/officeDocument/2006/relationships/image" Target="../media/image132.png"/><Relationship Id="rId27" Type="http://schemas.microsoft.com/office/2007/relationships/hdphoto" Target="../media/hdphoto8.wdp"/><Relationship Id="rId30" Type="http://schemas.openxmlformats.org/officeDocument/2006/relationships/image" Target="../media/image136.png"/><Relationship Id="rId35" Type="http://schemas.openxmlformats.org/officeDocument/2006/relationships/image" Target="../media/image140.png"/></Relationships>
</file>

<file path=ppt/slides/_rels/slide2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microsoft.com/office/2007/relationships/hdphoto" Target="../media/hdphoto3.wdp"/><Relationship Id="rId3" Type="http://schemas.openxmlformats.org/officeDocument/2006/relationships/image" Target="../media/image117.png"/><Relationship Id="rId21" Type="http://schemas.openxmlformats.org/officeDocument/2006/relationships/image" Target="../media/image134.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29.png"/><Relationship Id="rId2" Type="http://schemas.openxmlformats.org/officeDocument/2006/relationships/notesSlide" Target="../notesSlides/notesSlide17.xml"/><Relationship Id="rId16" Type="http://schemas.openxmlformats.org/officeDocument/2006/relationships/image" Target="../media/image138.png"/><Relationship Id="rId20" Type="http://schemas.microsoft.com/office/2007/relationships/hdphoto" Target="../media/hdphoto5.wdp"/><Relationship Id="rId1" Type="http://schemas.openxmlformats.org/officeDocument/2006/relationships/slideLayout" Target="../slideLayouts/slideLayout38.xml"/><Relationship Id="rId6" Type="http://schemas.openxmlformats.org/officeDocument/2006/relationships/image" Target="../media/image120.emf"/><Relationship Id="rId11" Type="http://schemas.openxmlformats.org/officeDocument/2006/relationships/image" Target="../media/image125.emf"/><Relationship Id="rId5" Type="http://schemas.openxmlformats.org/officeDocument/2006/relationships/image" Target="../media/image119.png"/><Relationship Id="rId15" Type="http://schemas.openxmlformats.org/officeDocument/2006/relationships/image" Target="../media/image137.png"/><Relationship Id="rId10" Type="http://schemas.openxmlformats.org/officeDocument/2006/relationships/image" Target="../media/image124.png"/><Relationship Id="rId19" Type="http://schemas.openxmlformats.org/officeDocument/2006/relationships/image" Target="../media/image131.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36.png"/><Relationship Id="rId22"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36.png"/><Relationship Id="rId18" Type="http://schemas.openxmlformats.org/officeDocument/2006/relationships/image" Target="../media/image139.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7.png"/><Relationship Id="rId17" Type="http://schemas.openxmlformats.org/officeDocument/2006/relationships/image" Target="../media/image122.png"/><Relationship Id="rId2" Type="http://schemas.openxmlformats.org/officeDocument/2006/relationships/notesSlide" Target="../notesSlides/notesSlide18.xml"/><Relationship Id="rId16" Type="http://schemas.openxmlformats.org/officeDocument/2006/relationships/image" Target="../media/image142.png"/><Relationship Id="rId1" Type="http://schemas.openxmlformats.org/officeDocument/2006/relationships/slideLayout" Target="../slideLayouts/slideLayout84.xml"/><Relationship Id="rId6" Type="http://schemas.openxmlformats.org/officeDocument/2006/relationships/image" Target="../media/image120.emf"/><Relationship Id="rId11" Type="http://schemas.openxmlformats.org/officeDocument/2006/relationships/image" Target="../media/image126.png"/><Relationship Id="rId5" Type="http://schemas.openxmlformats.org/officeDocument/2006/relationships/image" Target="../media/image119.png"/><Relationship Id="rId15" Type="http://schemas.openxmlformats.org/officeDocument/2006/relationships/image" Target="../media/image138.png"/><Relationship Id="rId10" Type="http://schemas.openxmlformats.org/officeDocument/2006/relationships/image" Target="../media/image125.emf"/><Relationship Id="rId4" Type="http://schemas.openxmlformats.org/officeDocument/2006/relationships/image" Target="../media/image118.png"/><Relationship Id="rId9" Type="http://schemas.openxmlformats.org/officeDocument/2006/relationships/image" Target="../media/image124.png"/><Relationship Id="rId14" Type="http://schemas.openxmlformats.org/officeDocument/2006/relationships/image" Target="../media/image137.png"/></Relationships>
</file>

<file path=ppt/slides/_rels/slide2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24.xml"/><Relationship Id="rId1" Type="http://schemas.openxmlformats.org/officeDocument/2006/relationships/slideLayout" Target="../slideLayouts/slideLayout178.xml"/><Relationship Id="rId4" Type="http://schemas.openxmlformats.org/officeDocument/2006/relationships/image" Target="../media/image156.png"/></Relationships>
</file>

<file path=ppt/slides/_rels/slide29.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57.png"/><Relationship Id="rId7" Type="http://schemas.openxmlformats.org/officeDocument/2006/relationships/image" Target="../media/image161.emf"/><Relationship Id="rId2" Type="http://schemas.openxmlformats.org/officeDocument/2006/relationships/notesSlide" Target="../notesSlides/notesSlide25.xml"/><Relationship Id="rId1" Type="http://schemas.openxmlformats.org/officeDocument/2006/relationships/slideLayout" Target="../slideLayouts/slideLayout109.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105.xml"/><Relationship Id="rId6" Type="http://schemas.openxmlformats.org/officeDocument/2006/relationships/image" Target="../media/image163.png"/><Relationship Id="rId5" Type="http://schemas.openxmlformats.org/officeDocument/2006/relationships/hyperlink" Target="mailto:itproguru@Microsoft.com" TargetMode="External"/><Relationship Id="rId4" Type="http://schemas.openxmlformats.org/officeDocument/2006/relationships/hyperlink" Target="https://www.microsoft.com/learning/en-us/exam-70-534.asp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3" Type="http://schemas.openxmlformats.org/officeDocument/2006/relationships/image" Target="../media/image164.jpeg"/><Relationship Id="rId7" Type="http://schemas.openxmlformats.org/officeDocument/2006/relationships/image" Target="../media/image168.png"/><Relationship Id="rId12" Type="http://schemas.openxmlformats.org/officeDocument/2006/relationships/image" Target="../media/image173.png"/><Relationship Id="rId2" Type="http://schemas.openxmlformats.org/officeDocument/2006/relationships/notesSlide" Target="../notesSlides/notesSlide27.xml"/><Relationship Id="rId1" Type="http://schemas.openxmlformats.org/officeDocument/2006/relationships/slideLayout" Target="../slideLayouts/slideLayout223.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7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 Id="rId14" Type="http://schemas.openxmlformats.org/officeDocument/2006/relationships/image" Target="../media/image175.png"/></Relationships>
</file>

<file path=ppt/slides/_rels/slide32.xml.rels><?xml version="1.0" encoding="UTF-8" standalone="yes"?>
<Relationships xmlns="http://schemas.openxmlformats.org/package/2006/relationships"><Relationship Id="rId3" Type="http://schemas.openxmlformats.org/officeDocument/2006/relationships/hyperlink" Target="http://piersixty.com/" TargetMode="External"/><Relationship Id="rId2" Type="http://schemas.openxmlformats.org/officeDocument/2006/relationships/image" Target="../media/image17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8.xml"/><Relationship Id="rId1" Type="http://schemas.openxmlformats.org/officeDocument/2006/relationships/slideLayout" Target="../slideLayouts/slideLayout2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4.xml"/></Relationships>
</file>

<file path=ppt/slides/_rels/slide3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3.xml"/><Relationship Id="rId1" Type="http://schemas.openxmlformats.org/officeDocument/2006/relationships/slideLayout" Target="../slideLayouts/slideLayout235.xml"/></Relationships>
</file>

<file path=ppt/slides/_rels/slide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4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4.xml"/><Relationship Id="rId1" Type="http://schemas.openxmlformats.org/officeDocument/2006/relationships/slideLayout" Target="../slideLayouts/slideLayout229.xml"/></Relationships>
</file>

<file path=ppt/slides/_rels/slide4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5.xml"/><Relationship Id="rId1" Type="http://schemas.openxmlformats.org/officeDocument/2006/relationships/slideLayout" Target="../slideLayouts/slideLayout226.xml"/><Relationship Id="rId5" Type="http://schemas.openxmlformats.org/officeDocument/2006/relationships/image" Target="../media/image184.jpeg"/><Relationship Id="rId4" Type="http://schemas.openxmlformats.org/officeDocument/2006/relationships/image" Target="../media/image18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6.xml"/></Relationships>
</file>

<file path=ppt/slides/_rels/slide4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7.xml"/><Relationship Id="rId1" Type="http://schemas.openxmlformats.org/officeDocument/2006/relationships/slideLayout" Target="../slideLayouts/slideLayout259.xml"/><Relationship Id="rId4" Type="http://schemas.openxmlformats.org/officeDocument/2006/relationships/image" Target="../media/image18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70.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82.xml"/><Relationship Id="rId5" Type="http://schemas.openxmlformats.org/officeDocument/2006/relationships/image" Target="../media/image50.jpg"/><Relationship Id="rId4" Type="http://schemas.openxmlformats.org/officeDocument/2006/relationships/image" Target="../media/image4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72623" y="4616860"/>
            <a:ext cx="9523597" cy="1794661"/>
          </a:xfrm>
          <a:noFill/>
        </p:spPr>
        <p:txBody>
          <a:bodyPr/>
          <a:lstStyle/>
          <a:p>
            <a:r>
              <a:rPr lang="en-US" b="1" dirty="0">
                <a:latin typeface="Segoe UI" panose="020B0502040204020203" pitchFamily="34" charset="0"/>
                <a:cs typeface="Segoe UI" panose="020B0502040204020203" pitchFamily="34" charset="0"/>
              </a:rPr>
              <a:t>Dan Stolts</a:t>
            </a:r>
            <a:endParaRPr lang="en-US" dirty="0">
              <a:latin typeface="Segoe UI" panose="020B0502040204020203" pitchFamily="34" charset="0"/>
              <a:cs typeface="Segoe UI" panose="020B0502040204020203" pitchFamily="34" charset="0"/>
            </a:endParaRPr>
          </a:p>
          <a:p>
            <a:r>
              <a:rPr lang="en-US" sz="2800" dirty="0">
                <a:latin typeface="Segoe UI" panose="020B0502040204020203" pitchFamily="34" charset="0"/>
                <a:cs typeface="Segoe UI" panose="020B0502040204020203" pitchFamily="34" charset="0"/>
              </a:rPr>
              <a:t>Chief Technology Strategist - Microsoft Corporation</a:t>
            </a:r>
          </a:p>
          <a:p>
            <a:r>
              <a:rPr lang="en-US" sz="2800" dirty="0">
                <a:latin typeface="Segoe UI" panose="020B0502040204020203" pitchFamily="34" charset="0"/>
                <a:cs typeface="Segoe UI" panose="020B0502040204020203" pitchFamily="34" charset="0"/>
              </a:rPr>
              <a:t>http://ITProGuru.com | @ITProGuru</a:t>
            </a:r>
          </a:p>
        </p:txBody>
      </p:sp>
      <p:sp>
        <p:nvSpPr>
          <p:cNvPr id="4" name="Title 3"/>
          <p:cNvSpPr>
            <a:spLocks noGrp="1"/>
          </p:cNvSpPr>
          <p:nvPr>
            <p:ph type="title"/>
          </p:nvPr>
        </p:nvSpPr>
        <p:spPr>
          <a:xfrm>
            <a:off x="272622" y="1950334"/>
            <a:ext cx="11919592" cy="1801436"/>
          </a:xfrm>
        </p:spPr>
        <p:txBody>
          <a:bodyPr>
            <a:normAutofit/>
          </a:bodyPr>
          <a:lstStyle/>
          <a:p>
            <a:r>
              <a:rPr lang="en-US" sz="6600" dirty="0">
                <a:latin typeface="Segoe UI" panose="020B0502040204020203" pitchFamily="34" charset="0"/>
                <a:cs typeface="Segoe UI" panose="020B0502040204020203" pitchFamily="34" charset="0"/>
              </a:rPr>
              <a:t>Microsoft Azure</a:t>
            </a:r>
            <a:br>
              <a:rPr lang="en-US" sz="6600" dirty="0">
                <a:latin typeface="Segoe UI" panose="020B0502040204020203" pitchFamily="34" charset="0"/>
                <a:cs typeface="Segoe UI" panose="020B0502040204020203" pitchFamily="34" charset="0"/>
              </a:rPr>
            </a:br>
            <a:r>
              <a:rPr lang="en-US" sz="4800" dirty="0">
                <a:latin typeface="Segoe UI" panose="020B0502040204020203" pitchFamily="34" charset="0"/>
                <a:cs typeface="Segoe UI" panose="020B0502040204020203" pitchFamily="34" charset="0"/>
              </a:rPr>
              <a:t>(Plus a little something on Windows 10)</a:t>
            </a:r>
            <a:endParaRPr lang="en-US" sz="6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1313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3" y="228616"/>
            <a:ext cx="11149013" cy="1301895"/>
          </a:xfrm>
        </p:spPr>
        <p:txBody>
          <a:bodyPr>
            <a:normAutofit fontScale="90000"/>
          </a:bodyPr>
          <a:lstStyle/>
          <a:p>
            <a:r>
              <a:rPr lang="en-US" sz="5400" dirty="0"/>
              <a:t>New Pulse of IT</a:t>
            </a:r>
            <a:br>
              <a:rPr lang="en-US" sz="4800" dirty="0"/>
            </a:br>
            <a:r>
              <a:rPr lang="en-US" sz="4000" dirty="0"/>
              <a:t>Get Smart, Be Strategic; Solve Business Problems</a:t>
            </a:r>
            <a:endParaRPr lang="en-US" sz="4800" dirty="0"/>
          </a:p>
        </p:txBody>
      </p:sp>
      <p:sp>
        <p:nvSpPr>
          <p:cNvPr id="5" name="Text Placeholder 4"/>
          <p:cNvSpPr>
            <a:spLocks noGrp="1"/>
          </p:cNvSpPr>
          <p:nvPr>
            <p:ph idx="1"/>
          </p:nvPr>
        </p:nvSpPr>
        <p:spPr>
          <a:xfrm>
            <a:off x="301392" y="1530511"/>
            <a:ext cx="11889022" cy="5679233"/>
          </a:xfrm>
        </p:spPr>
        <p:txBody>
          <a:bodyPr/>
          <a:lstStyle/>
          <a:p>
            <a:pPr lvl="0"/>
            <a:r>
              <a:rPr lang="en-US" sz="3600" dirty="0"/>
              <a:t>How can you deliver services faster?</a:t>
            </a:r>
          </a:p>
          <a:p>
            <a:pPr lvl="0"/>
            <a:r>
              <a:rPr lang="en-US" sz="3600" dirty="0"/>
              <a:t>How can you help the company continue expansion?</a:t>
            </a:r>
            <a:endParaRPr lang="en-US" sz="5400" dirty="0"/>
          </a:p>
          <a:p>
            <a:pPr lvl="0"/>
            <a:r>
              <a:rPr lang="en-US" sz="3600" dirty="0"/>
              <a:t>How can you increase customer satisfaction or retention?  </a:t>
            </a:r>
            <a:endParaRPr lang="en-US" sz="5400" dirty="0"/>
          </a:p>
          <a:p>
            <a:pPr lvl="0"/>
            <a:r>
              <a:rPr lang="en-US" sz="3600" dirty="0"/>
              <a:t>What are current pain points for…</a:t>
            </a:r>
            <a:endParaRPr lang="en-US" sz="5400" dirty="0"/>
          </a:p>
          <a:p>
            <a:pPr lvl="1"/>
            <a:r>
              <a:rPr lang="en-US" sz="2000" dirty="0"/>
              <a:t>Customers? Partners? Employees?</a:t>
            </a:r>
            <a:endParaRPr lang="en-US" sz="3600" dirty="0"/>
          </a:p>
          <a:p>
            <a:pPr lvl="0"/>
            <a:r>
              <a:rPr lang="en-US" sz="3600" dirty="0"/>
              <a:t>What new services (cloud, mobile) might your company be able to benefit from?</a:t>
            </a:r>
          </a:p>
          <a:p>
            <a:pPr lvl="0"/>
            <a:r>
              <a:rPr lang="en-US" sz="3600" dirty="0"/>
              <a:t>Projects on a shelf for lack of infrastructure or money?</a:t>
            </a:r>
            <a:endParaRPr lang="en-US" sz="5400" dirty="0"/>
          </a:p>
          <a:p>
            <a:endParaRPr lang="en-US" sz="3200" dirty="0"/>
          </a:p>
        </p:txBody>
      </p:sp>
      <p:sp>
        <p:nvSpPr>
          <p:cNvPr id="6" name="TextBox 5"/>
          <p:cNvSpPr txBox="1"/>
          <p:nvPr/>
        </p:nvSpPr>
        <p:spPr>
          <a:xfrm>
            <a:off x="176646" y="6248602"/>
            <a:ext cx="12015354" cy="609398"/>
          </a:xfrm>
          <a:prstGeom prst="rect">
            <a:avLst/>
          </a:prstGeom>
          <a:noFill/>
        </p:spPr>
        <p:txBody>
          <a:bodyPr wrap="square" lIns="0" tIns="0" rIns="0" bIns="0" rtlCol="0">
            <a:spAutoFit/>
          </a:bodyPr>
          <a:lstStyle/>
          <a:p>
            <a:pPr>
              <a:lnSpc>
                <a:spcPct val="90000"/>
              </a:lnSpc>
            </a:pPr>
            <a:r>
              <a:rPr lang="en-US" sz="4400" dirty="0">
                <a:gradFill>
                  <a:gsLst>
                    <a:gs pos="0">
                      <a:schemeClr val="tx1"/>
                    </a:gs>
                    <a:gs pos="86000">
                      <a:schemeClr val="tx1"/>
                    </a:gs>
                  </a:gsLst>
                  <a:lin ang="5400000" scaled="0"/>
                </a:gradFill>
              </a:rPr>
              <a:t>Your Vision + New Cloud Solution = Success!</a:t>
            </a:r>
          </a:p>
        </p:txBody>
      </p:sp>
      <p:sp>
        <p:nvSpPr>
          <p:cNvPr id="7" name="TextBox 6"/>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112329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1000" fill="hold"/>
                                        <p:tgtEl>
                                          <p:spTgt spid="6"/>
                                        </p:tgtEl>
                                        <p:attrNameLst>
                                          <p:attrName>ppt_w</p:attrName>
                                        </p:attrNameLst>
                                      </p:cBhvr>
                                      <p:tavLst>
                                        <p:tav tm="0">
                                          <p:val>
                                            <p:fltVal val="0"/>
                                          </p:val>
                                        </p:tav>
                                        <p:tav tm="100000">
                                          <p:val>
                                            <p:strVal val="#ppt_w"/>
                                          </p:val>
                                        </p:tav>
                                      </p:tavLst>
                                    </p:anim>
                                    <p:anim calcmode="lin" valueType="num">
                                      <p:cBhvr>
                                        <p:cTn id="55" dur="1000" fill="hold"/>
                                        <p:tgtEl>
                                          <p:spTgt spid="6"/>
                                        </p:tgtEl>
                                        <p:attrNameLst>
                                          <p:attrName>ppt_h</p:attrName>
                                        </p:attrNameLst>
                                      </p:cBhvr>
                                      <p:tavLst>
                                        <p:tav tm="0">
                                          <p:val>
                                            <p:fltVal val="0"/>
                                          </p:val>
                                        </p:tav>
                                        <p:tav tm="100000">
                                          <p:val>
                                            <p:strVal val="#ppt_h"/>
                                          </p:val>
                                        </p:tav>
                                      </p:tavLst>
                                    </p:anim>
                                    <p:anim calcmode="lin" valueType="num">
                                      <p:cBhvr>
                                        <p:cTn id="56" dur="1000" fill="hold"/>
                                        <p:tgtEl>
                                          <p:spTgt spid="6"/>
                                        </p:tgtEl>
                                        <p:attrNameLst>
                                          <p:attrName>style.rotation</p:attrName>
                                        </p:attrNameLst>
                                      </p:cBhvr>
                                      <p:tavLst>
                                        <p:tav tm="0">
                                          <p:val>
                                            <p:fltVal val="90"/>
                                          </p:val>
                                        </p:tav>
                                        <p:tav tm="100000">
                                          <p:val>
                                            <p:fltVal val="0"/>
                                          </p:val>
                                        </p:tav>
                                      </p:tavLst>
                                    </p:anim>
                                    <p:animEffect transition="in" filter="fade">
                                      <p:cBhvr>
                                        <p:cTn id="5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636" y="1614575"/>
            <a:ext cx="3472776" cy="4276818"/>
          </a:xfrm>
          <a:prstGeom prst="rect">
            <a:avLst/>
          </a:prstGeom>
        </p:spPr>
      </p:pic>
      <p:sp>
        <p:nvSpPr>
          <p:cNvPr id="2" name="Title 1"/>
          <p:cNvSpPr>
            <a:spLocks noGrp="1"/>
          </p:cNvSpPr>
          <p:nvPr>
            <p:ph type="title" idx="4294967295"/>
          </p:nvPr>
        </p:nvSpPr>
        <p:spPr>
          <a:xfrm>
            <a:off x="0" y="149225"/>
            <a:ext cx="11677650" cy="1543050"/>
          </a:xfrm>
        </p:spPr>
        <p:txBody>
          <a:bodyPr>
            <a:noAutofit/>
          </a:bodyPr>
          <a:lstStyle/>
          <a:p>
            <a:r>
              <a:rPr lang="en-US" sz="3599" dirty="0">
                <a:solidFill>
                  <a:schemeClr val="tx2"/>
                </a:solidFill>
              </a:rPr>
              <a:t>Example: Azure Certification Jump Start</a:t>
            </a:r>
            <a:br>
              <a:rPr lang="en-US" sz="3599" dirty="0">
                <a:solidFill>
                  <a:schemeClr val="tx2"/>
                </a:solidFill>
              </a:rPr>
            </a:br>
            <a:r>
              <a:rPr lang="en-US" sz="3999" dirty="0">
                <a:solidFill>
                  <a:schemeClr val="tx2"/>
                </a:solidFill>
              </a:rPr>
              <a:t>70-534 Architecting Microsoft Azure Solutions</a:t>
            </a:r>
            <a:br>
              <a:rPr lang="en-US" sz="3999" dirty="0">
                <a:solidFill>
                  <a:schemeClr val="tx2"/>
                </a:solidFill>
              </a:rPr>
            </a:br>
            <a:endParaRPr lang="en-US" sz="3999" u="sng" dirty="0">
              <a:solidFill>
                <a:schemeClr val="tx2"/>
              </a:solidFill>
            </a:endParaRPr>
          </a:p>
        </p:txBody>
      </p:sp>
      <p:sp>
        <p:nvSpPr>
          <p:cNvPr id="3" name="Content Placeholder 2"/>
          <p:cNvSpPr>
            <a:spLocks noGrp="1"/>
          </p:cNvSpPr>
          <p:nvPr>
            <p:ph idx="4294967295"/>
          </p:nvPr>
        </p:nvSpPr>
        <p:spPr>
          <a:xfrm>
            <a:off x="0" y="1397000"/>
            <a:ext cx="9302750" cy="4711700"/>
          </a:xfrm>
        </p:spPr>
        <p:txBody>
          <a:bodyPr>
            <a:noAutofit/>
          </a:bodyPr>
          <a:lstStyle/>
          <a:p>
            <a:pPr>
              <a:lnSpc>
                <a:spcPct val="120000"/>
              </a:lnSpc>
              <a:spcBef>
                <a:spcPts val="0"/>
              </a:spcBef>
            </a:pPr>
            <a:r>
              <a:rPr lang="en-US" sz="2000" dirty="0">
                <a:solidFill>
                  <a:schemeClr val="tx2"/>
                </a:solidFill>
              </a:rPr>
              <a:t>8:00 Registration, Breakfast and Networking</a:t>
            </a:r>
          </a:p>
          <a:p>
            <a:pPr>
              <a:lnSpc>
                <a:spcPct val="120000"/>
              </a:lnSpc>
              <a:spcBef>
                <a:spcPts val="0"/>
              </a:spcBef>
            </a:pPr>
            <a:r>
              <a:rPr lang="en-US" sz="2000" dirty="0">
                <a:solidFill>
                  <a:schemeClr val="tx2"/>
                </a:solidFill>
              </a:rPr>
              <a:t>8:30 Sharp: 70-534 Introduction</a:t>
            </a:r>
          </a:p>
          <a:p>
            <a:pPr>
              <a:lnSpc>
                <a:spcPct val="120000"/>
              </a:lnSpc>
              <a:spcBef>
                <a:spcPts val="0"/>
              </a:spcBef>
            </a:pPr>
            <a:r>
              <a:rPr lang="en-US" sz="2000" b="1" dirty="0">
                <a:solidFill>
                  <a:schemeClr val="tx2"/>
                </a:solidFill>
              </a:rPr>
              <a:t>Exam Tips and Tricks</a:t>
            </a:r>
          </a:p>
          <a:p>
            <a:pPr eaLnBrk="0" fontAlgn="base" hangingPunct="0">
              <a:lnSpc>
                <a:spcPct val="120000"/>
              </a:lnSpc>
              <a:spcBef>
                <a:spcPts val="0"/>
              </a:spcBef>
            </a:pPr>
            <a:r>
              <a:rPr lang="en-US" altLang="en-US" sz="1800" dirty="0">
                <a:solidFill>
                  <a:schemeClr val="tx2"/>
                </a:solidFill>
                <a:hlinkClick r:id="rId4"/>
              </a:rPr>
              <a:t>Design Microsoft Azure infrastructure and networking (15–20%)</a:t>
            </a:r>
            <a:endParaRPr lang="en-US" altLang="en-US" sz="1800" dirty="0">
              <a:solidFill>
                <a:schemeClr val="tx2"/>
              </a:solidFill>
            </a:endParaRPr>
          </a:p>
          <a:p>
            <a:pPr eaLnBrk="0" fontAlgn="base" hangingPunct="0">
              <a:lnSpc>
                <a:spcPct val="120000"/>
              </a:lnSpc>
              <a:spcBef>
                <a:spcPts val="0"/>
              </a:spcBef>
            </a:pPr>
            <a:r>
              <a:rPr lang="en-US" altLang="en-US" sz="1800" dirty="0">
                <a:solidFill>
                  <a:schemeClr val="tx2"/>
                </a:solidFill>
                <a:hlinkClick r:id="rId5"/>
              </a:rPr>
              <a:t>Secure resources (15–20%)</a:t>
            </a:r>
            <a:endParaRPr lang="en-US" altLang="en-US" sz="1800" dirty="0">
              <a:solidFill>
                <a:schemeClr val="tx2"/>
              </a:solidFill>
            </a:endParaRPr>
          </a:p>
          <a:p>
            <a:pPr eaLnBrk="0" fontAlgn="base" hangingPunct="0">
              <a:lnSpc>
                <a:spcPct val="120000"/>
              </a:lnSpc>
              <a:spcBef>
                <a:spcPts val="0"/>
              </a:spcBef>
            </a:pPr>
            <a:r>
              <a:rPr lang="en-US" altLang="en-US" sz="1800" dirty="0">
                <a:solidFill>
                  <a:schemeClr val="tx2"/>
                </a:solidFill>
                <a:hlinkClick r:id="rId6"/>
              </a:rPr>
              <a:t>Design an advanced application (15–20%)</a:t>
            </a:r>
            <a:endParaRPr lang="en-US" altLang="en-US" sz="1800" dirty="0">
              <a:solidFill>
                <a:schemeClr val="tx2"/>
              </a:solidFill>
            </a:endParaRPr>
          </a:p>
          <a:p>
            <a:pPr eaLnBrk="0" fontAlgn="base" hangingPunct="0">
              <a:lnSpc>
                <a:spcPct val="120000"/>
              </a:lnSpc>
              <a:spcBef>
                <a:spcPts val="0"/>
              </a:spcBef>
            </a:pPr>
            <a:r>
              <a:rPr lang="en-US" altLang="en-US" sz="2000" dirty="0">
                <a:solidFill>
                  <a:schemeClr val="tx2"/>
                </a:solidFill>
              </a:rPr>
              <a:t>Lunch &amp; Labs </a:t>
            </a:r>
            <a:endParaRPr lang="en-US" altLang="en-US" sz="2000" dirty="0">
              <a:solidFill>
                <a:schemeClr val="tx2"/>
              </a:solidFill>
              <a:hlinkClick r:id=""/>
            </a:endParaRPr>
          </a:p>
          <a:p>
            <a:pPr eaLnBrk="0" fontAlgn="base" hangingPunct="0">
              <a:lnSpc>
                <a:spcPct val="120000"/>
              </a:lnSpc>
              <a:spcBef>
                <a:spcPts val="0"/>
              </a:spcBef>
            </a:pPr>
            <a:r>
              <a:rPr lang="en-US" altLang="en-US" sz="1800" dirty="0">
                <a:solidFill>
                  <a:schemeClr val="tx2"/>
                </a:solidFill>
                <a:hlinkClick r:id="rId7"/>
              </a:rPr>
              <a:t>Design websites (15–20%)</a:t>
            </a:r>
            <a:endParaRPr lang="en-US" altLang="en-US" sz="1800" dirty="0">
              <a:solidFill>
                <a:schemeClr val="tx2"/>
              </a:solidFill>
            </a:endParaRPr>
          </a:p>
          <a:p>
            <a:pPr eaLnBrk="0" fontAlgn="base" hangingPunct="0">
              <a:lnSpc>
                <a:spcPct val="120000"/>
              </a:lnSpc>
              <a:spcBef>
                <a:spcPts val="0"/>
              </a:spcBef>
            </a:pPr>
            <a:r>
              <a:rPr lang="en-US" altLang="en-US" sz="1800" dirty="0">
                <a:solidFill>
                  <a:schemeClr val="tx2"/>
                </a:solidFill>
                <a:hlinkClick r:id="rId8"/>
              </a:rPr>
              <a:t>Design an application storage and data access strategy (15–20%)</a:t>
            </a:r>
            <a:endParaRPr lang="en-US" altLang="en-US" sz="1800" dirty="0">
              <a:solidFill>
                <a:schemeClr val="tx2"/>
              </a:solidFill>
            </a:endParaRPr>
          </a:p>
          <a:p>
            <a:pPr eaLnBrk="0" fontAlgn="base" hangingPunct="0">
              <a:lnSpc>
                <a:spcPct val="120000"/>
              </a:lnSpc>
              <a:spcBef>
                <a:spcPts val="0"/>
              </a:spcBef>
            </a:pPr>
            <a:r>
              <a:rPr lang="en-US" altLang="en-US" sz="1800" dirty="0">
                <a:solidFill>
                  <a:schemeClr val="tx2"/>
                </a:solidFill>
                <a:hlinkClick r:id="rId9"/>
              </a:rPr>
              <a:t>Design a management, monitoring, and business continuity strategy (15–20%)</a:t>
            </a:r>
            <a:endParaRPr lang="en-US" altLang="en-US" sz="1800" dirty="0">
              <a:solidFill>
                <a:schemeClr val="tx2"/>
              </a:solidFill>
            </a:endParaRPr>
          </a:p>
          <a:p>
            <a:pPr eaLnBrk="0" fontAlgn="base" hangingPunct="0">
              <a:lnSpc>
                <a:spcPct val="120000"/>
              </a:lnSpc>
              <a:spcBef>
                <a:spcPts val="0"/>
              </a:spcBef>
            </a:pPr>
            <a:r>
              <a:rPr lang="en-US" altLang="en-US" sz="2000" dirty="0">
                <a:solidFill>
                  <a:schemeClr val="tx2"/>
                </a:solidFill>
              </a:rPr>
              <a:t>Field Experiences</a:t>
            </a:r>
          </a:p>
          <a:p>
            <a:pPr eaLnBrk="0" fontAlgn="base" hangingPunct="0">
              <a:lnSpc>
                <a:spcPct val="120000"/>
              </a:lnSpc>
              <a:spcBef>
                <a:spcPts val="0"/>
              </a:spcBef>
            </a:pPr>
            <a:r>
              <a:rPr lang="en-US" altLang="en-US" sz="2000" dirty="0">
                <a:solidFill>
                  <a:schemeClr val="tx2"/>
                </a:solidFill>
              </a:rPr>
              <a:t>5:00pm Book Signing – Authors Dan Stolts (some locations)</a:t>
            </a:r>
          </a:p>
          <a:p>
            <a:pPr eaLnBrk="0" fontAlgn="base" hangingPunct="0">
              <a:lnSpc>
                <a:spcPct val="120000"/>
              </a:lnSpc>
              <a:spcBef>
                <a:spcPts val="0"/>
              </a:spcBef>
            </a:pPr>
            <a:r>
              <a:rPr lang="en-US" sz="2000" dirty="0">
                <a:solidFill>
                  <a:schemeClr val="tx2"/>
                </a:solidFill>
              </a:rPr>
              <a:t>5:00pm Social Hour w/ Speakers and Friends</a:t>
            </a:r>
          </a:p>
          <a:p>
            <a:pPr eaLnBrk="0" fontAlgn="base" hangingPunct="0">
              <a:lnSpc>
                <a:spcPct val="120000"/>
              </a:lnSpc>
              <a:spcBef>
                <a:spcPts val="0"/>
              </a:spcBef>
            </a:pPr>
            <a:r>
              <a:rPr lang="en-US" sz="2000" dirty="0">
                <a:solidFill>
                  <a:schemeClr val="tx2"/>
                </a:solidFill>
              </a:rPr>
              <a:t>Registration Required</a:t>
            </a:r>
          </a:p>
        </p:txBody>
      </p:sp>
      <p:sp>
        <p:nvSpPr>
          <p:cNvPr id="6" name="Explosion 1 5"/>
          <p:cNvSpPr/>
          <p:nvPr/>
        </p:nvSpPr>
        <p:spPr>
          <a:xfrm>
            <a:off x="4860383" y="1397000"/>
            <a:ext cx="4643135" cy="4639780"/>
          </a:xfrm>
          <a:prstGeom prst="irregularSeal1">
            <a:avLst/>
          </a:prstGeom>
          <a:solidFill>
            <a:srgbClr val="FFC000">
              <a:alpha val="5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solidFill>
                  <a:schemeClr val="tx1"/>
                </a:solidFill>
              </a:rPr>
              <a:t>Coming Soon… </a:t>
            </a:r>
          </a:p>
          <a:p>
            <a:pPr algn="ctr"/>
            <a:r>
              <a:rPr lang="en-US" sz="2800" dirty="0">
                <a:solidFill>
                  <a:schemeClr val="tx1"/>
                </a:solidFill>
              </a:rPr>
              <a:t>Join EVENTS Mailing List NOW!</a:t>
            </a:r>
          </a:p>
        </p:txBody>
      </p:sp>
      <p:sp>
        <p:nvSpPr>
          <p:cNvPr id="7" name="TextBox 6"/>
          <p:cNvSpPr txBox="1"/>
          <p:nvPr/>
        </p:nvSpPr>
        <p:spPr>
          <a:xfrm>
            <a:off x="10016280" y="684324"/>
            <a:ext cx="2352395" cy="922945"/>
          </a:xfrm>
          <a:prstGeom prst="rect">
            <a:avLst/>
          </a:prstGeom>
          <a:noFill/>
        </p:spPr>
        <p:txBody>
          <a:bodyPr wrap="square" rtlCol="0">
            <a:spAutoFit/>
          </a:bodyPr>
          <a:lstStyle/>
          <a:p>
            <a:r>
              <a:rPr lang="en-US" sz="1799" dirty="0"/>
              <a:t>Brought to you By: </a:t>
            </a:r>
          </a:p>
          <a:p>
            <a:r>
              <a:rPr lang="en-US" sz="1799" dirty="0"/>
              <a:t>@ITProGuru </a:t>
            </a:r>
          </a:p>
          <a:p>
            <a:r>
              <a:rPr lang="en-US" sz="1799" dirty="0"/>
              <a:t>Microsoft</a:t>
            </a:r>
          </a:p>
        </p:txBody>
      </p:sp>
      <p:sp>
        <p:nvSpPr>
          <p:cNvPr id="11" name="Rectangle 10"/>
          <p:cNvSpPr/>
          <p:nvPr/>
        </p:nvSpPr>
        <p:spPr>
          <a:xfrm>
            <a:off x="8717635" y="3972337"/>
            <a:ext cx="3469918" cy="246157"/>
          </a:xfrm>
          <a:prstGeom prst="rect">
            <a:avLst/>
          </a:prstGeom>
        </p:spPr>
        <p:txBody>
          <a:bodyPr wrap="none">
            <a:spAutoFit/>
          </a:bodyPr>
          <a:lstStyle/>
          <a:p>
            <a:r>
              <a:rPr lang="en-US" sz="1000" dirty="0">
                <a:latin typeface="Segoe UI" panose="020B0502040204020203" pitchFamily="34" charset="0"/>
              </a:rPr>
              <a:t>http://www.amazon.com/dp/0735697442/ref=rdr_ext_tmb</a:t>
            </a:r>
            <a:endParaRPr lang="en-US" sz="1000" dirty="0"/>
          </a:p>
        </p:txBody>
      </p:sp>
      <p:sp>
        <p:nvSpPr>
          <p:cNvPr id="8" name="TextBox 7"/>
          <p:cNvSpPr txBox="1"/>
          <p:nvPr/>
        </p:nvSpPr>
        <p:spPr>
          <a:xfrm>
            <a:off x="8717634" y="5857746"/>
            <a:ext cx="3469919" cy="567289"/>
          </a:xfrm>
          <a:prstGeom prst="rect">
            <a:avLst/>
          </a:prstGeom>
          <a:solidFill>
            <a:srgbClr val="FFFF00"/>
          </a:solidFill>
        </p:spPr>
        <p:txBody>
          <a:bodyPr vert="horz" wrap="square" lIns="91440" tIns="91440" rIns="91440" bIns="91440" rtlCol="0" anchor="t">
            <a:noAutofit/>
          </a:bodyPr>
          <a:lstStyle/>
          <a:p>
            <a:pPr algn="ctr"/>
            <a:r>
              <a:rPr lang="en-US" sz="2000" dirty="0">
                <a:solidFill>
                  <a:srgbClr val="7030A0"/>
                </a:solidFill>
                <a:latin typeface="Segoe UI" pitchFamily="34" charset="0"/>
                <a:ea typeface="Segoe UI" pitchFamily="34" charset="0"/>
                <a:cs typeface="Segoe UI" pitchFamily="34" charset="0"/>
              </a:rPr>
              <a:t>Text Book for Attendees</a:t>
            </a:r>
          </a:p>
        </p:txBody>
      </p:sp>
      <p:sp>
        <p:nvSpPr>
          <p:cNvPr id="10" name="Rectangle 9"/>
          <p:cNvSpPr/>
          <p:nvPr/>
        </p:nvSpPr>
        <p:spPr>
          <a:xfrm>
            <a:off x="1701165" y="5923704"/>
            <a:ext cx="8275320" cy="923330"/>
          </a:xfrm>
          <a:prstGeom prst="rect">
            <a:avLst/>
          </a:prstGeom>
        </p:spPr>
        <p:txBody>
          <a:bodyPr wrap="square">
            <a:spAutoFit/>
          </a:bodyPr>
          <a:lstStyle/>
          <a:p>
            <a:pPr algn="ctr" eaLnBrk="0" fontAlgn="base" hangingPunct="0">
              <a:spcBef>
                <a:spcPct val="0"/>
              </a:spcBef>
              <a:spcAft>
                <a:spcPct val="0"/>
              </a:spcAft>
            </a:pPr>
            <a:r>
              <a:rPr lang="en-US" sz="5400" b="1" dirty="0">
                <a:solidFill>
                  <a:srgbClr val="0070C0"/>
                </a:solidFill>
              </a:rPr>
              <a:t>ITProGuru.com/Join</a:t>
            </a:r>
            <a:endParaRPr lang="en-US" sz="5400" dirty="0">
              <a:solidFill>
                <a:srgbClr val="0070C0"/>
              </a:solidFill>
            </a:endParaRPr>
          </a:p>
        </p:txBody>
      </p:sp>
    </p:spTree>
    <p:extLst>
      <p:ext uri="{BB962C8B-B14F-4D97-AF65-F5344CB8AC3E}">
        <p14:creationId xmlns:p14="http://schemas.microsoft.com/office/powerpoint/2010/main" val="493290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World map" descr="world-map.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10727" y="777617"/>
            <a:ext cx="12180750" cy="6151101"/>
          </a:xfrm>
          <a:prstGeom prst="rect">
            <a:avLst/>
          </a:prstGeom>
          <a:noFill/>
          <a:ln>
            <a:noFill/>
          </a:ln>
        </p:spPr>
      </p:pic>
      <p:pic>
        <p:nvPicPr>
          <p:cNvPr id="52" name="Picture 51"/>
          <p:cNvPicPr>
            <a:picLocks noChangeAspect="1"/>
          </p:cNvPicPr>
          <p:nvPr/>
        </p:nvPicPr>
        <p:blipFill rotWithShape="1">
          <a:blip r:embed="rId4" cstate="email">
            <a:extLst>
              <a:ext uri="{28A0092B-C50C-407E-A947-70E740481C1C}">
                <a14:useLocalDpi xmlns:a14="http://schemas.microsoft.com/office/drawing/2010/main"/>
              </a:ext>
            </a:extLst>
          </a:blip>
          <a:srcRect b="23496"/>
          <a:stretch/>
        </p:blipFill>
        <p:spPr>
          <a:xfrm>
            <a:off x="-320963" y="564543"/>
            <a:ext cx="12180750" cy="5538113"/>
          </a:xfrm>
          <a:prstGeom prst="rect">
            <a:avLst/>
          </a:prstGeom>
        </p:spPr>
      </p:pic>
      <p:sp>
        <p:nvSpPr>
          <p:cNvPr id="26" name="Oval 25"/>
          <p:cNvSpPr/>
          <p:nvPr/>
        </p:nvSpPr>
        <p:spPr bwMode="auto">
          <a:xfrm>
            <a:off x="2396368" y="2690743"/>
            <a:ext cx="3353565" cy="3752096"/>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367" tIns="45685" rIns="91367" bIns="45685" anchor="ctr"/>
          <a:lstStyle/>
          <a:p>
            <a:pPr marL="0" marR="0" lvl="0" indent="0" algn="ctr" defTabSz="91339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gradFill>
                <a:gsLst>
                  <a:gs pos="0">
                    <a:srgbClr val="FFFFFF"/>
                  </a:gs>
                  <a:gs pos="100000">
                    <a:srgbClr val="FFFFFF"/>
                  </a:gs>
                </a:gsLst>
                <a:lin ang="5400000" scaled="0"/>
              </a:gra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 name="Oval 49"/>
          <p:cNvSpPr/>
          <p:nvPr/>
        </p:nvSpPr>
        <p:spPr bwMode="auto">
          <a:xfrm>
            <a:off x="6993649" y="1402418"/>
            <a:ext cx="5194087" cy="4583543"/>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367" tIns="45685" rIns="91367" bIns="45685" anchor="ctr"/>
          <a:lstStyle/>
          <a:p>
            <a:pPr marL="0" marR="0" lvl="0" indent="0" algn="ctr" defTabSz="91339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48" name="Oval 47"/>
          <p:cNvSpPr/>
          <p:nvPr/>
        </p:nvSpPr>
        <p:spPr bwMode="auto">
          <a:xfrm>
            <a:off x="4021625" y="1296259"/>
            <a:ext cx="5787362" cy="4624358"/>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367" tIns="45685" rIns="91367" bIns="45685" anchor="ctr"/>
          <a:lstStyle/>
          <a:p>
            <a:pPr marL="0" marR="0" lvl="0" indent="0" algn="ctr" defTabSz="91339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46" name="Oval 45"/>
          <p:cNvSpPr/>
          <p:nvPr/>
        </p:nvSpPr>
        <p:spPr bwMode="auto">
          <a:xfrm>
            <a:off x="102552" y="1056278"/>
            <a:ext cx="5192010" cy="3253661"/>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367" tIns="45685" rIns="91367" bIns="45685" anchor="ctr"/>
          <a:lstStyle/>
          <a:p>
            <a:pPr marL="0" marR="0" lvl="0" indent="0" algn="ctr" defTabSz="913391"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2" name="Title 1"/>
          <p:cNvSpPr>
            <a:spLocks noGrp="1"/>
          </p:cNvSpPr>
          <p:nvPr>
            <p:ph type="title"/>
          </p:nvPr>
        </p:nvSpPr>
        <p:spPr>
          <a:xfrm>
            <a:off x="73181" y="104833"/>
            <a:ext cx="11056800" cy="747597"/>
          </a:xfrm>
        </p:spPr>
        <p:txBody>
          <a:bodyPr/>
          <a:lstStyle/>
          <a:p>
            <a:r>
              <a:rPr lang="en-US" sz="4799" spc="-100" dirty="0"/>
              <a:t>Microsoft Azure Infrastructure</a:t>
            </a:r>
            <a:endParaRPr lang="en-US" sz="4799" dirty="0">
              <a:solidFill>
                <a:srgbClr val="0070C0"/>
              </a:solidFill>
            </a:endParaRPr>
          </a:p>
        </p:txBody>
      </p:sp>
      <p:pic>
        <p:nvPicPr>
          <p:cNvPr id="33" name="Picture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6780" y="2322565"/>
            <a:ext cx="848959" cy="815449"/>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11081" y="2815739"/>
            <a:ext cx="848959" cy="815449"/>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27857" y="2377053"/>
            <a:ext cx="848959" cy="815449"/>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7056" y="2778318"/>
            <a:ext cx="848959" cy="815449"/>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32703" y="3158489"/>
            <a:ext cx="848959" cy="815449"/>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2084" y="4082543"/>
            <a:ext cx="848959" cy="815449"/>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9210" y="2993769"/>
            <a:ext cx="848959" cy="815449"/>
          </a:xfrm>
          <a:prstGeom prst="rect">
            <a:avLst/>
          </a:prstGeom>
          <a:effectLst>
            <a:outerShdw blurRad="63500" sx="102000" sy="102000" algn="ctr" rotWithShape="0">
              <a:prstClr val="black">
                <a:alpha val="40000"/>
              </a:prstClr>
            </a:outerShdw>
          </a:effectLst>
        </p:spPr>
      </p:pic>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8013" y="3259814"/>
            <a:ext cx="848959" cy="815449"/>
          </a:xfrm>
          <a:prstGeom prst="rect">
            <a:avLst/>
          </a:prstGeom>
          <a:effectLst>
            <a:outerShdw blurRad="63500" sx="102000" sy="102000" algn="ctr" rotWithShape="0">
              <a:prstClr val="black">
                <a:alpha val="40000"/>
              </a:prstClr>
            </a:outerShdw>
          </a:effectLst>
        </p:spPr>
      </p:pic>
      <p:sp>
        <p:nvSpPr>
          <p:cNvPr id="27" name="TextBox 26"/>
          <p:cNvSpPr txBox="1"/>
          <p:nvPr/>
        </p:nvSpPr>
        <p:spPr>
          <a:xfrm>
            <a:off x="401217" y="823050"/>
            <a:ext cx="10732458" cy="468598"/>
          </a:xfrm>
          <a:prstGeom prst="rect">
            <a:avLst/>
          </a:prstGeom>
          <a:noFill/>
          <a:ln>
            <a:noFill/>
          </a:ln>
        </p:spPr>
        <p:txBody>
          <a:bodyPr wrap="square" lIns="91371" tIns="45687" rIns="91371" bIns="45687" rtlCol="0">
            <a:spAutoFit/>
          </a:bodyPr>
          <a:lstStyle/>
          <a:p>
            <a:pPr marL="0" marR="0" lvl="0" indent="0" algn="l" defTabSz="1218092" rtl="0" eaLnBrk="1" fontAlgn="auto" latinLnBrk="0" hangingPunct="1">
              <a:lnSpc>
                <a:spcPct val="100000"/>
              </a:lnSpc>
              <a:spcBef>
                <a:spcPts val="0"/>
              </a:spcBef>
              <a:spcAft>
                <a:spcPts val="0"/>
              </a:spcAft>
              <a:buClrTx/>
              <a:buSzTx/>
              <a:buFontTx/>
              <a:buNone/>
              <a:tabLst/>
              <a:defRPr/>
            </a:pPr>
            <a:r>
              <a:rPr lang="en-US" sz="2398" spc="-100" dirty="0">
                <a:solidFill>
                  <a:srgbClr val="FFB900">
                    <a:lumMod val="50000"/>
                  </a:srgbClr>
                </a:solidFill>
                <a:latin typeface="Segoe UI Light"/>
              </a:rPr>
              <a:t>23</a:t>
            </a:r>
            <a:r>
              <a:rPr kumimoji="0" lang="en-US" sz="2398" b="0" i="0" u="none" strike="noStrike" kern="1200" cap="none" spc="-100" normalizeH="0" baseline="0" noProof="0" dirty="0">
                <a:ln>
                  <a:noFill/>
                </a:ln>
                <a:solidFill>
                  <a:srgbClr val="FFB900">
                    <a:lumMod val="50000"/>
                  </a:srgbClr>
                </a:solidFill>
                <a:effectLst/>
                <a:uLnTx/>
                <a:uFillTx/>
                <a:latin typeface="Segoe UI Light"/>
                <a:ea typeface="+mn-ea"/>
                <a:cs typeface="+mn-cs"/>
              </a:rPr>
              <a:t> Regions ONLINE…huge datacenter capacity around the world…and we’re growing</a:t>
            </a:r>
          </a:p>
        </p:txBody>
      </p:sp>
      <p:pic>
        <p:nvPicPr>
          <p:cNvPr id="45" name="Picture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76675" y="2918180"/>
            <a:ext cx="848959" cy="815449"/>
          </a:xfrm>
          <a:prstGeom prst="rect">
            <a:avLst/>
          </a:prstGeom>
          <a:effectLst>
            <a:outerShdw blurRad="63500" sx="102000" sy="102000" algn="ctr" rotWithShape="0">
              <a:prstClr val="black">
                <a:alpha val="40000"/>
              </a:prstClr>
            </a:outerShdw>
          </a:effectLst>
        </p:spPr>
      </p:pic>
      <p:pic>
        <p:nvPicPr>
          <p:cNvPr id="49" name="Picture 4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79977" y="2734875"/>
            <a:ext cx="848959" cy="815449"/>
          </a:xfrm>
          <a:prstGeom prst="rect">
            <a:avLst/>
          </a:prstGeom>
          <a:effectLst>
            <a:outerShdw blurRad="63500" sx="102000" sy="102000" algn="ctr" rotWithShape="0">
              <a:prstClr val="black">
                <a:alpha val="40000"/>
              </a:prstClr>
            </a:outerShdw>
          </a:effectLst>
        </p:spPr>
      </p:pic>
      <p:pic>
        <p:nvPicPr>
          <p:cNvPr id="58" name="Picture 5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94929" y="5263674"/>
            <a:ext cx="848959" cy="815449"/>
          </a:xfrm>
          <a:prstGeom prst="rect">
            <a:avLst/>
          </a:prstGeom>
          <a:effectLst>
            <a:outerShdw blurRad="63500" sx="102000" sy="102000" algn="ctr" rotWithShape="0">
              <a:prstClr val="black">
                <a:alpha val="40000"/>
              </a:prstClr>
            </a:outerShdw>
          </a:effectLst>
        </p:spPr>
      </p:pic>
      <p:pic>
        <p:nvPicPr>
          <p:cNvPr id="61" name="Picture 6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86408" y="5406241"/>
            <a:ext cx="848959" cy="815449"/>
          </a:xfrm>
          <a:prstGeom prst="rect">
            <a:avLst/>
          </a:prstGeom>
          <a:effectLst>
            <a:outerShdw blurRad="63500" sx="102000" sy="102000" algn="ctr" rotWithShape="0">
              <a:prstClr val="black">
                <a:alpha val="40000"/>
              </a:prstClr>
            </a:outerShdw>
          </a:effectLst>
        </p:spPr>
      </p:pic>
      <p:pic>
        <p:nvPicPr>
          <p:cNvPr id="62" name="Picture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36126" y="4527339"/>
            <a:ext cx="848959" cy="815449"/>
          </a:xfrm>
          <a:prstGeom prst="rect">
            <a:avLst/>
          </a:prstGeom>
          <a:effectLst>
            <a:outerShdw blurRad="63500" sx="102000" sy="102000" algn="ctr" rotWithShape="0">
              <a:prstClr val="black">
                <a:alpha val="40000"/>
              </a:prstClr>
            </a:outerShdw>
          </a:effectLst>
        </p:spPr>
      </p:pic>
      <p:sp>
        <p:nvSpPr>
          <p:cNvPr id="3" name="Rectangle 2"/>
          <p:cNvSpPr/>
          <p:nvPr/>
        </p:nvSpPr>
        <p:spPr>
          <a:xfrm>
            <a:off x="162923" y="5587123"/>
            <a:ext cx="7944274" cy="1263500"/>
          </a:xfrm>
          <a:prstGeom prst="rect">
            <a:avLst/>
          </a:prstGeom>
          <a:solidFill>
            <a:schemeClr val="bg1">
              <a:alpha val="26000"/>
            </a:schemeClr>
          </a:solidFill>
        </p:spPr>
        <p:txBody>
          <a:bodyPr wrap="square">
            <a:spAutoFit/>
          </a:bodyPr>
          <a:lstStyle/>
          <a:p>
            <a:pPr marL="0" marR="0" lvl="1" indent="-380832" algn="l" defTabSz="913788"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866" b="0" i="0" u="none" strike="noStrike" kern="1200" cap="none" spc="-29" normalizeH="0" baseline="0" noProof="0" dirty="0">
                <a:ln>
                  <a:noFill/>
                </a:ln>
                <a:solidFill>
                  <a:srgbClr val="FFB900">
                    <a:lumMod val="50000"/>
                  </a:srgbClr>
                </a:solidFill>
                <a:effectLst/>
                <a:uLnTx/>
                <a:uFillTx/>
                <a:latin typeface="Segoe UI Light" panose="020B0502040204020203" pitchFamily="34" charset="0"/>
                <a:ea typeface="+mn-ea"/>
                <a:cs typeface="Segoe UI Light" panose="020B0502040204020203" pitchFamily="34" charset="0"/>
              </a:rPr>
              <a:t>100+ datacenters</a:t>
            </a:r>
          </a:p>
          <a:p>
            <a:pPr marL="0" marR="0" lvl="1" indent="-380832" algn="l" defTabSz="913788"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866" b="0" i="0" u="none" strike="noStrike" kern="1200" cap="none" spc="-29" normalizeH="0" baseline="0" noProof="0" dirty="0">
                <a:ln>
                  <a:noFill/>
                </a:ln>
                <a:solidFill>
                  <a:srgbClr val="FFB900">
                    <a:lumMod val="50000"/>
                  </a:srgbClr>
                </a:solidFill>
                <a:effectLst/>
                <a:uLnTx/>
                <a:uFillTx/>
                <a:latin typeface="Segoe UI Light" panose="020B0502040204020203" pitchFamily="34" charset="0"/>
                <a:ea typeface="+mn-ea"/>
                <a:cs typeface="Segoe UI Light" panose="020B0502040204020203" pitchFamily="34" charset="0"/>
              </a:rPr>
              <a:t>One of the top 3 networks in the world (coverage, speed, connections)</a:t>
            </a:r>
          </a:p>
          <a:p>
            <a:pPr marL="0" marR="0" lvl="1" indent="-380832" algn="l" defTabSz="913788"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866" b="0" i="0" u="none" strike="noStrike" kern="1200" cap="none" spc="-29" normalizeH="0" baseline="0" noProof="0" dirty="0">
                <a:ln>
                  <a:noFill/>
                </a:ln>
                <a:solidFill>
                  <a:srgbClr val="FFB900">
                    <a:lumMod val="50000"/>
                  </a:srgbClr>
                </a:solidFill>
                <a:effectLst/>
                <a:uLnTx/>
                <a:uFillTx/>
                <a:latin typeface="Segoe UI Light" panose="020B0502040204020203" pitchFamily="34" charset="0"/>
                <a:ea typeface="+mn-ea"/>
                <a:cs typeface="Segoe UI Light" panose="020B0502040204020203" pitchFamily="34" charset="0"/>
              </a:rPr>
              <a:t>2 x AWS and 6x Google number of offered regions</a:t>
            </a:r>
          </a:p>
          <a:p>
            <a:pPr marL="0" marR="0" lvl="1" indent="-380832" algn="l" defTabSz="913788"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866" b="0" i="0" u="none" strike="noStrike" kern="1200" cap="none" spc="-29" normalizeH="0" baseline="0" noProof="0" dirty="0">
                <a:ln>
                  <a:noFill/>
                </a:ln>
                <a:solidFill>
                  <a:srgbClr val="FFB900">
                    <a:lumMod val="50000"/>
                  </a:srgbClr>
                </a:solidFill>
                <a:effectLst/>
                <a:uLnTx/>
                <a:uFillTx/>
                <a:latin typeface="Segoe UI Light" panose="020B0502040204020203" pitchFamily="34" charset="0"/>
                <a:ea typeface="+mn-ea"/>
                <a:cs typeface="Segoe UI Light" panose="020B0502040204020203" pitchFamily="34" charset="0"/>
              </a:rPr>
              <a:t>G Series – Largest VM available in the market – 32 cores, 448GB Ram, SSD…</a:t>
            </a:r>
          </a:p>
        </p:txBody>
      </p:sp>
      <p:pic>
        <p:nvPicPr>
          <p:cNvPr id="66" name="Picture 6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27280" y="3502931"/>
            <a:ext cx="848959" cy="815449"/>
          </a:xfrm>
          <a:prstGeom prst="rect">
            <a:avLst/>
          </a:prstGeom>
          <a:effectLst>
            <a:outerShdw blurRad="63500" sx="102000" sy="102000" algn="ctr" rotWithShape="0">
              <a:prstClr val="black">
                <a:alpha val="40000"/>
              </a:prstClr>
            </a:outerShdw>
          </a:effectLst>
        </p:spPr>
      </p:pic>
      <p:sp>
        <p:nvSpPr>
          <p:cNvPr id="67" name="Rectangle 66"/>
          <p:cNvSpPr/>
          <p:nvPr/>
        </p:nvSpPr>
        <p:spPr bwMode="auto">
          <a:xfrm>
            <a:off x="9971106" y="6199929"/>
            <a:ext cx="335401" cy="288130"/>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00" normalizeH="0" baseline="0" noProof="0" dirty="0">
              <a:ln>
                <a:noFill/>
              </a:ln>
              <a:solidFill>
                <a:srgbClr val="FFFFFF"/>
              </a:solidFill>
              <a:effectLst/>
              <a:uLnTx/>
              <a:uFillTx/>
              <a:latin typeface="Segoe UI Light"/>
              <a:ea typeface="+mn-ea"/>
              <a:cs typeface="Segoe UI" pitchFamily="34" charset="0"/>
            </a:endParaRPr>
          </a:p>
        </p:txBody>
      </p:sp>
      <p:sp>
        <p:nvSpPr>
          <p:cNvPr id="68" name="Rectangle 67"/>
          <p:cNvSpPr/>
          <p:nvPr/>
        </p:nvSpPr>
        <p:spPr bwMode="auto">
          <a:xfrm>
            <a:off x="8393077" y="6204148"/>
            <a:ext cx="335401" cy="288130"/>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100" normalizeH="0" baseline="0" noProof="0" dirty="0">
              <a:ln>
                <a:noFill/>
              </a:ln>
              <a:solidFill>
                <a:srgbClr val="FFFFFF"/>
              </a:solidFill>
              <a:effectLst/>
              <a:uLnTx/>
              <a:uFillTx/>
              <a:latin typeface="Segoe UI Light"/>
              <a:ea typeface="+mn-ea"/>
              <a:cs typeface="Segoe UI" pitchFamily="34" charset="0"/>
            </a:endParaRPr>
          </a:p>
        </p:txBody>
      </p:sp>
      <p:sp>
        <p:nvSpPr>
          <p:cNvPr id="4" name="Rectangle 3"/>
          <p:cNvSpPr/>
          <p:nvPr/>
        </p:nvSpPr>
        <p:spPr>
          <a:xfrm>
            <a:off x="8739734" y="6186010"/>
            <a:ext cx="1179323" cy="343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9" normalizeH="0" baseline="0" noProof="0" dirty="0">
                <a:ln>
                  <a:noFill/>
                </a:ln>
                <a:solidFill>
                  <a:srgbClr val="FFB900">
                    <a:lumMod val="50000"/>
                  </a:srgbClr>
                </a:solidFill>
                <a:effectLst/>
                <a:uLnTx/>
                <a:uFillTx/>
                <a:latin typeface="Segoe UI Light" panose="020B0502040204020203" pitchFamily="34" charset="0"/>
                <a:ea typeface="+mn-ea"/>
                <a:cs typeface="Segoe UI Light" panose="020B0502040204020203" pitchFamily="34" charset="0"/>
              </a:rPr>
              <a:t>Operational</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Rectangle 68"/>
          <p:cNvSpPr/>
          <p:nvPr/>
        </p:nvSpPr>
        <p:spPr>
          <a:xfrm>
            <a:off x="10317764" y="6182225"/>
            <a:ext cx="1162974" cy="343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9" normalizeH="0" baseline="0" noProof="0" dirty="0">
                <a:ln>
                  <a:noFill/>
                </a:ln>
                <a:solidFill>
                  <a:srgbClr val="FFB900">
                    <a:lumMod val="50000"/>
                  </a:srgbClr>
                </a:solidFill>
                <a:effectLst/>
                <a:uLnTx/>
                <a:uFillTx/>
                <a:latin typeface="Segoe UI Light" panose="020B0502040204020203" pitchFamily="34" charset="0"/>
                <a:ea typeface="+mn-ea"/>
                <a:cs typeface="Segoe UI Light" panose="020B0502040204020203" pitchFamily="34" charset="0"/>
              </a:rPr>
              <a:t>Announced</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0" name="Picture 6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1070" y="2856270"/>
            <a:ext cx="848959" cy="815449"/>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4582" y="3468727"/>
            <a:ext cx="848959" cy="815449"/>
          </a:xfrm>
          <a:prstGeom prst="rect">
            <a:avLst/>
          </a:prstGeom>
          <a:effectLst>
            <a:outerShdw blurRad="63500" sx="102000" sy="102000" algn="ctr" rotWithShape="0">
              <a:prstClr val="black">
                <a:alpha val="40000"/>
              </a:prstClr>
            </a:outerShdw>
          </a:effectLst>
        </p:spPr>
      </p:pic>
      <p:cxnSp>
        <p:nvCxnSpPr>
          <p:cNvPr id="6" name="Straight Connector 5"/>
          <p:cNvCxnSpPr/>
          <p:nvPr/>
        </p:nvCxnSpPr>
        <p:spPr>
          <a:xfrm>
            <a:off x="2338014" y="2426851"/>
            <a:ext cx="564274" cy="724636"/>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bwMode="auto">
          <a:xfrm>
            <a:off x="1457914" y="2199087"/>
            <a:ext cx="91317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Central US</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Iowa</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75" name="Straight Connector 74"/>
          <p:cNvCxnSpPr>
            <a:stCxn id="57" idx="3"/>
          </p:cNvCxnSpPr>
          <p:nvPr/>
        </p:nvCxnSpPr>
        <p:spPr>
          <a:xfrm flipV="1">
            <a:off x="1703260" y="3196223"/>
            <a:ext cx="283977" cy="6917"/>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bwMode="auto">
          <a:xfrm>
            <a:off x="790082" y="3020380"/>
            <a:ext cx="91317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West US</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California</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79" name="Straight Connector 78"/>
          <p:cNvCxnSpPr/>
          <p:nvPr/>
        </p:nvCxnSpPr>
        <p:spPr>
          <a:xfrm flipH="1">
            <a:off x="3506096" y="2997936"/>
            <a:ext cx="442282" cy="330265"/>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1"/>
          </p:cNvCxnSpPr>
          <p:nvPr/>
        </p:nvCxnSpPr>
        <p:spPr>
          <a:xfrm flipH="1" flipV="1">
            <a:off x="3500093" y="3327375"/>
            <a:ext cx="585863" cy="17708"/>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8" idx="1"/>
          </p:cNvCxnSpPr>
          <p:nvPr/>
        </p:nvCxnSpPr>
        <p:spPr>
          <a:xfrm flipH="1" flipV="1">
            <a:off x="3500092" y="3336279"/>
            <a:ext cx="452714" cy="416445"/>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bwMode="auto">
          <a:xfrm>
            <a:off x="4699274" y="2011293"/>
            <a:ext cx="1050659"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North Europe</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Ireland</a:t>
            </a:r>
          </a:p>
        </p:txBody>
      </p:sp>
      <p:cxnSp>
        <p:nvCxnSpPr>
          <p:cNvPr id="83" name="Straight Connector 82"/>
          <p:cNvCxnSpPr>
            <a:stCxn id="82" idx="2"/>
          </p:cNvCxnSpPr>
          <p:nvPr/>
        </p:nvCxnSpPr>
        <p:spPr>
          <a:xfrm>
            <a:off x="5224602" y="2376812"/>
            <a:ext cx="465074" cy="367953"/>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bwMode="auto">
          <a:xfrm>
            <a:off x="3818681" y="2750558"/>
            <a:ext cx="91317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East US</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Virginia</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7" name="Rectangle 76"/>
          <p:cNvSpPr/>
          <p:nvPr/>
        </p:nvSpPr>
        <p:spPr bwMode="auto">
          <a:xfrm>
            <a:off x="4085956" y="3162323"/>
            <a:ext cx="91317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East US 2</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Virginia</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8" name="Rectangle 77"/>
          <p:cNvSpPr/>
          <p:nvPr/>
        </p:nvSpPr>
        <p:spPr bwMode="auto">
          <a:xfrm>
            <a:off x="3952807" y="3569964"/>
            <a:ext cx="91317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US </a:t>
            </a:r>
            <a:r>
              <a:rPr kumimoji="0" lang="en-US" sz="1200" b="0" i="0" u="none" strike="noStrike" kern="1200" cap="none" spc="-10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Gov</a:t>
            </a:r>
            <a:endPar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Virginia</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84" name="Straight Connector 83"/>
          <p:cNvCxnSpPr>
            <a:stCxn id="85" idx="2"/>
          </p:cNvCxnSpPr>
          <p:nvPr/>
        </p:nvCxnSpPr>
        <p:spPr>
          <a:xfrm>
            <a:off x="3000016" y="2557735"/>
            <a:ext cx="42486" cy="676869"/>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bwMode="auto">
          <a:xfrm>
            <a:off x="2462991" y="2192216"/>
            <a:ext cx="1074049"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North Central US</a:t>
            </a:r>
            <a:endPar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Illinois</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6" name="Rectangle 85"/>
          <p:cNvSpPr/>
          <p:nvPr/>
        </p:nvSpPr>
        <p:spPr bwMode="auto">
          <a:xfrm>
            <a:off x="845390" y="2597539"/>
            <a:ext cx="91317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US </a:t>
            </a:r>
            <a:r>
              <a:rPr kumimoji="0" lang="en-US" sz="1200" b="0" i="0" u="none" strike="noStrike" kern="1200" cap="none" spc="-10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Gov</a:t>
            </a:r>
            <a:endPar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Iowa</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87" name="Straight Connector 86"/>
          <p:cNvCxnSpPr>
            <a:stCxn id="86" idx="3"/>
          </p:cNvCxnSpPr>
          <p:nvPr/>
        </p:nvCxnSpPr>
        <p:spPr>
          <a:xfrm>
            <a:off x="1758568" y="2780300"/>
            <a:ext cx="1138862" cy="371147"/>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bwMode="auto">
          <a:xfrm>
            <a:off x="1209123" y="3636457"/>
            <a:ext cx="1101717"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South Central US</a:t>
            </a:r>
            <a:endPar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Texas</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89" name="Straight Connector 88"/>
          <p:cNvCxnSpPr>
            <a:stCxn id="88" idx="3"/>
          </p:cNvCxnSpPr>
          <p:nvPr/>
        </p:nvCxnSpPr>
        <p:spPr>
          <a:xfrm flipV="1">
            <a:off x="2310841" y="3685833"/>
            <a:ext cx="453151" cy="133383"/>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4464109" y="4955915"/>
            <a:ext cx="232375" cy="293279"/>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bwMode="auto">
          <a:xfrm>
            <a:off x="4630905" y="5236006"/>
            <a:ext cx="98061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Brazil South</a:t>
            </a:r>
            <a:endParaRPr kumimoji="0" lang="en-US" sz="10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Sao Paulo</a:t>
            </a:r>
          </a:p>
        </p:txBody>
      </p:sp>
      <p:cxnSp>
        <p:nvCxnSpPr>
          <p:cNvPr id="93" name="Straight Connector 92"/>
          <p:cNvCxnSpPr/>
          <p:nvPr/>
        </p:nvCxnSpPr>
        <p:spPr>
          <a:xfrm flipH="1">
            <a:off x="6149040" y="2416904"/>
            <a:ext cx="399803" cy="368178"/>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bwMode="auto">
          <a:xfrm>
            <a:off x="6078609" y="2078678"/>
            <a:ext cx="1016252"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West Europe</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Netherlands</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4" name="Rectangle 93"/>
          <p:cNvSpPr/>
          <p:nvPr/>
        </p:nvSpPr>
        <p:spPr bwMode="auto">
          <a:xfrm>
            <a:off x="9138147" y="2509581"/>
            <a:ext cx="1086084"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China North *</a:t>
            </a:r>
            <a:endPar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Beijing</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5" name="Straight Connector 94"/>
          <p:cNvCxnSpPr>
            <a:stCxn id="94" idx="2"/>
          </p:cNvCxnSpPr>
          <p:nvPr/>
        </p:nvCxnSpPr>
        <p:spPr>
          <a:xfrm>
            <a:off x="9681190" y="2875101"/>
            <a:ext cx="40566" cy="402578"/>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bwMode="auto">
          <a:xfrm>
            <a:off x="8275903" y="2906522"/>
            <a:ext cx="1133414"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China South *</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Shanghai</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97" name="Straight Connector 96"/>
          <p:cNvCxnSpPr/>
          <p:nvPr/>
        </p:nvCxnSpPr>
        <p:spPr>
          <a:xfrm>
            <a:off x="7852880" y="3605098"/>
            <a:ext cx="587893" cy="312803"/>
          </a:xfrm>
          <a:prstGeom prst="line">
            <a:avLst/>
          </a:prstGeom>
          <a:ln>
            <a:solidFill>
              <a:srgbClr val="7FBA00"/>
            </a:solidFill>
            <a:tailEnd type="oval" w="lg" len="lg"/>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bwMode="auto">
          <a:xfrm>
            <a:off x="10862799" y="2820524"/>
            <a:ext cx="91317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Japan East</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Saitama</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9" name="Rectangle 98"/>
          <p:cNvSpPr/>
          <p:nvPr/>
        </p:nvSpPr>
        <p:spPr bwMode="auto">
          <a:xfrm>
            <a:off x="10862799" y="3277678"/>
            <a:ext cx="93040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Japan West</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Osaka</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0" name="Picture 9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22085" y="2857377"/>
            <a:ext cx="848959" cy="815449"/>
          </a:xfrm>
          <a:prstGeom prst="rect">
            <a:avLst/>
          </a:prstGeom>
          <a:effectLst>
            <a:outerShdw blurRad="63500" sx="102000" sy="102000" algn="ctr" rotWithShape="0">
              <a:prstClr val="black">
                <a:alpha val="40000"/>
              </a:prstClr>
            </a:outerShdw>
          </a:effectLst>
        </p:spPr>
      </p:pic>
      <p:cxnSp>
        <p:nvCxnSpPr>
          <p:cNvPr id="101" name="Straight Connector 100"/>
          <p:cNvCxnSpPr/>
          <p:nvPr/>
        </p:nvCxnSpPr>
        <p:spPr>
          <a:xfrm flipH="1">
            <a:off x="10541994" y="3006309"/>
            <a:ext cx="342997" cy="257724"/>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10452638" y="3401495"/>
            <a:ext cx="425529" cy="65226"/>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bwMode="auto">
          <a:xfrm>
            <a:off x="7483933" y="3463835"/>
            <a:ext cx="913178" cy="365519"/>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India West</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TBD</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4" name="Rectangle 103"/>
          <p:cNvSpPr/>
          <p:nvPr/>
        </p:nvSpPr>
        <p:spPr bwMode="auto">
          <a:xfrm>
            <a:off x="8479439" y="3388177"/>
            <a:ext cx="913178" cy="365519"/>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India East</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TBD</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05" name="Straight Connector 104"/>
          <p:cNvCxnSpPr/>
          <p:nvPr/>
        </p:nvCxnSpPr>
        <p:spPr>
          <a:xfrm>
            <a:off x="9293071" y="3234604"/>
            <a:ext cx="557930" cy="336390"/>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8665987" y="3699964"/>
            <a:ext cx="6375" cy="177597"/>
          </a:xfrm>
          <a:prstGeom prst="line">
            <a:avLst/>
          </a:prstGeom>
          <a:ln>
            <a:solidFill>
              <a:srgbClr val="7FBA00"/>
            </a:solidFill>
            <a:tailEnd type="oval" w="lg" len="lg"/>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bwMode="auto">
          <a:xfrm>
            <a:off x="9932925" y="3932621"/>
            <a:ext cx="91317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East Asia</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Hong Kong</a:t>
            </a:r>
          </a:p>
        </p:txBody>
      </p:sp>
      <p:pic>
        <p:nvPicPr>
          <p:cNvPr id="111" name="Picture 1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6272" y="3440138"/>
            <a:ext cx="848959" cy="815449"/>
          </a:xfrm>
          <a:prstGeom prst="rect">
            <a:avLst/>
          </a:prstGeom>
          <a:effectLst>
            <a:outerShdw blurRad="63500" sx="102000" sy="102000" algn="ctr" rotWithShape="0">
              <a:prstClr val="black">
                <a:alpha val="40000"/>
              </a:prstClr>
            </a:outerShdw>
          </a:effectLst>
        </p:spPr>
      </p:pic>
      <p:cxnSp>
        <p:nvCxnSpPr>
          <p:cNvPr id="112" name="Straight Connector 111"/>
          <p:cNvCxnSpPr/>
          <p:nvPr/>
        </p:nvCxnSpPr>
        <p:spPr>
          <a:xfrm flipH="1" flipV="1">
            <a:off x="9643068" y="3851924"/>
            <a:ext cx="315557" cy="298158"/>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bwMode="auto">
          <a:xfrm>
            <a:off x="7984183" y="4447713"/>
            <a:ext cx="91317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SE Asia</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Singapore</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14" name="Straight Connector 113"/>
          <p:cNvCxnSpPr>
            <a:stCxn id="113" idx="3"/>
          </p:cNvCxnSpPr>
          <p:nvPr/>
        </p:nvCxnSpPr>
        <p:spPr>
          <a:xfrm flipV="1">
            <a:off x="8897361" y="4485043"/>
            <a:ext cx="420724" cy="145431"/>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0100762" y="5715248"/>
            <a:ext cx="610661" cy="98934"/>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bwMode="auto">
          <a:xfrm>
            <a:off x="8979147" y="5511719"/>
            <a:ext cx="1182328"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Australia  West</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Melbourne</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2" name="Straight Connector 121"/>
          <p:cNvCxnSpPr>
            <a:stCxn id="119" idx="2"/>
          </p:cNvCxnSpPr>
          <p:nvPr/>
        </p:nvCxnSpPr>
        <p:spPr>
          <a:xfrm flipH="1">
            <a:off x="10926541" y="5321546"/>
            <a:ext cx="277356" cy="362227"/>
          </a:xfrm>
          <a:prstGeom prst="line">
            <a:avLst/>
          </a:prstGeom>
          <a:ln>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bwMode="auto">
          <a:xfrm>
            <a:off x="10647075" y="4956028"/>
            <a:ext cx="1113646" cy="365519"/>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367" tIns="91371" rIns="91367" bIns="91379" numCol="1" rtlCol="0" anchor="ctr" anchorCtr="0" compatLnSpc="1">
            <a:prstTxWarp prst="textNoShape">
              <a:avLst/>
            </a:prstTxWarp>
          </a:bodyPr>
          <a:lstStyle/>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Australia  East</a:t>
            </a:r>
          </a:p>
          <a:p>
            <a:pPr marL="0" marR="0" lvl="0" indent="0" algn="ctr" defTabSz="1218092"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Sydney</a:t>
            </a:r>
            <a:endParaRPr kumimoji="0" lang="en-US" sz="1200" b="0" i="1" u="none" strike="noStrike" kern="1200" cap="none" spc="-10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a:xfrm>
            <a:off x="8728479" y="6489606"/>
            <a:ext cx="2146758" cy="343443"/>
          </a:xfrm>
          <a:prstGeom prst="rect">
            <a:avLst/>
          </a:prstGeom>
        </p:spPr>
        <p:txBody>
          <a:bodyPr wrap="none">
            <a:spAutoFit/>
          </a:bodyPr>
          <a:lstStyle/>
          <a:p>
            <a:pPr marL="0" marR="0" lvl="1" indent="0" algn="l" defTabSz="913788" rtl="0" eaLnBrk="1" fontAlgn="auto" latinLnBrk="0" hangingPunct="1">
              <a:lnSpc>
                <a:spcPct val="100000"/>
              </a:lnSpc>
              <a:spcBef>
                <a:spcPts val="0"/>
              </a:spcBef>
              <a:spcAft>
                <a:spcPts val="0"/>
              </a:spcAft>
              <a:buClrTx/>
              <a:buSzPct val="100000"/>
              <a:buFontTx/>
              <a:buNone/>
              <a:tabLst/>
              <a:defRPr/>
            </a:pPr>
            <a:r>
              <a:rPr kumimoji="0" lang="en-US" sz="1600" b="0" i="0" u="none" strike="noStrike" kern="1200" cap="none" spc="-29"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rPr>
              <a:t>* Operated by 21Vianet</a:t>
            </a:r>
          </a:p>
        </p:txBody>
      </p:sp>
    </p:spTree>
    <p:extLst>
      <p:ext uri="{BB962C8B-B14F-4D97-AF65-F5344CB8AC3E}">
        <p14:creationId xmlns:p14="http://schemas.microsoft.com/office/powerpoint/2010/main" val="39039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8" name="TextBox 867"/>
          <p:cNvSpPr txBox="1"/>
          <p:nvPr/>
        </p:nvSpPr>
        <p:spPr>
          <a:xfrm>
            <a:off x="1763281" y="4980251"/>
            <a:ext cx="8516036" cy="1511534"/>
          </a:xfrm>
          <a:prstGeom prst="rect">
            <a:avLst/>
          </a:prstGeom>
          <a:noFill/>
        </p:spPr>
        <p:txBody>
          <a:bodyPr wrap="square" lIns="179212" tIns="143371" rIns="179212" bIns="143371" rtlCol="0" anchor="ctr" anchorCtr="0">
            <a:spAutoFit/>
          </a:bodyPr>
          <a:lstStyle/>
          <a:p>
            <a:pPr algn="ctr" defTabSz="914004">
              <a:lnSpc>
                <a:spcPct val="90000"/>
              </a:lnSpc>
              <a:spcAft>
                <a:spcPts val="588"/>
              </a:spcAft>
            </a:pPr>
            <a:r>
              <a:rPr lang="en-US" sz="4411" dirty="0">
                <a:solidFill>
                  <a:schemeClr val="tx1">
                    <a:lumMod val="75000"/>
                  </a:schemeClr>
                </a:solidFill>
                <a:latin typeface="Segoe UI Light"/>
              </a:rPr>
              <a:t>Datacenter buildings are about one football field in size</a:t>
            </a:r>
          </a:p>
        </p:txBody>
      </p:sp>
      <p:pic>
        <p:nvPicPr>
          <p:cNvPr id="3" name="Picture 2"/>
          <p:cNvPicPr>
            <a:picLocks noChangeAspect="1"/>
          </p:cNvPicPr>
          <p:nvPr/>
        </p:nvPicPr>
        <p:blipFill>
          <a:blip r:embed="rId3"/>
          <a:stretch>
            <a:fillRect/>
          </a:stretch>
        </p:blipFill>
        <p:spPr>
          <a:xfrm rot="16200000">
            <a:off x="3805851" y="-1998638"/>
            <a:ext cx="4346297" cy="9048849"/>
          </a:xfrm>
          <a:prstGeom prst="rect">
            <a:avLst/>
          </a:prstGeom>
        </p:spPr>
      </p:pic>
      <p:sp>
        <p:nvSpPr>
          <p:cNvPr id="5" name="Rectangle 4"/>
          <p:cNvSpPr/>
          <p:nvPr/>
        </p:nvSpPr>
        <p:spPr bwMode="auto">
          <a:xfrm>
            <a:off x="1763280" y="352636"/>
            <a:ext cx="8516036" cy="4346298"/>
          </a:xfrm>
          <a:prstGeom prst="rect">
            <a:avLst/>
          </a:prstGeom>
          <a:no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p:cNvSpPr txBox="1"/>
          <p:nvPr/>
        </p:nvSpPr>
        <p:spPr>
          <a:xfrm>
            <a:off x="10503424" y="6491785"/>
            <a:ext cx="1688576" cy="369332"/>
          </a:xfrm>
          <a:prstGeom prst="rect">
            <a:avLst/>
          </a:prstGeom>
          <a:noFill/>
        </p:spPr>
        <p:txBody>
          <a:bodyPr wrap="square" rtlCol="0">
            <a:spAutoFit/>
          </a:bodyPr>
          <a:lstStyle/>
          <a:p>
            <a:r>
              <a:rPr lang="en-US" dirty="0"/>
              <a:t>@ITProGuru</a:t>
            </a:r>
          </a:p>
        </p:txBody>
      </p:sp>
    </p:spTree>
    <p:extLst>
      <p:ext uri="{BB962C8B-B14F-4D97-AF65-F5344CB8AC3E}">
        <p14:creationId xmlns:p14="http://schemas.microsoft.com/office/powerpoint/2010/main" val="932358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8"/>
                                        </p:tgtEl>
                                        <p:attrNameLst>
                                          <p:attrName>style.visibility</p:attrName>
                                        </p:attrNameLst>
                                      </p:cBhvr>
                                      <p:to>
                                        <p:strVal val="visible"/>
                                      </p:to>
                                    </p:set>
                                    <p:animEffect transition="in" filter="fade">
                                      <p:cBhvr>
                                        <p:cTn id="7" dur="500"/>
                                        <p:tgtEl>
                                          <p:spTgt spid="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8" name="TextBox 867"/>
          <p:cNvSpPr txBox="1"/>
          <p:nvPr/>
        </p:nvSpPr>
        <p:spPr>
          <a:xfrm>
            <a:off x="1912684" y="4980251"/>
            <a:ext cx="8366633" cy="1511534"/>
          </a:xfrm>
          <a:prstGeom prst="rect">
            <a:avLst/>
          </a:prstGeom>
          <a:noFill/>
        </p:spPr>
        <p:txBody>
          <a:bodyPr wrap="square" lIns="179212" tIns="143371" rIns="179212" bIns="143371" rtlCol="0" anchor="ctr" anchorCtr="0">
            <a:spAutoFit/>
          </a:bodyPr>
          <a:lstStyle/>
          <a:p>
            <a:pPr algn="ctr" defTabSz="914004">
              <a:lnSpc>
                <a:spcPct val="90000"/>
              </a:lnSpc>
              <a:spcAft>
                <a:spcPts val="588"/>
              </a:spcAft>
            </a:pPr>
            <a:r>
              <a:rPr lang="en-US" sz="4411" dirty="0">
                <a:solidFill>
                  <a:schemeClr val="tx1">
                    <a:lumMod val="75000"/>
                  </a:schemeClr>
                </a:solidFill>
                <a:latin typeface="Segoe UI Light"/>
              </a:rPr>
              <a:t>…large enough to hold two jumbo jets</a:t>
            </a:r>
          </a:p>
        </p:txBody>
      </p:sp>
      <p:pic>
        <p:nvPicPr>
          <p:cNvPr id="3" name="Picture 2"/>
          <p:cNvPicPr>
            <a:picLocks noChangeAspect="1"/>
          </p:cNvPicPr>
          <p:nvPr/>
        </p:nvPicPr>
        <p:blipFill>
          <a:blip r:embed="rId3"/>
          <a:stretch>
            <a:fillRect/>
          </a:stretch>
        </p:blipFill>
        <p:spPr>
          <a:xfrm rot="16200000">
            <a:off x="3805851" y="-1998638"/>
            <a:ext cx="4346297" cy="9048849"/>
          </a:xfrm>
          <a:prstGeom prst="rect">
            <a:avLst/>
          </a:prstGeom>
        </p:spPr>
      </p:pic>
      <p:pic>
        <p:nvPicPr>
          <p:cNvPr id="7" name="Picture 6"/>
          <p:cNvPicPr>
            <a:picLocks noChangeAspect="1"/>
          </p:cNvPicPr>
          <p:nvPr/>
        </p:nvPicPr>
        <p:blipFill>
          <a:blip r:embed="rId4"/>
          <a:stretch>
            <a:fillRect/>
          </a:stretch>
        </p:blipFill>
        <p:spPr>
          <a:xfrm rot="16200000">
            <a:off x="10036733" y="639168"/>
            <a:ext cx="3436295" cy="3701442"/>
          </a:xfrm>
          <a:prstGeom prst="rect">
            <a:avLst/>
          </a:prstGeom>
        </p:spPr>
      </p:pic>
      <p:pic>
        <p:nvPicPr>
          <p:cNvPr id="8" name="Picture 7"/>
          <p:cNvPicPr>
            <a:picLocks noChangeAspect="1"/>
          </p:cNvPicPr>
          <p:nvPr/>
        </p:nvPicPr>
        <p:blipFill>
          <a:blip r:embed="rId4"/>
          <a:stretch>
            <a:fillRect/>
          </a:stretch>
        </p:blipFill>
        <p:spPr>
          <a:xfrm rot="16200000">
            <a:off x="13953256" y="639168"/>
            <a:ext cx="3436295" cy="3701442"/>
          </a:xfrm>
          <a:prstGeom prst="rect">
            <a:avLst/>
          </a:prstGeom>
        </p:spPr>
      </p:pic>
      <p:sp>
        <p:nvSpPr>
          <p:cNvPr id="6" name="Rectangle 5"/>
          <p:cNvSpPr/>
          <p:nvPr/>
        </p:nvSpPr>
        <p:spPr bwMode="auto">
          <a:xfrm>
            <a:off x="1763280" y="352636"/>
            <a:ext cx="8516036" cy="4346298"/>
          </a:xfrm>
          <a:prstGeom prst="rect">
            <a:avLst/>
          </a:prstGeom>
          <a:no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p:nvSpPr>
        <p:spPr>
          <a:xfrm>
            <a:off x="10503424" y="6491785"/>
            <a:ext cx="1688576" cy="369332"/>
          </a:xfrm>
          <a:prstGeom prst="rect">
            <a:avLst/>
          </a:prstGeom>
          <a:noFill/>
        </p:spPr>
        <p:txBody>
          <a:bodyPr wrap="square" rtlCol="0">
            <a:spAutoFit/>
          </a:bodyPr>
          <a:lstStyle/>
          <a:p>
            <a:r>
              <a:rPr lang="en-US" dirty="0"/>
              <a:t>@ITProGuru</a:t>
            </a:r>
          </a:p>
        </p:txBody>
      </p:sp>
    </p:spTree>
    <p:extLst>
      <p:ext uri="{BB962C8B-B14F-4D97-AF65-F5344CB8AC3E}">
        <p14:creationId xmlns:p14="http://schemas.microsoft.com/office/powerpoint/2010/main" val="3023077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35" presetClass="path" presetSubtype="0" accel="50000" decel="50000" fill="hold" nodeType="withEffect">
                                  <p:stCondLst>
                                    <p:cond delay="0"/>
                                  </p:stCondLst>
                                  <p:childTnLst>
                                    <p:animMotion origin="layout" path="M -7.1228E-7 -4.2079E-6 L -0.62344 -4.2079E-6 " pathEditMode="relative" rAng="0" ptsTypes="AA">
                                      <p:cBhvr>
                                        <p:cTn id="9" dur="2000" fill="hold"/>
                                        <p:tgtEl>
                                          <p:spTgt spid="7"/>
                                        </p:tgtEl>
                                        <p:attrNameLst>
                                          <p:attrName>ppt_x</p:attrName>
                                          <p:attrName>ppt_y</p:attrName>
                                        </p:attrNameLst>
                                      </p:cBhvr>
                                      <p:rCtr x="-31172" y="0"/>
                                    </p:animMotion>
                                  </p:childTnLst>
                                </p:cTn>
                              </p:par>
                              <p:par>
                                <p:cTn id="10" presetID="10"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35" presetClass="path" presetSubtype="0" accel="50000" decel="50000" fill="hold" nodeType="withEffect">
                                  <p:stCondLst>
                                    <p:cond delay="1000"/>
                                  </p:stCondLst>
                                  <p:childTnLst>
                                    <p:animMotion origin="layout" path="M -2.51723E-6 -4.2079E-6 L -0.62611 -4.2079E-6 " pathEditMode="relative" rAng="0" ptsTypes="AA">
                                      <p:cBhvr>
                                        <p:cTn id="14" dur="2000" fill="hold"/>
                                        <p:tgtEl>
                                          <p:spTgt spid="8"/>
                                        </p:tgtEl>
                                        <p:attrNameLst>
                                          <p:attrName>ppt_x</p:attrName>
                                          <p:attrName>ppt_y</p:attrName>
                                        </p:attrNameLst>
                                      </p:cBhvr>
                                      <p:rCtr x="-3131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TextBox 27"/>
          <p:cNvSpPr txBox="1"/>
          <p:nvPr/>
        </p:nvSpPr>
        <p:spPr>
          <a:xfrm>
            <a:off x="1709051" y="4898391"/>
            <a:ext cx="8607182" cy="1511534"/>
          </a:xfrm>
          <a:prstGeom prst="rect">
            <a:avLst/>
          </a:prstGeom>
          <a:noFill/>
        </p:spPr>
        <p:txBody>
          <a:bodyPr wrap="square" lIns="179212" tIns="143371" rIns="179212" bIns="143371" rtlCol="0" anchor="ctr" anchorCtr="0">
            <a:spAutoFit/>
          </a:bodyPr>
          <a:lstStyle/>
          <a:p>
            <a:pPr algn="ctr" defTabSz="914004">
              <a:lnSpc>
                <a:spcPct val="90000"/>
              </a:lnSpc>
              <a:spcAft>
                <a:spcPts val="588"/>
              </a:spcAft>
            </a:pPr>
            <a:r>
              <a:rPr lang="en-US" sz="4411" dirty="0">
                <a:solidFill>
                  <a:schemeClr val="tx1">
                    <a:lumMod val="75000"/>
                  </a:schemeClr>
                </a:solidFill>
                <a:latin typeface="Segoe UI Light"/>
              </a:rPr>
              <a:t>That’s up to 600,000 servers in each Azure region</a:t>
            </a:r>
          </a:p>
        </p:txBody>
      </p:sp>
      <p:grpSp>
        <p:nvGrpSpPr>
          <p:cNvPr id="2" name="Group 1"/>
          <p:cNvGrpSpPr/>
          <p:nvPr/>
        </p:nvGrpSpPr>
        <p:grpSpPr>
          <a:xfrm>
            <a:off x="1454575" y="352638"/>
            <a:ext cx="9048849" cy="4346297"/>
            <a:chOff x="1483741" y="359212"/>
            <a:chExt cx="9230297" cy="4433449"/>
          </a:xfrm>
        </p:grpSpPr>
        <p:pic>
          <p:nvPicPr>
            <p:cNvPr id="3" name="Picture 2"/>
            <p:cNvPicPr>
              <a:picLocks noChangeAspect="1"/>
            </p:cNvPicPr>
            <p:nvPr/>
          </p:nvPicPr>
          <p:blipFill>
            <a:blip r:embed="rId3"/>
            <a:stretch>
              <a:fillRect/>
            </a:stretch>
          </p:blipFill>
          <p:spPr>
            <a:xfrm rot="16200000">
              <a:off x="3882165" y="-2039212"/>
              <a:ext cx="4433449" cy="9230297"/>
            </a:xfrm>
            <a:prstGeom prst="rect">
              <a:avLst/>
            </a:prstGeom>
          </p:spPr>
        </p:pic>
        <p:pic>
          <p:nvPicPr>
            <p:cNvPr id="5" name="Picture 4"/>
            <p:cNvPicPr>
              <a:picLocks noChangeAspect="1"/>
            </p:cNvPicPr>
            <p:nvPr/>
          </p:nvPicPr>
          <p:blipFill>
            <a:blip r:embed="rId4"/>
            <a:stretch>
              <a:fillRect/>
            </a:stretch>
          </p:blipFill>
          <p:spPr>
            <a:xfrm rot="16200000">
              <a:off x="2467269" y="651488"/>
              <a:ext cx="3505200" cy="3775664"/>
            </a:xfrm>
            <a:prstGeom prst="rect">
              <a:avLst/>
            </a:prstGeom>
          </p:spPr>
        </p:pic>
        <p:pic>
          <p:nvPicPr>
            <p:cNvPr id="6" name="Picture 5"/>
            <p:cNvPicPr>
              <a:picLocks noChangeAspect="1"/>
            </p:cNvPicPr>
            <p:nvPr/>
          </p:nvPicPr>
          <p:blipFill>
            <a:blip r:embed="rId4"/>
            <a:stretch>
              <a:fillRect/>
            </a:stretch>
          </p:blipFill>
          <p:spPr>
            <a:xfrm rot="16200000">
              <a:off x="6462326" y="651488"/>
              <a:ext cx="3505200" cy="3775664"/>
            </a:xfrm>
            <a:prstGeom prst="rect">
              <a:avLst/>
            </a:prstGeom>
          </p:spPr>
        </p:pic>
      </p:grpSp>
      <p:pic>
        <p:nvPicPr>
          <p:cNvPr id="4" name="Picture 3"/>
          <p:cNvPicPr>
            <a:picLocks noChangeAspect="1"/>
          </p:cNvPicPr>
          <p:nvPr/>
        </p:nvPicPr>
        <p:blipFill>
          <a:blip r:embed="rId5"/>
          <a:stretch>
            <a:fillRect/>
          </a:stretch>
        </p:blipFill>
        <p:spPr>
          <a:xfrm rot="16200000">
            <a:off x="8557786" y="2193098"/>
            <a:ext cx="992596" cy="1852847"/>
          </a:xfrm>
          <a:prstGeom prst="rect">
            <a:avLst/>
          </a:prstGeom>
        </p:spPr>
      </p:pic>
      <p:sp>
        <p:nvSpPr>
          <p:cNvPr id="868" name="TextBox 867"/>
          <p:cNvSpPr txBox="1"/>
          <p:nvPr/>
        </p:nvSpPr>
        <p:spPr>
          <a:xfrm>
            <a:off x="988972" y="5203888"/>
            <a:ext cx="10047340" cy="900538"/>
          </a:xfrm>
          <a:prstGeom prst="rect">
            <a:avLst/>
          </a:prstGeom>
          <a:noFill/>
        </p:spPr>
        <p:txBody>
          <a:bodyPr wrap="square" lIns="179212" tIns="143371" rIns="179212" bIns="143371" rtlCol="0" anchor="ctr" anchorCtr="0">
            <a:spAutoFit/>
          </a:bodyPr>
          <a:lstStyle/>
          <a:p>
            <a:pPr algn="ctr" defTabSz="914004">
              <a:lnSpc>
                <a:spcPct val="90000"/>
              </a:lnSpc>
              <a:spcAft>
                <a:spcPts val="588"/>
              </a:spcAft>
            </a:pPr>
            <a:r>
              <a:rPr lang="en-US" sz="4411" dirty="0">
                <a:solidFill>
                  <a:schemeClr val="tx1">
                    <a:lumMod val="75000"/>
                  </a:schemeClr>
                </a:solidFill>
                <a:latin typeface="Segoe UI Light"/>
              </a:rPr>
              <a:t>And there are 16 building per region…</a:t>
            </a:r>
          </a:p>
        </p:txBody>
      </p:sp>
      <p:pic>
        <p:nvPicPr>
          <p:cNvPr id="8" name="Picture 7"/>
          <p:cNvPicPr>
            <a:picLocks noChangeAspect="1"/>
          </p:cNvPicPr>
          <p:nvPr/>
        </p:nvPicPr>
        <p:blipFill>
          <a:blip r:embed="rId5"/>
          <a:stretch>
            <a:fillRect/>
          </a:stretch>
        </p:blipFill>
        <p:spPr>
          <a:xfrm rot="16200000">
            <a:off x="8557786" y="1083239"/>
            <a:ext cx="992596" cy="1852847"/>
          </a:xfrm>
          <a:prstGeom prst="rect">
            <a:avLst/>
          </a:prstGeom>
        </p:spPr>
      </p:pic>
      <p:pic>
        <p:nvPicPr>
          <p:cNvPr id="9" name="Picture 8"/>
          <p:cNvPicPr>
            <a:picLocks noChangeAspect="1"/>
          </p:cNvPicPr>
          <p:nvPr/>
        </p:nvPicPr>
        <p:blipFill>
          <a:blip r:embed="rId5"/>
          <a:stretch>
            <a:fillRect/>
          </a:stretch>
        </p:blipFill>
        <p:spPr>
          <a:xfrm rot="16200000">
            <a:off x="8557786" y="-26620"/>
            <a:ext cx="992596" cy="1852847"/>
          </a:xfrm>
          <a:prstGeom prst="rect">
            <a:avLst/>
          </a:prstGeom>
        </p:spPr>
      </p:pic>
      <p:pic>
        <p:nvPicPr>
          <p:cNvPr id="10" name="Picture 9"/>
          <p:cNvPicPr>
            <a:picLocks noChangeAspect="1"/>
          </p:cNvPicPr>
          <p:nvPr/>
        </p:nvPicPr>
        <p:blipFill>
          <a:blip r:embed="rId5"/>
          <a:stretch>
            <a:fillRect/>
          </a:stretch>
        </p:blipFill>
        <p:spPr>
          <a:xfrm rot="16200000">
            <a:off x="8557786" y="3281614"/>
            <a:ext cx="992596" cy="1852847"/>
          </a:xfrm>
          <a:prstGeom prst="rect">
            <a:avLst/>
          </a:prstGeom>
        </p:spPr>
      </p:pic>
      <p:pic>
        <p:nvPicPr>
          <p:cNvPr id="15" name="Picture 14"/>
          <p:cNvPicPr>
            <a:picLocks noChangeAspect="1"/>
          </p:cNvPicPr>
          <p:nvPr/>
        </p:nvPicPr>
        <p:blipFill>
          <a:blip r:embed="rId5"/>
          <a:stretch>
            <a:fillRect/>
          </a:stretch>
        </p:blipFill>
        <p:spPr>
          <a:xfrm rot="16200000">
            <a:off x="6583517" y="2193098"/>
            <a:ext cx="992596" cy="1852847"/>
          </a:xfrm>
          <a:prstGeom prst="rect">
            <a:avLst/>
          </a:prstGeom>
        </p:spPr>
      </p:pic>
      <p:pic>
        <p:nvPicPr>
          <p:cNvPr id="16" name="Picture 15"/>
          <p:cNvPicPr>
            <a:picLocks noChangeAspect="1"/>
          </p:cNvPicPr>
          <p:nvPr/>
        </p:nvPicPr>
        <p:blipFill>
          <a:blip r:embed="rId5"/>
          <a:stretch>
            <a:fillRect/>
          </a:stretch>
        </p:blipFill>
        <p:spPr>
          <a:xfrm rot="16200000">
            <a:off x="6583517" y="1083239"/>
            <a:ext cx="992596" cy="1852847"/>
          </a:xfrm>
          <a:prstGeom prst="rect">
            <a:avLst/>
          </a:prstGeom>
        </p:spPr>
      </p:pic>
      <p:pic>
        <p:nvPicPr>
          <p:cNvPr id="17" name="Picture 16"/>
          <p:cNvPicPr>
            <a:picLocks noChangeAspect="1"/>
          </p:cNvPicPr>
          <p:nvPr/>
        </p:nvPicPr>
        <p:blipFill>
          <a:blip r:embed="rId5"/>
          <a:stretch>
            <a:fillRect/>
          </a:stretch>
        </p:blipFill>
        <p:spPr>
          <a:xfrm rot="16200000">
            <a:off x="6583517" y="-26620"/>
            <a:ext cx="992596" cy="1852847"/>
          </a:xfrm>
          <a:prstGeom prst="rect">
            <a:avLst/>
          </a:prstGeom>
        </p:spPr>
      </p:pic>
      <p:pic>
        <p:nvPicPr>
          <p:cNvPr id="18" name="Picture 17"/>
          <p:cNvPicPr>
            <a:picLocks noChangeAspect="1"/>
          </p:cNvPicPr>
          <p:nvPr/>
        </p:nvPicPr>
        <p:blipFill>
          <a:blip r:embed="rId5"/>
          <a:stretch>
            <a:fillRect/>
          </a:stretch>
        </p:blipFill>
        <p:spPr>
          <a:xfrm rot="16200000">
            <a:off x="6583517" y="3281614"/>
            <a:ext cx="992596" cy="1852847"/>
          </a:xfrm>
          <a:prstGeom prst="rect">
            <a:avLst/>
          </a:prstGeom>
        </p:spPr>
      </p:pic>
      <p:pic>
        <p:nvPicPr>
          <p:cNvPr id="19" name="Picture 18"/>
          <p:cNvPicPr>
            <a:picLocks noChangeAspect="1"/>
          </p:cNvPicPr>
          <p:nvPr/>
        </p:nvPicPr>
        <p:blipFill>
          <a:blip r:embed="rId5"/>
          <a:stretch>
            <a:fillRect/>
          </a:stretch>
        </p:blipFill>
        <p:spPr>
          <a:xfrm rot="16200000">
            <a:off x="4615887" y="2193098"/>
            <a:ext cx="992596" cy="1852847"/>
          </a:xfrm>
          <a:prstGeom prst="rect">
            <a:avLst/>
          </a:prstGeom>
        </p:spPr>
      </p:pic>
      <p:pic>
        <p:nvPicPr>
          <p:cNvPr id="20" name="Picture 19"/>
          <p:cNvPicPr>
            <a:picLocks noChangeAspect="1"/>
          </p:cNvPicPr>
          <p:nvPr/>
        </p:nvPicPr>
        <p:blipFill>
          <a:blip r:embed="rId5"/>
          <a:stretch>
            <a:fillRect/>
          </a:stretch>
        </p:blipFill>
        <p:spPr>
          <a:xfrm rot="16200000">
            <a:off x="4615887" y="1083239"/>
            <a:ext cx="992596" cy="1852847"/>
          </a:xfrm>
          <a:prstGeom prst="rect">
            <a:avLst/>
          </a:prstGeom>
        </p:spPr>
      </p:pic>
      <p:pic>
        <p:nvPicPr>
          <p:cNvPr id="21" name="Picture 20"/>
          <p:cNvPicPr>
            <a:picLocks noChangeAspect="1"/>
          </p:cNvPicPr>
          <p:nvPr/>
        </p:nvPicPr>
        <p:blipFill>
          <a:blip r:embed="rId5"/>
          <a:stretch>
            <a:fillRect/>
          </a:stretch>
        </p:blipFill>
        <p:spPr>
          <a:xfrm rot="16200000">
            <a:off x="4615887" y="-26620"/>
            <a:ext cx="992596" cy="1852847"/>
          </a:xfrm>
          <a:prstGeom prst="rect">
            <a:avLst/>
          </a:prstGeom>
        </p:spPr>
      </p:pic>
      <p:pic>
        <p:nvPicPr>
          <p:cNvPr id="22" name="Picture 21"/>
          <p:cNvPicPr>
            <a:picLocks noChangeAspect="1"/>
          </p:cNvPicPr>
          <p:nvPr/>
        </p:nvPicPr>
        <p:blipFill>
          <a:blip r:embed="rId5"/>
          <a:stretch>
            <a:fillRect/>
          </a:stretch>
        </p:blipFill>
        <p:spPr>
          <a:xfrm rot="16200000">
            <a:off x="4615887" y="3281614"/>
            <a:ext cx="992596" cy="1852847"/>
          </a:xfrm>
          <a:prstGeom prst="rect">
            <a:avLst/>
          </a:prstGeom>
        </p:spPr>
      </p:pic>
      <p:pic>
        <p:nvPicPr>
          <p:cNvPr id="23" name="Picture 22"/>
          <p:cNvPicPr>
            <a:picLocks noChangeAspect="1"/>
          </p:cNvPicPr>
          <p:nvPr/>
        </p:nvPicPr>
        <p:blipFill>
          <a:blip r:embed="rId5"/>
          <a:stretch>
            <a:fillRect/>
          </a:stretch>
        </p:blipFill>
        <p:spPr>
          <a:xfrm rot="16200000">
            <a:off x="2641618" y="2193098"/>
            <a:ext cx="992596" cy="1852847"/>
          </a:xfrm>
          <a:prstGeom prst="rect">
            <a:avLst/>
          </a:prstGeom>
        </p:spPr>
      </p:pic>
      <p:pic>
        <p:nvPicPr>
          <p:cNvPr id="24" name="Picture 23"/>
          <p:cNvPicPr>
            <a:picLocks noChangeAspect="1"/>
          </p:cNvPicPr>
          <p:nvPr/>
        </p:nvPicPr>
        <p:blipFill>
          <a:blip r:embed="rId5"/>
          <a:stretch>
            <a:fillRect/>
          </a:stretch>
        </p:blipFill>
        <p:spPr>
          <a:xfrm rot="16200000">
            <a:off x="2641618" y="1083239"/>
            <a:ext cx="992596" cy="1852847"/>
          </a:xfrm>
          <a:prstGeom prst="rect">
            <a:avLst/>
          </a:prstGeom>
        </p:spPr>
      </p:pic>
      <p:pic>
        <p:nvPicPr>
          <p:cNvPr id="25" name="Picture 24"/>
          <p:cNvPicPr>
            <a:picLocks noChangeAspect="1"/>
          </p:cNvPicPr>
          <p:nvPr/>
        </p:nvPicPr>
        <p:blipFill>
          <a:blip r:embed="rId5"/>
          <a:stretch>
            <a:fillRect/>
          </a:stretch>
        </p:blipFill>
        <p:spPr>
          <a:xfrm rot="16200000">
            <a:off x="2641618" y="-26620"/>
            <a:ext cx="992596" cy="1852847"/>
          </a:xfrm>
          <a:prstGeom prst="rect">
            <a:avLst/>
          </a:prstGeom>
        </p:spPr>
      </p:pic>
      <p:pic>
        <p:nvPicPr>
          <p:cNvPr id="26" name="Picture 25"/>
          <p:cNvPicPr>
            <a:picLocks noChangeAspect="1"/>
          </p:cNvPicPr>
          <p:nvPr/>
        </p:nvPicPr>
        <p:blipFill>
          <a:blip r:embed="rId5"/>
          <a:stretch>
            <a:fillRect/>
          </a:stretch>
        </p:blipFill>
        <p:spPr>
          <a:xfrm rot="16200000">
            <a:off x="2641618" y="3281614"/>
            <a:ext cx="992596" cy="1852847"/>
          </a:xfrm>
          <a:prstGeom prst="rect">
            <a:avLst/>
          </a:prstGeom>
        </p:spPr>
      </p:pic>
      <p:sp>
        <p:nvSpPr>
          <p:cNvPr id="27" name="Rectangle 26"/>
          <p:cNvSpPr/>
          <p:nvPr/>
        </p:nvSpPr>
        <p:spPr bwMode="auto">
          <a:xfrm>
            <a:off x="1763280" y="352636"/>
            <a:ext cx="8516036" cy="4346298"/>
          </a:xfrm>
          <a:prstGeom prst="rect">
            <a:avLst/>
          </a:prstGeom>
          <a:noFill/>
          <a:ln w="444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TextBox 28"/>
          <p:cNvSpPr txBox="1"/>
          <p:nvPr/>
        </p:nvSpPr>
        <p:spPr>
          <a:xfrm>
            <a:off x="10503424" y="6491785"/>
            <a:ext cx="1688576" cy="369332"/>
          </a:xfrm>
          <a:prstGeom prst="rect">
            <a:avLst/>
          </a:prstGeom>
          <a:noFill/>
        </p:spPr>
        <p:txBody>
          <a:bodyPr wrap="square" rtlCol="0">
            <a:spAutoFit/>
          </a:bodyPr>
          <a:lstStyle/>
          <a:p>
            <a:r>
              <a:rPr lang="en-US" dirty="0"/>
              <a:t>@ITProGuru</a:t>
            </a:r>
          </a:p>
        </p:txBody>
      </p:sp>
    </p:spTree>
    <p:extLst>
      <p:ext uri="{BB962C8B-B14F-4D97-AF65-F5344CB8AC3E}">
        <p14:creationId xmlns:p14="http://schemas.microsoft.com/office/powerpoint/2010/main" val="2784587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544" fill="hold" nodeType="after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Effect transition="out" filter="fade">
                                      <p:cBhvr>
                                        <p:cTn id="8" dur="1000"/>
                                        <p:tgtEl>
                                          <p:spTgt spid="2"/>
                                        </p:tgtEl>
                                      </p:cBhvr>
                                    </p:animEffect>
                                    <p:anim calcmode="lin" valueType="num">
                                      <p:cBhvr>
                                        <p:cTn id="9" dur="1000"/>
                                        <p:tgtEl>
                                          <p:spTgt spid="2"/>
                                        </p:tgtEl>
                                        <p:attrNameLst>
                                          <p:attrName>ppt_x</p:attrName>
                                        </p:attrNameLst>
                                      </p:cBhvr>
                                      <p:tavLst>
                                        <p:tav tm="0">
                                          <p:val>
                                            <p:strVal val="ppt_x"/>
                                          </p:val>
                                        </p:tav>
                                        <p:tav tm="100000">
                                          <p:val>
                                            <p:fltVal val="0.5"/>
                                          </p:val>
                                        </p:tav>
                                      </p:tavLst>
                                    </p:anim>
                                    <p:anim calcmode="lin" valueType="num">
                                      <p:cBhvr>
                                        <p:cTn id="10" dur="1000"/>
                                        <p:tgtEl>
                                          <p:spTgt spid="2"/>
                                        </p:tgtEl>
                                        <p:attrNameLst>
                                          <p:attrName>ppt_y</p:attrName>
                                        </p:attrNameLst>
                                      </p:cBhvr>
                                      <p:tavLst>
                                        <p:tav tm="0">
                                          <p:val>
                                            <p:strVal val="ppt_y"/>
                                          </p:val>
                                        </p:tav>
                                        <p:tav tm="100000">
                                          <p:val>
                                            <p:fltVal val="0.5"/>
                                          </p:val>
                                        </p:tav>
                                      </p:tavLst>
                                    </p:anim>
                                    <p:set>
                                      <p:cBhvr>
                                        <p:cTn id="11" dur="1" fill="hold">
                                          <p:stCondLst>
                                            <p:cond delay="999"/>
                                          </p:stCondLst>
                                        </p:cTn>
                                        <p:tgtEl>
                                          <p:spTgt spid="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3.65331E-6 -4.36223E-6 L -0.22326 -0.23853 " pathEditMode="relative" rAng="0" ptsTypes="AA">
                                      <p:cBhvr>
                                        <p:cTn id="16" dur="1000" fill="hold"/>
                                        <p:tgtEl>
                                          <p:spTgt spid="2"/>
                                        </p:tgtEl>
                                        <p:attrNameLst>
                                          <p:attrName>ppt_x</p:attrName>
                                          <p:attrName>ppt_y</p:attrName>
                                        </p:attrNameLst>
                                      </p:cBhvr>
                                      <p:rCtr x="-11169" y="-11938"/>
                                    </p:animMotion>
                                  </p:childTnLst>
                                </p:cTn>
                              </p:par>
                              <p:par>
                                <p:cTn id="17" presetID="10" presetClass="entr" presetSubtype="0" fill="hold" nodeType="withEffect">
                                  <p:stCondLst>
                                    <p:cond delay="5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1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20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3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4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5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nodeType="withEffect">
                                  <p:stCondLst>
                                    <p:cond delay="60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6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7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75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nodeType="withEffect">
                                  <p:stCondLst>
                                    <p:cond delay="80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nodeType="withEffect">
                                  <p:stCondLst>
                                    <p:cond delay="90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ntr" presetSubtype="0" fill="hold" nodeType="withEffect">
                                  <p:stCondLst>
                                    <p:cond delay="95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nodeType="withEffect">
                                  <p:stCondLst>
                                    <p:cond delay="100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par>
                                <p:cTn id="63" presetID="10" presetClass="entr" presetSubtype="0" fill="hold" nodeType="withEffect">
                                  <p:stCondLst>
                                    <p:cond delay="105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childTnLst>
                          </p:cTn>
                        </p:par>
                        <p:par>
                          <p:cTn id="66" fill="hold">
                            <p:stCondLst>
                              <p:cond delay="2550"/>
                            </p:stCondLst>
                            <p:childTnLst>
                              <p:par>
                                <p:cTn id="67" presetID="10" presetClass="entr" presetSubtype="0" fill="hold" grpId="1" nodeType="afterEffect">
                                  <p:stCondLst>
                                    <p:cond delay="0"/>
                                  </p:stCondLst>
                                  <p:childTnLst>
                                    <p:set>
                                      <p:cBhvr>
                                        <p:cTn id="68" dur="1" fill="hold">
                                          <p:stCondLst>
                                            <p:cond delay="0"/>
                                          </p:stCondLst>
                                        </p:cTn>
                                        <p:tgtEl>
                                          <p:spTgt spid="868"/>
                                        </p:tgtEl>
                                        <p:attrNameLst>
                                          <p:attrName>style.visibility</p:attrName>
                                        </p:attrNameLst>
                                      </p:cBhvr>
                                      <p:to>
                                        <p:strVal val="visible"/>
                                      </p:to>
                                    </p:set>
                                    <p:animEffect transition="in" filter="fade">
                                      <p:cBhvr>
                                        <p:cTn id="69" dur="500"/>
                                        <p:tgtEl>
                                          <p:spTgt spid="86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868"/>
                                        </p:tgtEl>
                                      </p:cBhvr>
                                    </p:animEffect>
                                    <p:set>
                                      <p:cBhvr>
                                        <p:cTn id="74" dur="1" fill="hold">
                                          <p:stCondLst>
                                            <p:cond delay="499"/>
                                          </p:stCondLst>
                                        </p:cTn>
                                        <p:tgtEl>
                                          <p:spTgt spid="868"/>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68" grpId="0"/>
      <p:bldP spid="868" grpId="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31" y="132120"/>
            <a:ext cx="10515600" cy="1325563"/>
          </a:xfrm>
        </p:spPr>
        <p:txBody>
          <a:bodyPr>
            <a:normAutofit/>
          </a:bodyPr>
          <a:lstStyle/>
          <a:p>
            <a:r>
              <a:rPr lang="en-US" dirty="0">
                <a:latin typeface="Segoe UI Light" panose="020B0502040204020203" pitchFamily="34" charset="0"/>
                <a:cs typeface="Segoe UI Light" panose="020B0502040204020203" pitchFamily="34" charset="0"/>
              </a:rPr>
              <a:t>Azure Trust Center</a:t>
            </a:r>
          </a:p>
        </p:txBody>
      </p:sp>
      <p:sp>
        <p:nvSpPr>
          <p:cNvPr id="3" name="Slide Number Placeholder 2"/>
          <p:cNvSpPr>
            <a:spLocks noGrp="1"/>
          </p:cNvSpPr>
          <p:nvPr>
            <p:ph type="sldNum" sz="quarter" idx="12"/>
          </p:nvPr>
        </p:nvSpPr>
        <p:spPr>
          <a:xfrm>
            <a:off x="8610599" y="6356350"/>
            <a:ext cx="3053317"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E9B2D-D49A-4893-ACB9-7CFC3FD5084B}" type="slidenum">
              <a:rPr kumimoji="0" lang="en-US" sz="1200" b="0" i="0" u="none" strike="noStrike" kern="1200" cap="none" spc="0" normalizeH="0" baseline="0" noProof="0" smtClean="0">
                <a:ln>
                  <a:noFill/>
                </a:ln>
                <a:solidFill>
                  <a:prstClr val="black">
                    <a:tint val="75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Segoe UI Light" panose="020B0502040204020203" pitchFamily="34" charset="0"/>
              <a:ea typeface="+mn-ea"/>
              <a:cs typeface="Segoe UI Light" panose="020B0502040204020203" pitchFamily="34" charset="0"/>
            </a:endParaRPr>
          </a:p>
        </p:txBody>
      </p:sp>
      <p:sp>
        <p:nvSpPr>
          <p:cNvPr id="8" name="TextBox 7"/>
          <p:cNvSpPr txBox="1"/>
          <p:nvPr/>
        </p:nvSpPr>
        <p:spPr>
          <a:xfrm>
            <a:off x="490331" y="1060174"/>
            <a:ext cx="73673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hlinkClick r:id="rId3"/>
              </a:rPr>
              <a:t>http://azure.microsoft.com/en-us/support/trust-center/</a:t>
            </a:r>
            <a:r>
              <a:rPr kumimoji="0" lang="en-US"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p>
        </p:txBody>
      </p:sp>
      <p:pic>
        <p:nvPicPr>
          <p:cNvPr id="10" name="Picture 9"/>
          <p:cNvPicPr>
            <a:picLocks noChangeAspect="1"/>
          </p:cNvPicPr>
          <p:nvPr/>
        </p:nvPicPr>
        <p:blipFill>
          <a:blip r:embed="rId4"/>
          <a:stretch>
            <a:fillRect/>
          </a:stretch>
        </p:blipFill>
        <p:spPr>
          <a:xfrm>
            <a:off x="10469593" y="50651"/>
            <a:ext cx="1722407" cy="1402216"/>
          </a:xfrm>
          <a:prstGeom prst="rect">
            <a:avLst/>
          </a:prstGeom>
          <a:ln>
            <a:noFill/>
          </a:ln>
          <a:effectLst>
            <a:softEdge rad="112500"/>
          </a:effectLst>
        </p:spPr>
      </p:pic>
      <p:sp>
        <p:nvSpPr>
          <p:cNvPr id="11" name="TextBox 10"/>
          <p:cNvSpPr txBox="1"/>
          <p:nvPr/>
        </p:nvSpPr>
        <p:spPr>
          <a:xfrm>
            <a:off x="10503424" y="6491785"/>
            <a:ext cx="1688576" cy="369332"/>
          </a:xfrm>
          <a:prstGeom prst="rect">
            <a:avLst/>
          </a:prstGeom>
          <a:noFill/>
        </p:spPr>
        <p:txBody>
          <a:bodyPr wrap="square" rtlCol="0">
            <a:spAutoFit/>
          </a:bodyPr>
          <a:lstStyle/>
          <a:p>
            <a:r>
              <a:rPr lang="en-US" dirty="0"/>
              <a:t>@ITProGuru</a:t>
            </a:r>
          </a:p>
        </p:txBody>
      </p:sp>
      <p:pic>
        <p:nvPicPr>
          <p:cNvPr id="4" name="Picture 3"/>
          <p:cNvPicPr>
            <a:picLocks noChangeAspect="1"/>
          </p:cNvPicPr>
          <p:nvPr/>
        </p:nvPicPr>
        <p:blipFill>
          <a:blip r:embed="rId5"/>
          <a:stretch>
            <a:fillRect/>
          </a:stretch>
        </p:blipFill>
        <p:spPr>
          <a:xfrm>
            <a:off x="821970" y="1831053"/>
            <a:ext cx="10183961" cy="4282545"/>
          </a:xfrm>
          <a:prstGeom prst="rect">
            <a:avLst/>
          </a:prstGeom>
        </p:spPr>
      </p:pic>
      <p:sp>
        <p:nvSpPr>
          <p:cNvPr id="15" name="Rectangle 14"/>
          <p:cNvSpPr/>
          <p:nvPr/>
        </p:nvSpPr>
        <p:spPr>
          <a:xfrm>
            <a:off x="1321720" y="3173008"/>
            <a:ext cx="1614910" cy="294059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45516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455" y="488"/>
            <a:ext cx="12187096" cy="14396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44" tIns="91423" rIns="91423" bIns="91423" numCol="1" rtlCol="0" anchor="b" anchorCtr="0" compatLnSpc="1">
            <a:prstTxWarp prst="textNoShape">
              <a:avLst/>
            </a:prstTxWarp>
          </a:bodyPr>
          <a:lstStyle/>
          <a:p>
            <a:pPr marL="0" marR="0" lvl="0" indent="0" defTabSz="457090" eaLnBrk="1" fontAlgn="base" latinLnBrk="0" hangingPunct="1">
              <a:lnSpc>
                <a:spcPts val="5199"/>
              </a:lnSpc>
              <a:spcBef>
                <a:spcPct val="0"/>
              </a:spcBef>
              <a:spcAft>
                <a:spcPct val="0"/>
              </a:spcAft>
              <a:buClrTx/>
              <a:buSzTx/>
              <a:buFontTx/>
              <a:buNone/>
              <a:tabLst>
                <a:tab pos="5659655" algn="l"/>
              </a:tabLst>
              <a:defRPr/>
            </a:pPr>
            <a:r>
              <a:rPr kumimoji="0" lang="en-US" sz="4400" b="0" i="0" u="none" strike="noStrike" kern="0" cap="none" spc="-100" normalizeH="0" baseline="0" noProof="0" dirty="0">
                <a:ln w="3175">
                  <a:noFill/>
                </a:ln>
                <a:solidFill>
                  <a:srgbClr val="FFFFFF">
                    <a:alpha val="99000"/>
                  </a:srgbClr>
                </a:solidFill>
                <a:effectLst/>
                <a:uLnTx/>
                <a:uFillTx/>
                <a:latin typeface="Segoe UI Light"/>
              </a:rPr>
              <a:t>Your cloud provider is your partner</a:t>
            </a:r>
          </a:p>
        </p:txBody>
      </p:sp>
      <p:sp>
        <p:nvSpPr>
          <p:cNvPr id="54" name="Rectangle 53"/>
          <p:cNvSpPr/>
          <p:nvPr/>
        </p:nvSpPr>
        <p:spPr bwMode="auto">
          <a:xfrm>
            <a:off x="864" y="1528114"/>
            <a:ext cx="12188685" cy="53294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defTabSz="932293"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505050"/>
                </a:solidFill>
                <a:effectLst/>
                <a:uLnTx/>
                <a:uFillTx/>
                <a:ea typeface="Segoe UI" pitchFamily="34" charset="0"/>
                <a:cs typeface="Segoe UI" pitchFamily="34" charset="0"/>
              </a:rPr>
              <a:t> </a:t>
            </a:r>
            <a:endParaRPr kumimoji="0" lang="en-US" sz="1600" b="0" i="0" u="none" strike="noStrike" kern="0" cap="none" spc="0" normalizeH="0" baseline="0" noProof="0" dirty="0">
              <a:ln>
                <a:noFill/>
              </a:ln>
              <a:solidFill>
                <a:srgbClr val="009E49"/>
              </a:solidFill>
              <a:effectLst/>
              <a:uLnTx/>
              <a:uFillTx/>
              <a:ea typeface="Segoe UI" pitchFamily="34" charset="0"/>
              <a:cs typeface="Segoe UI" pitchFamily="34" charset="0"/>
            </a:endParaRPr>
          </a:p>
        </p:txBody>
      </p:sp>
      <p:grpSp>
        <p:nvGrpSpPr>
          <p:cNvPr id="4" name="Group 3"/>
          <p:cNvGrpSpPr/>
          <p:nvPr/>
        </p:nvGrpSpPr>
        <p:grpSpPr>
          <a:xfrm>
            <a:off x="7441613" y="1465587"/>
            <a:ext cx="4834732" cy="5402058"/>
            <a:chOff x="0" y="1465307"/>
            <a:chExt cx="4835417" cy="5402825"/>
          </a:xfrm>
        </p:grpSpPr>
        <p:sp>
          <p:nvSpPr>
            <p:cNvPr id="59" name="Rectangle 44"/>
            <p:cNvSpPr>
              <a:spLocks noChangeArrowheads="1"/>
            </p:cNvSpPr>
            <p:nvPr/>
          </p:nvSpPr>
          <p:spPr bwMode="auto">
            <a:xfrm>
              <a:off x="2038380" y="1983119"/>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3" name="Rectangle 48"/>
            <p:cNvSpPr>
              <a:spLocks noChangeArrowheads="1"/>
            </p:cNvSpPr>
            <p:nvPr/>
          </p:nvSpPr>
          <p:spPr bwMode="auto">
            <a:xfrm>
              <a:off x="2038380" y="2629232"/>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7" name="Rectangle 52"/>
            <p:cNvSpPr>
              <a:spLocks noChangeArrowheads="1"/>
            </p:cNvSpPr>
            <p:nvPr/>
          </p:nvSpPr>
          <p:spPr bwMode="auto">
            <a:xfrm>
              <a:off x="2038380" y="3275345"/>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1" name="Rectangle 56"/>
            <p:cNvSpPr>
              <a:spLocks noChangeArrowheads="1"/>
            </p:cNvSpPr>
            <p:nvPr/>
          </p:nvSpPr>
          <p:spPr bwMode="auto">
            <a:xfrm>
              <a:off x="2038380" y="3921458"/>
              <a:ext cx="544513" cy="542925"/>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5" name="Rectangle 60"/>
            <p:cNvSpPr>
              <a:spLocks noChangeArrowheads="1"/>
            </p:cNvSpPr>
            <p:nvPr/>
          </p:nvSpPr>
          <p:spPr bwMode="auto">
            <a:xfrm>
              <a:off x="2038380" y="4565983"/>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87" name="Rectangle 72"/>
            <p:cNvSpPr>
              <a:spLocks noChangeArrowheads="1"/>
            </p:cNvSpPr>
            <p:nvPr/>
          </p:nvSpPr>
          <p:spPr bwMode="auto">
            <a:xfrm>
              <a:off x="2038380" y="5212096"/>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91" name="Rectangle 76"/>
            <p:cNvSpPr>
              <a:spLocks noChangeArrowheads="1"/>
            </p:cNvSpPr>
            <p:nvPr/>
          </p:nvSpPr>
          <p:spPr bwMode="auto">
            <a:xfrm>
              <a:off x="2038380" y="5858212"/>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0" name="Rectangle 45"/>
            <p:cNvSpPr>
              <a:spLocks noChangeArrowheads="1"/>
            </p:cNvSpPr>
            <p:nvPr/>
          </p:nvSpPr>
          <p:spPr bwMode="auto">
            <a:xfrm>
              <a:off x="2720779" y="1983119"/>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4" name="Rectangle 49"/>
            <p:cNvSpPr>
              <a:spLocks noChangeArrowheads="1"/>
            </p:cNvSpPr>
            <p:nvPr/>
          </p:nvSpPr>
          <p:spPr bwMode="auto">
            <a:xfrm>
              <a:off x="2720779" y="2629232"/>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8" name="Rectangle 53"/>
            <p:cNvSpPr>
              <a:spLocks noChangeArrowheads="1"/>
            </p:cNvSpPr>
            <p:nvPr/>
          </p:nvSpPr>
          <p:spPr bwMode="auto">
            <a:xfrm>
              <a:off x="2720779" y="3275345"/>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2" name="Rectangle 57"/>
            <p:cNvSpPr>
              <a:spLocks noChangeArrowheads="1"/>
            </p:cNvSpPr>
            <p:nvPr/>
          </p:nvSpPr>
          <p:spPr bwMode="auto">
            <a:xfrm>
              <a:off x="2720779" y="3921458"/>
              <a:ext cx="544513" cy="542925"/>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6" name="Rectangle 61"/>
            <p:cNvSpPr>
              <a:spLocks noChangeArrowheads="1"/>
            </p:cNvSpPr>
            <p:nvPr/>
          </p:nvSpPr>
          <p:spPr bwMode="auto">
            <a:xfrm>
              <a:off x="2720779" y="4565983"/>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88" name="Rectangle 73"/>
            <p:cNvSpPr>
              <a:spLocks noChangeArrowheads="1"/>
            </p:cNvSpPr>
            <p:nvPr/>
          </p:nvSpPr>
          <p:spPr bwMode="auto">
            <a:xfrm>
              <a:off x="2720779" y="5212096"/>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92" name="Rectangle 77"/>
            <p:cNvSpPr>
              <a:spLocks noChangeArrowheads="1"/>
            </p:cNvSpPr>
            <p:nvPr/>
          </p:nvSpPr>
          <p:spPr bwMode="auto">
            <a:xfrm>
              <a:off x="2720779" y="5858212"/>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1" name="Rectangle 46"/>
            <p:cNvSpPr>
              <a:spLocks noChangeArrowheads="1"/>
            </p:cNvSpPr>
            <p:nvPr/>
          </p:nvSpPr>
          <p:spPr bwMode="auto">
            <a:xfrm>
              <a:off x="3403178" y="1983119"/>
              <a:ext cx="546100"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5" name="Rectangle 50"/>
            <p:cNvSpPr>
              <a:spLocks noChangeArrowheads="1"/>
            </p:cNvSpPr>
            <p:nvPr/>
          </p:nvSpPr>
          <p:spPr bwMode="auto">
            <a:xfrm>
              <a:off x="3403178" y="2629232"/>
              <a:ext cx="546100"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9" name="Freeform 64"/>
            <p:cNvSpPr>
              <a:spLocks/>
            </p:cNvSpPr>
            <p:nvPr/>
          </p:nvSpPr>
          <p:spPr bwMode="auto">
            <a:xfrm>
              <a:off x="3330607" y="3275346"/>
              <a:ext cx="546100" cy="544513"/>
            </a:xfrm>
            <a:custGeom>
              <a:avLst/>
              <a:gdLst>
                <a:gd name="T0" fmla="*/ 344 w 344"/>
                <a:gd name="T1" fmla="*/ 0 h 343"/>
                <a:gd name="T2" fmla="*/ 344 w 344"/>
                <a:gd name="T3" fmla="*/ 343 h 343"/>
                <a:gd name="T4" fmla="*/ 0 w 344"/>
                <a:gd name="T5" fmla="*/ 343 h 343"/>
              </a:gdLst>
              <a:ahLst/>
              <a:cxnLst>
                <a:cxn ang="0">
                  <a:pos x="T0" y="T1"/>
                </a:cxn>
                <a:cxn ang="0">
                  <a:pos x="T2" y="T3"/>
                </a:cxn>
                <a:cxn ang="0">
                  <a:pos x="T4" y="T5"/>
                </a:cxn>
              </a:cxnLst>
              <a:rect l="0" t="0" r="r" b="b"/>
              <a:pathLst>
                <a:path w="344" h="343">
                  <a:moveTo>
                    <a:pt x="344" y="0"/>
                  </a:moveTo>
                  <a:lnTo>
                    <a:pt x="344" y="343"/>
                  </a:lnTo>
                  <a:lnTo>
                    <a:pt x="0" y="3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9" name="Rectangle 54"/>
            <p:cNvSpPr>
              <a:spLocks noChangeArrowheads="1"/>
            </p:cNvSpPr>
            <p:nvPr/>
          </p:nvSpPr>
          <p:spPr bwMode="auto">
            <a:xfrm>
              <a:off x="3403178" y="3275345"/>
              <a:ext cx="546100"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8" name="Freeform 63"/>
            <p:cNvSpPr>
              <a:spLocks/>
            </p:cNvSpPr>
            <p:nvPr/>
          </p:nvSpPr>
          <p:spPr bwMode="auto">
            <a:xfrm>
              <a:off x="3403178" y="3275345"/>
              <a:ext cx="546100" cy="544513"/>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3" name="Rectangle 58"/>
            <p:cNvSpPr>
              <a:spLocks noChangeArrowheads="1"/>
            </p:cNvSpPr>
            <p:nvPr/>
          </p:nvSpPr>
          <p:spPr bwMode="auto">
            <a:xfrm>
              <a:off x="3403178" y="3921458"/>
              <a:ext cx="546100" cy="542925"/>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82" name="Freeform 67"/>
            <p:cNvSpPr>
              <a:spLocks/>
            </p:cNvSpPr>
            <p:nvPr/>
          </p:nvSpPr>
          <p:spPr bwMode="auto">
            <a:xfrm>
              <a:off x="3403178" y="3921458"/>
              <a:ext cx="546100" cy="542925"/>
            </a:xfrm>
            <a:custGeom>
              <a:avLst/>
              <a:gdLst>
                <a:gd name="T0" fmla="*/ 344 w 344"/>
                <a:gd name="T1" fmla="*/ 0 h 342"/>
                <a:gd name="T2" fmla="*/ 344 w 344"/>
                <a:gd name="T3" fmla="*/ 342 h 342"/>
                <a:gd name="T4" fmla="*/ 0 w 344"/>
                <a:gd name="T5" fmla="*/ 342 h 342"/>
                <a:gd name="T6" fmla="*/ 344 w 344"/>
                <a:gd name="T7" fmla="*/ 0 h 342"/>
              </a:gdLst>
              <a:ahLst/>
              <a:cxnLst>
                <a:cxn ang="0">
                  <a:pos x="T0" y="T1"/>
                </a:cxn>
                <a:cxn ang="0">
                  <a:pos x="T2" y="T3"/>
                </a:cxn>
                <a:cxn ang="0">
                  <a:pos x="T4" y="T5"/>
                </a:cxn>
                <a:cxn ang="0">
                  <a:pos x="T6" y="T7"/>
                </a:cxn>
              </a:cxnLst>
              <a:rect l="0" t="0" r="r" b="b"/>
              <a:pathLst>
                <a:path w="344" h="342">
                  <a:moveTo>
                    <a:pt x="344" y="0"/>
                  </a:moveTo>
                  <a:lnTo>
                    <a:pt x="344" y="342"/>
                  </a:lnTo>
                  <a:lnTo>
                    <a:pt x="0" y="342"/>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83" name="Freeform 68"/>
            <p:cNvSpPr>
              <a:spLocks/>
            </p:cNvSpPr>
            <p:nvPr/>
          </p:nvSpPr>
          <p:spPr bwMode="auto">
            <a:xfrm>
              <a:off x="3330607" y="3972258"/>
              <a:ext cx="546100" cy="542925"/>
            </a:xfrm>
            <a:custGeom>
              <a:avLst/>
              <a:gdLst>
                <a:gd name="T0" fmla="*/ 344 w 344"/>
                <a:gd name="T1" fmla="*/ 0 h 342"/>
                <a:gd name="T2" fmla="*/ 344 w 344"/>
                <a:gd name="T3" fmla="*/ 342 h 342"/>
                <a:gd name="T4" fmla="*/ 0 w 344"/>
                <a:gd name="T5" fmla="*/ 342 h 342"/>
              </a:gdLst>
              <a:ahLst/>
              <a:cxnLst>
                <a:cxn ang="0">
                  <a:pos x="T0" y="T1"/>
                </a:cxn>
                <a:cxn ang="0">
                  <a:pos x="T2" y="T3"/>
                </a:cxn>
                <a:cxn ang="0">
                  <a:pos x="T4" y="T5"/>
                </a:cxn>
              </a:cxnLst>
              <a:rect l="0" t="0" r="r" b="b"/>
              <a:pathLst>
                <a:path w="344" h="342">
                  <a:moveTo>
                    <a:pt x="344" y="0"/>
                  </a:moveTo>
                  <a:lnTo>
                    <a:pt x="344" y="342"/>
                  </a:lnTo>
                  <a:lnTo>
                    <a:pt x="0" y="3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85" name="Freeform 70"/>
            <p:cNvSpPr>
              <a:spLocks/>
            </p:cNvSpPr>
            <p:nvPr/>
          </p:nvSpPr>
          <p:spPr bwMode="auto">
            <a:xfrm>
              <a:off x="3330607" y="4667583"/>
              <a:ext cx="546100" cy="544513"/>
            </a:xfrm>
            <a:custGeom>
              <a:avLst/>
              <a:gdLst>
                <a:gd name="T0" fmla="*/ 344 w 344"/>
                <a:gd name="T1" fmla="*/ 0 h 343"/>
                <a:gd name="T2" fmla="*/ 344 w 344"/>
                <a:gd name="T3" fmla="*/ 343 h 343"/>
                <a:gd name="T4" fmla="*/ 0 w 344"/>
                <a:gd name="T5" fmla="*/ 343 h 343"/>
              </a:gdLst>
              <a:ahLst/>
              <a:cxnLst>
                <a:cxn ang="0">
                  <a:pos x="T0" y="T1"/>
                </a:cxn>
                <a:cxn ang="0">
                  <a:pos x="T2" y="T3"/>
                </a:cxn>
                <a:cxn ang="0">
                  <a:pos x="T4" y="T5"/>
                </a:cxn>
              </a:cxnLst>
              <a:rect l="0" t="0" r="r" b="b"/>
              <a:pathLst>
                <a:path w="344" h="343">
                  <a:moveTo>
                    <a:pt x="344" y="0"/>
                  </a:moveTo>
                  <a:lnTo>
                    <a:pt x="344" y="343"/>
                  </a:lnTo>
                  <a:lnTo>
                    <a:pt x="0" y="3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7" name="Rectangle 62"/>
            <p:cNvSpPr>
              <a:spLocks noChangeArrowheads="1"/>
            </p:cNvSpPr>
            <p:nvPr/>
          </p:nvSpPr>
          <p:spPr bwMode="auto">
            <a:xfrm>
              <a:off x="3403178" y="4565983"/>
              <a:ext cx="546100"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84" name="Freeform 69"/>
            <p:cNvSpPr>
              <a:spLocks/>
            </p:cNvSpPr>
            <p:nvPr/>
          </p:nvSpPr>
          <p:spPr bwMode="auto">
            <a:xfrm>
              <a:off x="3403178" y="4565983"/>
              <a:ext cx="546100" cy="544513"/>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89" name="Rectangle 74"/>
            <p:cNvSpPr>
              <a:spLocks noChangeArrowheads="1"/>
            </p:cNvSpPr>
            <p:nvPr/>
          </p:nvSpPr>
          <p:spPr bwMode="auto">
            <a:xfrm>
              <a:off x="3403178" y="5212096"/>
              <a:ext cx="546100"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93" name="Rectangle 78"/>
            <p:cNvSpPr>
              <a:spLocks noChangeArrowheads="1"/>
            </p:cNvSpPr>
            <p:nvPr/>
          </p:nvSpPr>
          <p:spPr bwMode="auto">
            <a:xfrm>
              <a:off x="3403178" y="5858212"/>
              <a:ext cx="546100"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2" name="Rectangle 47"/>
            <p:cNvSpPr>
              <a:spLocks noChangeArrowheads="1"/>
            </p:cNvSpPr>
            <p:nvPr/>
          </p:nvSpPr>
          <p:spPr bwMode="auto">
            <a:xfrm>
              <a:off x="4087163" y="1983119"/>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66" name="Rectangle 51"/>
            <p:cNvSpPr>
              <a:spLocks noChangeArrowheads="1"/>
            </p:cNvSpPr>
            <p:nvPr/>
          </p:nvSpPr>
          <p:spPr bwMode="auto">
            <a:xfrm>
              <a:off x="4087163" y="2629232"/>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0" name="Rectangle 55"/>
            <p:cNvSpPr>
              <a:spLocks noChangeArrowheads="1"/>
            </p:cNvSpPr>
            <p:nvPr/>
          </p:nvSpPr>
          <p:spPr bwMode="auto">
            <a:xfrm>
              <a:off x="4087163" y="3275345"/>
              <a:ext cx="544513" cy="544513"/>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80" name="Freeform 65"/>
            <p:cNvSpPr>
              <a:spLocks/>
            </p:cNvSpPr>
            <p:nvPr/>
          </p:nvSpPr>
          <p:spPr bwMode="auto">
            <a:xfrm>
              <a:off x="4087163" y="3275345"/>
              <a:ext cx="544513" cy="544513"/>
            </a:xfrm>
            <a:custGeom>
              <a:avLst/>
              <a:gdLst>
                <a:gd name="T0" fmla="*/ 343 w 343"/>
                <a:gd name="T1" fmla="*/ 0 h 343"/>
                <a:gd name="T2" fmla="*/ 343 w 343"/>
                <a:gd name="T3" fmla="*/ 343 h 343"/>
                <a:gd name="T4" fmla="*/ 0 w 343"/>
                <a:gd name="T5" fmla="*/ 343 h 343"/>
                <a:gd name="T6" fmla="*/ 343 w 343"/>
                <a:gd name="T7" fmla="*/ 0 h 343"/>
              </a:gdLst>
              <a:ahLst/>
              <a:cxnLst>
                <a:cxn ang="0">
                  <a:pos x="T0" y="T1"/>
                </a:cxn>
                <a:cxn ang="0">
                  <a:pos x="T2" y="T3"/>
                </a:cxn>
                <a:cxn ang="0">
                  <a:pos x="T4" y="T5"/>
                </a:cxn>
                <a:cxn ang="0">
                  <a:pos x="T6" y="T7"/>
                </a:cxn>
              </a:cxnLst>
              <a:rect l="0" t="0" r="r" b="b"/>
              <a:pathLst>
                <a:path w="343" h="343">
                  <a:moveTo>
                    <a:pt x="343" y="0"/>
                  </a:moveTo>
                  <a:lnTo>
                    <a:pt x="343" y="343"/>
                  </a:lnTo>
                  <a:lnTo>
                    <a:pt x="0" y="343"/>
                  </a:lnTo>
                  <a:lnTo>
                    <a:pt x="343"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74" name="Rectangle 59"/>
            <p:cNvSpPr>
              <a:spLocks noChangeArrowheads="1"/>
            </p:cNvSpPr>
            <p:nvPr/>
          </p:nvSpPr>
          <p:spPr bwMode="auto">
            <a:xfrm>
              <a:off x="4087163" y="3921458"/>
              <a:ext cx="544513" cy="542925"/>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86" name="Rectangle 71"/>
            <p:cNvSpPr>
              <a:spLocks noChangeArrowheads="1"/>
            </p:cNvSpPr>
            <p:nvPr/>
          </p:nvSpPr>
          <p:spPr bwMode="auto">
            <a:xfrm>
              <a:off x="4087163" y="4565983"/>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90" name="Rectangle 75"/>
            <p:cNvSpPr>
              <a:spLocks noChangeArrowheads="1"/>
            </p:cNvSpPr>
            <p:nvPr/>
          </p:nvSpPr>
          <p:spPr bwMode="auto">
            <a:xfrm>
              <a:off x="4087163" y="5212096"/>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94" name="Rectangle 79"/>
            <p:cNvSpPr>
              <a:spLocks noChangeArrowheads="1"/>
            </p:cNvSpPr>
            <p:nvPr/>
          </p:nvSpPr>
          <p:spPr bwMode="auto">
            <a:xfrm>
              <a:off x="4087163" y="5858212"/>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110" name="TextBox 109"/>
            <p:cNvSpPr txBox="1"/>
            <p:nvPr/>
          </p:nvSpPr>
          <p:spPr>
            <a:xfrm>
              <a:off x="215336" y="1465307"/>
              <a:ext cx="1479957" cy="493212"/>
            </a:xfrm>
            <a:prstGeom prst="rect">
              <a:avLst/>
            </a:prstGeom>
            <a:noFill/>
          </p:spPr>
          <p:txBody>
            <a:bodyPr wrap="none" lIns="182854" tIns="146284" rIns="182854" bIns="146284" rtlCol="0">
              <a:spAutoFit/>
            </a:bodyPr>
            <a:lstStyle/>
            <a:p>
              <a:pPr marL="0" marR="0" lvl="0" indent="0" algn="ctr" defTabSz="914179"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Responsibility</a:t>
              </a:r>
              <a:endParaRPr kumimoji="0" lang="en-US" sz="1400" b="0" i="0" u="none" strike="noStrike" kern="0" cap="none" spc="0" normalizeH="0" baseline="0" noProof="0" dirty="0">
                <a:ln>
                  <a:noFill/>
                </a:ln>
                <a:solidFill>
                  <a:srgbClr val="009E49"/>
                </a:solidFill>
                <a:effectLst/>
                <a:uLnTx/>
                <a:uFillTx/>
                <a:ea typeface="Segoe UI" pitchFamily="34" charset="0"/>
                <a:cs typeface="Segoe UI" pitchFamily="34" charset="0"/>
              </a:endParaRPr>
            </a:p>
          </p:txBody>
        </p:sp>
        <p:sp>
          <p:nvSpPr>
            <p:cNvPr id="111" name="TextBox 110"/>
            <p:cNvSpPr txBox="1"/>
            <p:nvPr/>
          </p:nvSpPr>
          <p:spPr>
            <a:xfrm>
              <a:off x="1763467" y="1465307"/>
              <a:ext cx="1102674" cy="493212"/>
            </a:xfrm>
            <a:prstGeom prst="rect">
              <a:avLst/>
            </a:prstGeom>
            <a:noFill/>
          </p:spPr>
          <p:txBody>
            <a:bodyPr wrap="none" lIns="182854" tIns="146284" rIns="182854" bIns="146284" rtlCol="0">
              <a:spAutoFit/>
            </a:bodyPr>
            <a:lstStyle/>
            <a:p>
              <a:pPr marL="0" marR="0" lvl="0" indent="0" algn="ctr" defTabSz="914179"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On-</a:t>
              </a:r>
              <a:r>
                <a:rPr kumimoji="0" lang="en-US" sz="1400" b="0" i="0" u="none" strike="noStrike" kern="0" cap="none" spc="0" normalizeH="0" baseline="0" noProof="0" dirty="0" err="1">
                  <a:ln>
                    <a:noFill/>
                  </a:ln>
                  <a:solidFill>
                    <a:srgbClr val="505050"/>
                  </a:solidFill>
                  <a:effectLst/>
                  <a:uLnTx/>
                  <a:uFillTx/>
                  <a:ea typeface="Segoe UI" pitchFamily="34" charset="0"/>
                  <a:cs typeface="Segoe UI" pitchFamily="34" charset="0"/>
                </a:rPr>
                <a:t>Prem</a:t>
              </a:r>
              <a:endPar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endParaRPr>
            </a:p>
          </p:txBody>
        </p:sp>
        <p:sp>
          <p:nvSpPr>
            <p:cNvPr id="112" name="TextBox 111"/>
            <p:cNvSpPr txBox="1"/>
            <p:nvPr/>
          </p:nvSpPr>
          <p:spPr>
            <a:xfrm>
              <a:off x="2654388" y="1465307"/>
              <a:ext cx="696344" cy="489365"/>
            </a:xfrm>
            <a:prstGeom prst="rect">
              <a:avLst/>
            </a:prstGeom>
            <a:noFill/>
          </p:spPr>
          <p:txBody>
            <a:bodyPr wrap="none" lIns="182854" tIns="146284" rIns="182854" bIns="146284" rtlCol="0">
              <a:spAutoFit/>
            </a:bodyPr>
            <a:lstStyle/>
            <a:p>
              <a:pPr marL="0" marR="0" lvl="0" indent="0" algn="ctr" defTabSz="914179"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505050"/>
                  </a:solidFill>
                  <a:effectLst/>
                  <a:uLnTx/>
                  <a:uFillTx/>
                  <a:ea typeface="Segoe UI" pitchFamily="34" charset="0"/>
                  <a:cs typeface="Segoe UI" pitchFamily="34" charset="0"/>
                </a:rPr>
                <a:t>IaaS</a:t>
              </a:r>
              <a:endPar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endParaRPr>
            </a:p>
          </p:txBody>
        </p:sp>
        <p:sp>
          <p:nvSpPr>
            <p:cNvPr id="113" name="TextBox 112"/>
            <p:cNvSpPr txBox="1"/>
            <p:nvPr/>
          </p:nvSpPr>
          <p:spPr>
            <a:xfrm>
              <a:off x="3314016" y="1465307"/>
              <a:ext cx="743473" cy="489365"/>
            </a:xfrm>
            <a:prstGeom prst="rect">
              <a:avLst/>
            </a:prstGeom>
            <a:noFill/>
          </p:spPr>
          <p:txBody>
            <a:bodyPr wrap="none" lIns="182854" tIns="146284" rIns="182854" bIns="146284" rtlCol="0">
              <a:spAutoFit/>
            </a:bodyPr>
            <a:lstStyle/>
            <a:p>
              <a:pPr marL="0" marR="0" lvl="0" indent="0" algn="ctr" defTabSz="914179"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505050"/>
                  </a:solidFill>
                  <a:effectLst/>
                  <a:uLnTx/>
                  <a:uFillTx/>
                  <a:ea typeface="Segoe UI" pitchFamily="34" charset="0"/>
                  <a:cs typeface="Segoe UI" pitchFamily="34" charset="0"/>
                </a:rPr>
                <a:t>PaaS</a:t>
              </a:r>
              <a:endPar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endParaRPr>
            </a:p>
          </p:txBody>
        </p:sp>
        <p:sp>
          <p:nvSpPr>
            <p:cNvPr id="114" name="TextBox 113"/>
            <p:cNvSpPr txBox="1"/>
            <p:nvPr/>
          </p:nvSpPr>
          <p:spPr>
            <a:xfrm>
              <a:off x="3996726" y="1465307"/>
              <a:ext cx="744435" cy="489365"/>
            </a:xfrm>
            <a:prstGeom prst="rect">
              <a:avLst/>
            </a:prstGeom>
            <a:noFill/>
          </p:spPr>
          <p:txBody>
            <a:bodyPr wrap="none" lIns="182854" tIns="146284" rIns="182854" bIns="146284" rtlCol="0">
              <a:spAutoFit/>
            </a:bodyPr>
            <a:lstStyle/>
            <a:p>
              <a:pPr marL="0" marR="0" lvl="0" indent="0" algn="ctr" defTabSz="914179"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SaaS</a:t>
              </a:r>
            </a:p>
          </p:txBody>
        </p:sp>
        <p:sp>
          <p:nvSpPr>
            <p:cNvPr id="120" name="TextBox 119"/>
            <p:cNvSpPr txBox="1"/>
            <p:nvPr/>
          </p:nvSpPr>
          <p:spPr>
            <a:xfrm>
              <a:off x="0" y="1983119"/>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Data classification</a:t>
              </a:r>
            </a:p>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and accountability</a:t>
              </a:r>
            </a:p>
          </p:txBody>
        </p:sp>
        <p:sp>
          <p:nvSpPr>
            <p:cNvPr id="121" name="TextBox 120"/>
            <p:cNvSpPr txBox="1"/>
            <p:nvPr/>
          </p:nvSpPr>
          <p:spPr>
            <a:xfrm>
              <a:off x="0" y="2628968"/>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Client &amp; end-point</a:t>
              </a:r>
            </a:p>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protection</a:t>
              </a:r>
            </a:p>
          </p:txBody>
        </p:sp>
        <p:sp>
          <p:nvSpPr>
            <p:cNvPr id="122" name="TextBox 121"/>
            <p:cNvSpPr txBox="1"/>
            <p:nvPr/>
          </p:nvSpPr>
          <p:spPr>
            <a:xfrm>
              <a:off x="0" y="3274817"/>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Identity &amp; access</a:t>
              </a:r>
            </a:p>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management</a:t>
              </a:r>
            </a:p>
          </p:txBody>
        </p:sp>
        <p:sp>
          <p:nvSpPr>
            <p:cNvPr id="123" name="TextBox 122"/>
            <p:cNvSpPr txBox="1"/>
            <p:nvPr/>
          </p:nvSpPr>
          <p:spPr>
            <a:xfrm>
              <a:off x="0" y="3920666"/>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Application</a:t>
              </a:r>
              <a:b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b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level controls</a:t>
              </a:r>
            </a:p>
          </p:txBody>
        </p:sp>
        <p:sp>
          <p:nvSpPr>
            <p:cNvPr id="124" name="TextBox 123"/>
            <p:cNvSpPr txBox="1"/>
            <p:nvPr/>
          </p:nvSpPr>
          <p:spPr>
            <a:xfrm>
              <a:off x="0" y="4566515"/>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Network controls</a:t>
              </a:r>
            </a:p>
          </p:txBody>
        </p:sp>
        <p:sp>
          <p:nvSpPr>
            <p:cNvPr id="125" name="TextBox 124"/>
            <p:cNvSpPr txBox="1"/>
            <p:nvPr/>
          </p:nvSpPr>
          <p:spPr>
            <a:xfrm>
              <a:off x="0" y="5212364"/>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Host Security</a:t>
              </a:r>
            </a:p>
          </p:txBody>
        </p:sp>
        <p:sp>
          <p:nvSpPr>
            <p:cNvPr id="126" name="TextBox 125"/>
            <p:cNvSpPr txBox="1"/>
            <p:nvPr/>
          </p:nvSpPr>
          <p:spPr>
            <a:xfrm>
              <a:off x="0" y="5858212"/>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4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05050"/>
                  </a:solidFill>
                  <a:effectLst/>
                  <a:uLnTx/>
                  <a:uFillTx/>
                  <a:ea typeface="Segoe UI" pitchFamily="34" charset="0"/>
                  <a:cs typeface="Segoe UI" pitchFamily="34" charset="0"/>
                </a:rPr>
                <a:t>Physical Security</a:t>
              </a:r>
            </a:p>
          </p:txBody>
        </p:sp>
        <p:sp>
          <p:nvSpPr>
            <p:cNvPr id="127" name="TextBox 126"/>
            <p:cNvSpPr txBox="1"/>
            <p:nvPr/>
          </p:nvSpPr>
          <p:spPr>
            <a:xfrm>
              <a:off x="2136435" y="6417239"/>
              <a:ext cx="1400063" cy="450893"/>
            </a:xfrm>
            <a:prstGeom prst="rect">
              <a:avLst/>
            </a:prstGeom>
            <a:noFill/>
          </p:spPr>
          <p:txBody>
            <a:bodyPr wrap="none" lIns="182854" tIns="146284" rIns="182854" bIns="146284" rtlCol="0">
              <a:spAutoFit/>
            </a:bodyPr>
            <a:lstStyle/>
            <a:p>
              <a:pPr marL="0" marR="0" lvl="0" indent="0" defTabSz="914179"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05050"/>
                  </a:solidFill>
                  <a:effectLst/>
                  <a:uLnTx/>
                  <a:uFillTx/>
                  <a:ea typeface="Segoe UI" pitchFamily="34" charset="0"/>
                  <a:cs typeface="Segoe UI" pitchFamily="34" charset="0"/>
                </a:rPr>
                <a:t>Cloud Customer</a:t>
              </a:r>
            </a:p>
          </p:txBody>
        </p:sp>
        <p:sp>
          <p:nvSpPr>
            <p:cNvPr id="128" name="TextBox 127"/>
            <p:cNvSpPr txBox="1"/>
            <p:nvPr/>
          </p:nvSpPr>
          <p:spPr>
            <a:xfrm>
              <a:off x="3520313" y="6417239"/>
              <a:ext cx="1315104" cy="450893"/>
            </a:xfrm>
            <a:prstGeom prst="rect">
              <a:avLst/>
            </a:prstGeom>
            <a:noFill/>
          </p:spPr>
          <p:txBody>
            <a:bodyPr wrap="none" lIns="182854" tIns="146284" rIns="182854" bIns="146284" rtlCol="0">
              <a:spAutoFit/>
            </a:bodyPr>
            <a:lstStyle/>
            <a:p>
              <a:pPr marL="0" marR="0" lvl="0" indent="0" defTabSz="914179" eaLnBrk="1" fontAlgn="auto" latinLnBrk="0" hangingPunct="1">
                <a:lnSpc>
                  <a:spcPct val="9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05050"/>
                  </a:solidFill>
                  <a:effectLst/>
                  <a:uLnTx/>
                  <a:uFillTx/>
                  <a:ea typeface="Segoe UI" pitchFamily="34" charset="0"/>
                  <a:cs typeface="Segoe UI" pitchFamily="34" charset="0"/>
                </a:rPr>
                <a:t>Cloud Provider</a:t>
              </a:r>
            </a:p>
          </p:txBody>
        </p:sp>
        <p:sp>
          <p:nvSpPr>
            <p:cNvPr id="129" name="Rectangle 76"/>
            <p:cNvSpPr>
              <a:spLocks noChangeArrowheads="1"/>
            </p:cNvSpPr>
            <p:nvPr/>
          </p:nvSpPr>
          <p:spPr bwMode="auto">
            <a:xfrm>
              <a:off x="2038380" y="6511608"/>
              <a:ext cx="209934" cy="209934"/>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130" name="Rectangle 77"/>
            <p:cNvSpPr>
              <a:spLocks noChangeArrowheads="1"/>
            </p:cNvSpPr>
            <p:nvPr/>
          </p:nvSpPr>
          <p:spPr bwMode="auto">
            <a:xfrm>
              <a:off x="3407052" y="6511608"/>
              <a:ext cx="209934" cy="209934"/>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grpSp>
      <p:sp>
        <p:nvSpPr>
          <p:cNvPr id="81" name="Rectangle 80"/>
          <p:cNvSpPr/>
          <p:nvPr/>
        </p:nvSpPr>
        <p:spPr bwMode="auto">
          <a:xfrm>
            <a:off x="865" y="4989311"/>
            <a:ext cx="7314163" cy="1417119"/>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05" tIns="146284" rIns="182854" bIns="146284" numCol="1" spcCol="0" rtlCol="0" fromWordArt="0" anchor="ctr" anchorCtr="0" forceAA="0" compatLnSpc="1">
            <a:prstTxWarp prst="textNoShape">
              <a:avLst/>
            </a:prstTxWarp>
            <a:noAutofit/>
          </a:bodyPr>
          <a:lstStyle/>
          <a:p>
            <a:pPr marL="0" marR="0" lvl="0" indent="0" defTabSz="932247"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solidFill>
                <a:effectLst/>
                <a:uLnTx/>
                <a:uFillTx/>
                <a:ea typeface="Segoe UI" pitchFamily="34" charset="0"/>
                <a:cs typeface="Segoe UI" pitchFamily="34" charset="0"/>
              </a:rPr>
              <a:t>Provider management of risk</a:t>
            </a:r>
          </a:p>
          <a:p>
            <a:pPr marL="0" marR="0" lvl="0" indent="0" defTabSz="932247" eaLnBrk="1" fontAlgn="base" latinLnBrk="0" hangingPunct="1">
              <a:lnSpc>
                <a:spcPct val="11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505050"/>
              </a:solidFill>
              <a:effectLst/>
              <a:uLnTx/>
              <a:uFillTx/>
              <a:ea typeface="Segoe UI" pitchFamily="34" charset="0"/>
              <a:cs typeface="Segoe UI" pitchFamily="34" charset="0"/>
            </a:endParaRPr>
          </a:p>
          <a:p>
            <a:pPr marL="0" marR="0" lvl="0" indent="0" defTabSz="932247"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505050"/>
                </a:solidFill>
                <a:effectLst/>
                <a:uLnTx/>
                <a:uFillTx/>
                <a:ea typeface="Segoe UI" pitchFamily="34" charset="0"/>
                <a:cs typeface="Segoe UI" pitchFamily="34" charset="0"/>
              </a:rPr>
              <a:t>Physical   |   Networking</a:t>
            </a:r>
          </a:p>
        </p:txBody>
      </p:sp>
      <p:sp>
        <p:nvSpPr>
          <p:cNvPr id="97" name="Rectangle 96"/>
          <p:cNvSpPr/>
          <p:nvPr/>
        </p:nvSpPr>
        <p:spPr bwMode="auto">
          <a:xfrm>
            <a:off x="865" y="3486317"/>
            <a:ext cx="7314163" cy="1417119"/>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05" tIns="146284" rIns="182854" bIns="146284" numCol="1" spcCol="0" rtlCol="0" fromWordArt="0" anchor="ctr" anchorCtr="0" forceAA="0" compatLnSpc="1">
            <a:prstTxWarp prst="textNoShape">
              <a:avLst/>
            </a:prstTxWarp>
            <a:noAutofit/>
          </a:bodyPr>
          <a:lstStyle/>
          <a:p>
            <a:pPr marL="0" marR="0" lvl="0" indent="0" defTabSz="932247"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solidFill>
                <a:effectLst/>
                <a:uLnTx/>
                <a:uFillTx/>
                <a:ea typeface="Segoe UI" pitchFamily="34" charset="0"/>
                <a:cs typeface="Segoe UI" pitchFamily="34" charset="0"/>
              </a:rPr>
              <a:t>Shared management of risk</a:t>
            </a:r>
          </a:p>
          <a:p>
            <a:pPr marL="0" marR="0" lvl="0" indent="0" defTabSz="932247" eaLnBrk="1" fontAlgn="base" latinLnBrk="0" hangingPunct="1">
              <a:lnSpc>
                <a:spcPct val="11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505050"/>
              </a:solidFill>
              <a:effectLst/>
              <a:uLnTx/>
              <a:uFillTx/>
              <a:ea typeface="Segoe UI" pitchFamily="34" charset="0"/>
              <a:cs typeface="Segoe UI" pitchFamily="34" charset="0"/>
            </a:endParaRPr>
          </a:p>
          <a:p>
            <a:pPr marL="0" marR="0" lvl="0" indent="0" defTabSz="932247"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505050"/>
                </a:solidFill>
                <a:effectLst/>
                <a:uLnTx/>
                <a:uFillTx/>
                <a:ea typeface="Segoe UI" pitchFamily="34" charset="0"/>
                <a:cs typeface="Segoe UI" pitchFamily="34" charset="0"/>
              </a:rPr>
              <a:t>Identity &amp; access management</a:t>
            </a:r>
          </a:p>
        </p:txBody>
      </p:sp>
      <p:sp>
        <p:nvSpPr>
          <p:cNvPr id="98" name="Rectangle 97"/>
          <p:cNvSpPr/>
          <p:nvPr/>
        </p:nvSpPr>
        <p:spPr bwMode="auto">
          <a:xfrm>
            <a:off x="865" y="1983324"/>
            <a:ext cx="7314163" cy="1417119"/>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05" tIns="146284" rIns="182854" bIns="146284" numCol="1" spcCol="0" rtlCol="0" fromWordArt="0" anchor="ctr" anchorCtr="0" forceAA="0" compatLnSpc="1">
            <a:prstTxWarp prst="textNoShape">
              <a:avLst/>
            </a:prstTxWarp>
            <a:noAutofit/>
          </a:bodyPr>
          <a:lstStyle/>
          <a:p>
            <a:pPr marL="0" marR="0" lvl="0" indent="0" defTabSz="932247" eaLnBrk="1" fontAlgn="base" latinLnBrk="0" hangingPunct="1">
              <a:lnSpc>
                <a:spcPct val="11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505050"/>
                </a:solidFill>
                <a:effectLst/>
                <a:uLnTx/>
                <a:uFillTx/>
                <a:ea typeface="Segoe UI" pitchFamily="34" charset="0"/>
                <a:cs typeface="Segoe UI" pitchFamily="34" charset="0"/>
              </a:rPr>
              <a:t>Customer management of risk</a:t>
            </a:r>
          </a:p>
          <a:p>
            <a:pPr marL="0" marR="0" lvl="0" indent="0" defTabSz="932247" eaLnBrk="1" fontAlgn="base" latinLnBrk="0" hangingPunct="1">
              <a:lnSpc>
                <a:spcPct val="11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505050"/>
              </a:solidFill>
              <a:effectLst/>
              <a:uLnTx/>
              <a:uFillTx/>
              <a:ea typeface="Segoe UI" pitchFamily="34" charset="0"/>
              <a:cs typeface="Segoe UI" pitchFamily="34" charset="0"/>
            </a:endParaRPr>
          </a:p>
          <a:p>
            <a:pPr marL="0" marR="0" lvl="0" indent="0" defTabSz="932247" eaLnBrk="1" fontAlgn="base" latinLnBrk="0" hangingPunct="1">
              <a:lnSpc>
                <a:spcPct val="11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505050"/>
                </a:solidFill>
                <a:effectLst/>
                <a:uLnTx/>
                <a:uFillTx/>
                <a:ea typeface="Segoe UI" pitchFamily="34" charset="0"/>
                <a:cs typeface="Segoe UI" pitchFamily="34" charset="0"/>
              </a:rPr>
              <a:t>Data Classification   |   End Point Devices</a:t>
            </a:r>
          </a:p>
        </p:txBody>
      </p:sp>
      <p:sp>
        <p:nvSpPr>
          <p:cNvPr id="100" name="Rectangle 76"/>
          <p:cNvSpPr>
            <a:spLocks noChangeArrowheads="1"/>
          </p:cNvSpPr>
          <p:nvPr/>
        </p:nvSpPr>
        <p:spPr bwMode="auto">
          <a:xfrm>
            <a:off x="248138" y="2234749"/>
            <a:ext cx="914270" cy="914270"/>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grpSp>
        <p:nvGrpSpPr>
          <p:cNvPr id="3" name="Group 2"/>
          <p:cNvGrpSpPr/>
          <p:nvPr/>
        </p:nvGrpSpPr>
        <p:grpSpPr>
          <a:xfrm>
            <a:off x="248138" y="3737742"/>
            <a:ext cx="914270" cy="914270"/>
            <a:chOff x="10896601" y="3637295"/>
            <a:chExt cx="1160499" cy="1153427"/>
          </a:xfrm>
        </p:grpSpPr>
        <p:sp>
          <p:nvSpPr>
            <p:cNvPr id="105" name="Rectangle 58"/>
            <p:cNvSpPr>
              <a:spLocks noChangeArrowheads="1"/>
            </p:cNvSpPr>
            <p:nvPr/>
          </p:nvSpPr>
          <p:spPr bwMode="auto">
            <a:xfrm>
              <a:off x="10896601" y="3637295"/>
              <a:ext cx="1160172" cy="1153427"/>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106" name="Freeform 69"/>
            <p:cNvSpPr>
              <a:spLocks/>
            </p:cNvSpPr>
            <p:nvPr/>
          </p:nvSpPr>
          <p:spPr bwMode="auto">
            <a:xfrm>
              <a:off x="10906683" y="3643648"/>
              <a:ext cx="1150417" cy="1147074"/>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grpSp>
      <p:sp>
        <p:nvSpPr>
          <p:cNvPr id="107" name="Rectangle 79"/>
          <p:cNvSpPr>
            <a:spLocks noChangeArrowheads="1"/>
          </p:cNvSpPr>
          <p:nvPr/>
        </p:nvSpPr>
        <p:spPr bwMode="auto">
          <a:xfrm>
            <a:off x="248138" y="5240735"/>
            <a:ext cx="914270" cy="914270"/>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101" name="Rectangle 62"/>
          <p:cNvSpPr>
            <a:spLocks noChangeArrowheads="1"/>
          </p:cNvSpPr>
          <p:nvPr/>
        </p:nvSpPr>
        <p:spPr bwMode="auto">
          <a:xfrm>
            <a:off x="10152825" y="5193705"/>
            <a:ext cx="546022" cy="544436"/>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102" name="Freeform 69"/>
          <p:cNvSpPr>
            <a:spLocks/>
          </p:cNvSpPr>
          <p:nvPr/>
        </p:nvSpPr>
        <p:spPr bwMode="auto">
          <a:xfrm>
            <a:off x="10155470" y="5193705"/>
            <a:ext cx="546022" cy="544436"/>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103" name="Rectangle 62"/>
          <p:cNvSpPr>
            <a:spLocks noChangeArrowheads="1"/>
          </p:cNvSpPr>
          <p:nvPr/>
        </p:nvSpPr>
        <p:spPr bwMode="auto">
          <a:xfrm>
            <a:off x="10178723" y="4558984"/>
            <a:ext cx="546022" cy="544436"/>
          </a:xfrm>
          <a:prstGeom prst="rect">
            <a:avLst/>
          </a:prstGeom>
          <a:solidFill>
            <a:srgbClr val="0070C0"/>
          </a:solidFill>
          <a:ln>
            <a:noFill/>
          </a:ln>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104" name="Freeform 69"/>
          <p:cNvSpPr>
            <a:spLocks/>
          </p:cNvSpPr>
          <p:nvPr/>
        </p:nvSpPr>
        <p:spPr bwMode="auto">
          <a:xfrm>
            <a:off x="10181369" y="4558984"/>
            <a:ext cx="546022" cy="544436"/>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17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srgbClr val="FFFFFF"/>
              </a:solidFill>
              <a:effectLst/>
              <a:uLnTx/>
              <a:uFillTx/>
            </a:endParaRPr>
          </a:p>
        </p:txBody>
      </p:sp>
      <p:sp>
        <p:nvSpPr>
          <p:cNvPr id="95" name="TextBox 94"/>
          <p:cNvSpPr txBox="1"/>
          <p:nvPr/>
        </p:nvSpPr>
        <p:spPr>
          <a:xfrm>
            <a:off x="256081" y="6402304"/>
            <a:ext cx="1688576" cy="369332"/>
          </a:xfrm>
          <a:prstGeom prst="rect">
            <a:avLst/>
          </a:prstGeom>
          <a:noFill/>
        </p:spPr>
        <p:txBody>
          <a:bodyPr wrap="square" rtlCol="0">
            <a:spAutoFit/>
          </a:bodyPr>
          <a:lstStyle/>
          <a:p>
            <a:r>
              <a:rPr lang="en-US" dirty="0">
                <a:solidFill>
                  <a:schemeClr val="bg1"/>
                </a:solidFill>
              </a:rPr>
              <a:t>@ITProGuru</a:t>
            </a:r>
          </a:p>
        </p:txBody>
      </p:sp>
    </p:spTree>
    <p:extLst>
      <p:ext uri="{BB962C8B-B14F-4D97-AF65-F5344CB8AC3E}">
        <p14:creationId xmlns:p14="http://schemas.microsoft.com/office/powerpoint/2010/main" val="2584992306"/>
      </p:ext>
    </p:extLst>
  </p:cSld>
  <p:clrMapOvr>
    <a:masterClrMapping/>
  </p:clrMapOvr>
  <p:transition>
    <p:strips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bwMode="auto">
          <a:xfrm>
            <a:off x="1588" y="1380"/>
            <a:ext cx="12188825" cy="693232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algn="ctr" defTabSz="913756" fontAlgn="base">
              <a:spcBef>
                <a:spcPct val="0"/>
              </a:spcBef>
              <a:spcAft>
                <a:spcPct val="0"/>
              </a:spcAft>
              <a:defRPr/>
            </a:pPr>
            <a:endParaRPr lang="en-US" sz="1960" dirty="0">
              <a:gradFill>
                <a:gsLst>
                  <a:gs pos="16814">
                    <a:srgbClr val="FFFFFF"/>
                  </a:gs>
                  <a:gs pos="46000">
                    <a:srgbClr val="FFFFFF"/>
                  </a:gs>
                </a:gsLst>
                <a:lin ang="5400000" scaled="0"/>
              </a:gradFill>
              <a:latin typeface="Segoe UI"/>
            </a:endParaRPr>
          </a:p>
        </p:txBody>
      </p:sp>
      <p:sp>
        <p:nvSpPr>
          <p:cNvPr id="78" name="Rectangle 77"/>
          <p:cNvSpPr/>
          <p:nvPr/>
        </p:nvSpPr>
        <p:spPr bwMode="auto">
          <a:xfrm>
            <a:off x="1589" y="1380"/>
            <a:ext cx="12188824" cy="4467018"/>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2400" b="1" dirty="0">
                <a:solidFill>
                  <a:srgbClr val="FFFF00"/>
                </a:solidFill>
              </a:rPr>
              <a:t>Azure = Building Blocks to Technology Solutions</a:t>
            </a:r>
            <a:r>
              <a:rPr lang="en-US" sz="2400" dirty="0">
                <a:solidFill>
                  <a:srgbClr val="FFFF00"/>
                </a:solidFill>
              </a:rPr>
              <a:t> … </a:t>
            </a:r>
            <a:r>
              <a:rPr lang="en-US" sz="2000" b="1" kern="0" dirty="0">
                <a:solidFill>
                  <a:srgbClr val="FFFF00"/>
                </a:solidFill>
                <a:latin typeface="Segoe UI"/>
                <a:ea typeface="Segoe UI" pitchFamily="34" charset="0"/>
                <a:cs typeface="Segoe UI" pitchFamily="34" charset="0"/>
              </a:rPr>
              <a:t>Platform Services</a:t>
            </a:r>
          </a:p>
        </p:txBody>
      </p:sp>
      <p:sp>
        <p:nvSpPr>
          <p:cNvPr id="75" name="Rectangle 74"/>
          <p:cNvSpPr/>
          <p:nvPr/>
        </p:nvSpPr>
        <p:spPr bwMode="auto">
          <a:xfrm>
            <a:off x="349640" y="523137"/>
            <a:ext cx="1516894" cy="3895951"/>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solidFill>
                  <a:srgbClr val="FFFFFF"/>
                </a:solidFill>
                <a:latin typeface="Segoe UI"/>
                <a:ea typeface="Segoe UI" pitchFamily="34" charset="0"/>
                <a:cs typeface="Segoe UI" pitchFamily="34" charset="0"/>
              </a:rPr>
              <a:t>Security &amp; Management</a:t>
            </a:r>
          </a:p>
        </p:txBody>
      </p:sp>
      <p:sp>
        <p:nvSpPr>
          <p:cNvPr id="87" name="Rectangle 86"/>
          <p:cNvSpPr/>
          <p:nvPr/>
        </p:nvSpPr>
        <p:spPr bwMode="auto">
          <a:xfrm>
            <a:off x="1588" y="4468398"/>
            <a:ext cx="12188825" cy="2404208"/>
          </a:xfrm>
          <a:prstGeom prst="rect">
            <a:avLst/>
          </a:prstGeom>
          <a:solidFill>
            <a:schemeClr val="accent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89619"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2000" b="1" kern="0" dirty="0">
                <a:solidFill>
                  <a:srgbClr val="FFFF00"/>
                </a:solidFill>
                <a:latin typeface="Segoe UI"/>
                <a:ea typeface="Segoe UI" pitchFamily="34" charset="0"/>
                <a:cs typeface="Segoe UI" pitchFamily="34" charset="0"/>
              </a:rPr>
              <a:t>Infrastructure Services</a:t>
            </a:r>
          </a:p>
        </p:txBody>
      </p:sp>
      <p:sp>
        <p:nvSpPr>
          <p:cNvPr id="31" name="Rectangle 30"/>
          <p:cNvSpPr/>
          <p:nvPr/>
        </p:nvSpPr>
        <p:spPr bwMode="auto">
          <a:xfrm>
            <a:off x="126326" y="4834210"/>
            <a:ext cx="2576816" cy="77367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19" tIns="44809" rIns="89619"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Compute</a:t>
            </a:r>
            <a:endParaRPr lang="en-US" sz="1176"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Rectangle 31"/>
          <p:cNvSpPr/>
          <p:nvPr/>
        </p:nvSpPr>
        <p:spPr bwMode="auto">
          <a:xfrm>
            <a:off x="2880751" y="4834210"/>
            <a:ext cx="2834531" cy="774076"/>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19" tIns="44809" rIns="89619"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Storage</a:t>
            </a:r>
            <a:endParaRPr lang="en-US" sz="1176"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6" name="Rectangle 55"/>
          <p:cNvSpPr/>
          <p:nvPr/>
        </p:nvSpPr>
        <p:spPr bwMode="auto">
          <a:xfrm>
            <a:off x="-138774" y="5734458"/>
            <a:ext cx="12390179" cy="1075563"/>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89619"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372" b="1" kern="0" dirty="0">
                <a:gradFill>
                  <a:gsLst>
                    <a:gs pos="0">
                      <a:srgbClr val="FFFFFF"/>
                    </a:gs>
                    <a:gs pos="100000">
                      <a:srgbClr val="FFFFFF"/>
                    </a:gs>
                  </a:gsLst>
                  <a:lin ang="5400000" scaled="0"/>
                </a:gradFill>
                <a:latin typeface="Segoe UI"/>
                <a:ea typeface="Segoe UI" pitchFamily="34" charset="0"/>
                <a:cs typeface="Segoe UI" pitchFamily="34" charset="0"/>
              </a:rPr>
              <a:t>Datacenter Infrastructure (24 Regions, 23 Online)</a:t>
            </a:r>
          </a:p>
        </p:txBody>
      </p:sp>
      <p:grpSp>
        <p:nvGrpSpPr>
          <p:cNvPr id="5" name="Group 4"/>
          <p:cNvGrpSpPr/>
          <p:nvPr/>
        </p:nvGrpSpPr>
        <p:grpSpPr>
          <a:xfrm>
            <a:off x="-244774" y="6168953"/>
            <a:ext cx="12599274" cy="764752"/>
            <a:chOff x="-224921" y="6392494"/>
            <a:chExt cx="12855263" cy="780290"/>
          </a:xfrm>
        </p:grpSpPr>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385697" y="6392494"/>
              <a:ext cx="780290" cy="780290"/>
            </a:xfrm>
            <a:prstGeom prst="rect">
              <a:avLst/>
            </a:prstGeom>
          </p:spPr>
        </p:pic>
        <p:pic>
          <p:nvPicPr>
            <p:cNvPr id="45" name="Picture 4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191006" y="6392494"/>
              <a:ext cx="780290" cy="780290"/>
            </a:xfrm>
            <a:prstGeom prst="rect">
              <a:avLst/>
            </a:prstGeom>
          </p:spPr>
        </p:pic>
        <p:pic>
          <p:nvPicPr>
            <p:cNvPr id="46" name="Picture 4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996315" y="6392494"/>
              <a:ext cx="780290" cy="780290"/>
            </a:xfrm>
            <a:prstGeom prst="rect">
              <a:avLst/>
            </a:prstGeom>
          </p:spPr>
        </p:pic>
        <p:pic>
          <p:nvPicPr>
            <p:cNvPr id="47" name="Picture 4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6962" y="6392494"/>
              <a:ext cx="780290" cy="780290"/>
            </a:xfrm>
            <a:prstGeom prst="rect">
              <a:avLst/>
            </a:prstGeom>
          </p:spPr>
        </p:pic>
        <p:pic>
          <p:nvPicPr>
            <p:cNvPr id="48" name="Picture 4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602271" y="6392494"/>
              <a:ext cx="780290" cy="780290"/>
            </a:xfrm>
            <a:prstGeom prst="rect">
              <a:avLst/>
            </a:prstGeom>
          </p:spPr>
        </p:pic>
        <p:pic>
          <p:nvPicPr>
            <p:cNvPr id="49" name="Picture 4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07580" y="6392494"/>
              <a:ext cx="780290" cy="780290"/>
            </a:xfrm>
            <a:prstGeom prst="rect">
              <a:avLst/>
            </a:prstGeom>
          </p:spPr>
        </p:pic>
        <p:pic>
          <p:nvPicPr>
            <p:cNvPr id="50" name="Picture 4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212889" y="6392494"/>
              <a:ext cx="780290" cy="780290"/>
            </a:xfrm>
            <a:prstGeom prst="rect">
              <a:avLst/>
            </a:prstGeom>
          </p:spPr>
        </p:pic>
        <p:pic>
          <p:nvPicPr>
            <p:cNvPr id="51" name="Picture 5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018198" y="6392494"/>
              <a:ext cx="780290" cy="780290"/>
            </a:xfrm>
            <a:prstGeom prst="rect">
              <a:avLst/>
            </a:prstGeom>
          </p:spPr>
        </p:pic>
        <p:pic>
          <p:nvPicPr>
            <p:cNvPr id="52" name="Picture 5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823507" y="6392494"/>
              <a:ext cx="780290" cy="780290"/>
            </a:xfrm>
            <a:prstGeom prst="rect">
              <a:avLst/>
            </a:prstGeom>
          </p:spPr>
        </p:pic>
        <p:pic>
          <p:nvPicPr>
            <p:cNvPr id="53" name="Picture 5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628816" y="6392494"/>
              <a:ext cx="780290" cy="780290"/>
            </a:xfrm>
            <a:prstGeom prst="rect">
              <a:avLst/>
            </a:prstGeom>
          </p:spPr>
        </p:pic>
        <p:pic>
          <p:nvPicPr>
            <p:cNvPr id="54" name="Picture 5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34125" y="6392494"/>
              <a:ext cx="780290" cy="780290"/>
            </a:xfrm>
            <a:prstGeom prst="rect">
              <a:avLst/>
            </a:prstGeom>
          </p:spPr>
        </p:pic>
        <p:pic>
          <p:nvPicPr>
            <p:cNvPr id="55" name="Picture 5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239434" y="6392494"/>
              <a:ext cx="780290" cy="780290"/>
            </a:xfrm>
            <a:prstGeom prst="rect">
              <a:avLst/>
            </a:prstGeom>
          </p:spPr>
        </p:pic>
        <p:pic>
          <p:nvPicPr>
            <p:cNvPr id="57" name="Picture 5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044743" y="6392494"/>
              <a:ext cx="780290" cy="780290"/>
            </a:xfrm>
            <a:prstGeom prst="rect">
              <a:avLst/>
            </a:prstGeom>
          </p:spPr>
        </p:pic>
        <p:pic>
          <p:nvPicPr>
            <p:cNvPr id="58" name="Picture 5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850052" y="6392494"/>
              <a:ext cx="780290" cy="780290"/>
            </a:xfrm>
            <a:prstGeom prst="rect">
              <a:avLst/>
            </a:prstGeom>
          </p:spPr>
        </p:pic>
        <p:pic>
          <p:nvPicPr>
            <p:cNvPr id="59" name="Picture 5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24921" y="6392494"/>
              <a:ext cx="780290" cy="780290"/>
            </a:xfrm>
            <a:prstGeom prst="rect">
              <a:avLst/>
            </a:prstGeom>
          </p:spPr>
        </p:pic>
        <p:pic>
          <p:nvPicPr>
            <p:cNvPr id="60" name="Picture 5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80388" y="6392494"/>
              <a:ext cx="780290" cy="780290"/>
            </a:xfrm>
            <a:prstGeom prst="rect">
              <a:avLst/>
            </a:prstGeom>
          </p:spPr>
        </p:pic>
      </p:grpSp>
      <p:grpSp>
        <p:nvGrpSpPr>
          <p:cNvPr id="143" name="Group 142"/>
          <p:cNvGrpSpPr/>
          <p:nvPr/>
        </p:nvGrpSpPr>
        <p:grpSpPr>
          <a:xfrm>
            <a:off x="4185927" y="524647"/>
            <a:ext cx="3612979" cy="1402942"/>
            <a:chOff x="5259761" y="1539578"/>
            <a:chExt cx="3686387" cy="1431446"/>
          </a:xfrm>
        </p:grpSpPr>
        <p:sp>
          <p:nvSpPr>
            <p:cNvPr id="41" name="Rectangle 40"/>
            <p:cNvSpPr/>
            <p:nvPr/>
          </p:nvSpPr>
          <p:spPr bwMode="auto">
            <a:xfrm>
              <a:off x="5259761" y="1539578"/>
              <a:ext cx="3686387" cy="1431446"/>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Web and Mobile</a:t>
              </a:r>
            </a:p>
          </p:txBody>
        </p:sp>
        <p:grpSp>
          <p:nvGrpSpPr>
            <p:cNvPr id="137" name="Group 136"/>
            <p:cNvGrpSpPr/>
            <p:nvPr/>
          </p:nvGrpSpPr>
          <p:grpSpPr>
            <a:xfrm>
              <a:off x="5594200" y="1976912"/>
              <a:ext cx="1008542" cy="316971"/>
              <a:chOff x="5594200" y="1976912"/>
              <a:chExt cx="1008542" cy="316971"/>
            </a:xfrm>
          </p:grpSpPr>
          <p:sp>
            <p:nvSpPr>
              <p:cNvPr id="151" name="TextBox 150"/>
              <p:cNvSpPr txBox="1"/>
              <p:nvPr/>
            </p:nvSpPr>
            <p:spPr>
              <a:xfrm>
                <a:off x="5943586" y="1992777"/>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Web Apps</a:t>
                </a:r>
              </a:p>
            </p:txBody>
          </p:sp>
          <p:pic>
            <p:nvPicPr>
              <p:cNvPr id="152" name="Picture 15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594200" y="1976912"/>
                <a:ext cx="286784" cy="286785"/>
              </a:xfrm>
              <a:prstGeom prst="rect">
                <a:avLst/>
              </a:prstGeom>
            </p:spPr>
          </p:pic>
        </p:grpSp>
        <p:grpSp>
          <p:nvGrpSpPr>
            <p:cNvPr id="138" name="Group 137"/>
            <p:cNvGrpSpPr/>
            <p:nvPr/>
          </p:nvGrpSpPr>
          <p:grpSpPr>
            <a:xfrm>
              <a:off x="5600026" y="2468878"/>
              <a:ext cx="1016034" cy="291093"/>
              <a:chOff x="5600026" y="2468878"/>
              <a:chExt cx="1016034" cy="291093"/>
            </a:xfrm>
          </p:grpSpPr>
          <p:sp>
            <p:nvSpPr>
              <p:cNvPr id="153" name="TextBox 152"/>
              <p:cNvSpPr txBox="1"/>
              <p:nvPr/>
            </p:nvSpPr>
            <p:spPr>
              <a:xfrm>
                <a:off x="5956904" y="2495182"/>
                <a:ext cx="659156" cy="26163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4" name="Picture 153"/>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600026" y="2468878"/>
                <a:ext cx="291092" cy="291093"/>
              </a:xfrm>
              <a:prstGeom prst="rect">
                <a:avLst/>
              </a:prstGeom>
            </p:spPr>
          </p:pic>
        </p:grpSp>
        <p:grpSp>
          <p:nvGrpSpPr>
            <p:cNvPr id="141" name="Group 140"/>
            <p:cNvGrpSpPr/>
            <p:nvPr/>
          </p:nvGrpSpPr>
          <p:grpSpPr>
            <a:xfrm>
              <a:off x="7471235" y="1938824"/>
              <a:ext cx="1007917" cy="339779"/>
              <a:chOff x="7471235" y="1938824"/>
              <a:chExt cx="1007917" cy="339779"/>
            </a:xfrm>
          </p:grpSpPr>
          <p:sp>
            <p:nvSpPr>
              <p:cNvPr id="155" name="TextBox 154"/>
              <p:cNvSpPr txBox="1"/>
              <p:nvPr/>
            </p:nvSpPr>
            <p:spPr>
              <a:xfrm>
                <a:off x="7819996" y="1977497"/>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156" name="Picture 15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7471235" y="1938824"/>
                <a:ext cx="291545" cy="291546"/>
              </a:xfrm>
              <a:prstGeom prst="rect">
                <a:avLst/>
              </a:prstGeom>
            </p:spPr>
          </p:pic>
        </p:grpSp>
        <p:grpSp>
          <p:nvGrpSpPr>
            <p:cNvPr id="139" name="Group 138"/>
            <p:cNvGrpSpPr/>
            <p:nvPr/>
          </p:nvGrpSpPr>
          <p:grpSpPr>
            <a:xfrm>
              <a:off x="6522621" y="1960361"/>
              <a:ext cx="1018326" cy="294805"/>
              <a:chOff x="6522621" y="1960361"/>
              <a:chExt cx="1018326" cy="294805"/>
            </a:xfrm>
          </p:grpSpPr>
          <p:sp>
            <p:nvSpPr>
              <p:cNvPr id="157" name="TextBox 156"/>
              <p:cNvSpPr txBox="1"/>
              <p:nvPr/>
            </p:nvSpPr>
            <p:spPr>
              <a:xfrm>
                <a:off x="6881791" y="1980087"/>
                <a:ext cx="659156" cy="256602"/>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8" name="Picture 157"/>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522621" y="1960361"/>
                <a:ext cx="294804" cy="294805"/>
              </a:xfrm>
              <a:prstGeom prst="rect">
                <a:avLst/>
              </a:prstGeom>
            </p:spPr>
          </p:pic>
        </p:grpSp>
        <p:grpSp>
          <p:nvGrpSpPr>
            <p:cNvPr id="140" name="Group 139"/>
            <p:cNvGrpSpPr/>
            <p:nvPr/>
          </p:nvGrpSpPr>
          <p:grpSpPr>
            <a:xfrm>
              <a:off x="6536908" y="2477932"/>
              <a:ext cx="1008542" cy="308500"/>
              <a:chOff x="6536908" y="2477932"/>
              <a:chExt cx="1008542" cy="308500"/>
            </a:xfrm>
          </p:grpSpPr>
          <p:sp>
            <p:nvSpPr>
              <p:cNvPr id="159" name="TextBox 158"/>
              <p:cNvSpPr txBox="1"/>
              <p:nvPr/>
            </p:nvSpPr>
            <p:spPr>
              <a:xfrm>
                <a:off x="6886294" y="2485326"/>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Logic</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60" name="Picture 159"/>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6536908" y="2477932"/>
                <a:ext cx="292423" cy="292423"/>
              </a:xfrm>
              <a:prstGeom prst="rect">
                <a:avLst/>
              </a:prstGeom>
            </p:spPr>
          </p:pic>
        </p:grpSp>
        <p:grpSp>
          <p:nvGrpSpPr>
            <p:cNvPr id="142" name="Group 141"/>
            <p:cNvGrpSpPr/>
            <p:nvPr/>
          </p:nvGrpSpPr>
          <p:grpSpPr>
            <a:xfrm>
              <a:off x="7480661" y="2473259"/>
              <a:ext cx="1003560" cy="328116"/>
              <a:chOff x="7480661" y="2473259"/>
              <a:chExt cx="1003560" cy="328116"/>
            </a:xfrm>
          </p:grpSpPr>
          <p:sp>
            <p:nvSpPr>
              <p:cNvPr id="161" name="TextBox 160"/>
              <p:cNvSpPr txBox="1"/>
              <p:nvPr/>
            </p:nvSpPr>
            <p:spPr>
              <a:xfrm>
                <a:off x="7825065" y="2500269"/>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Notification</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62" name="Picture 161"/>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7480661" y="2473259"/>
                <a:ext cx="289263" cy="289263"/>
              </a:xfrm>
              <a:prstGeom prst="rect">
                <a:avLst/>
              </a:prstGeom>
            </p:spPr>
          </p:pic>
        </p:grpSp>
      </p:grpSp>
      <p:grpSp>
        <p:nvGrpSpPr>
          <p:cNvPr id="395" name="Group 394"/>
          <p:cNvGrpSpPr/>
          <p:nvPr/>
        </p:nvGrpSpPr>
        <p:grpSpPr>
          <a:xfrm>
            <a:off x="1976544" y="3533282"/>
            <a:ext cx="2357943" cy="823747"/>
            <a:chOff x="2392677" y="3336393"/>
            <a:chExt cx="2405851" cy="840484"/>
          </a:xfrm>
        </p:grpSpPr>
        <p:sp>
          <p:nvSpPr>
            <p:cNvPr id="38" name="Rectangle 37"/>
            <p:cNvSpPr/>
            <p:nvPr/>
          </p:nvSpPr>
          <p:spPr bwMode="auto">
            <a:xfrm>
              <a:off x="2392677" y="3336393"/>
              <a:ext cx="2405851" cy="84048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19" tIns="140572" rIns="89619"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Media &amp; CDN</a:t>
              </a:r>
            </a:p>
          </p:txBody>
        </p:sp>
        <p:grpSp>
          <p:nvGrpSpPr>
            <p:cNvPr id="343" name="Group 342"/>
            <p:cNvGrpSpPr/>
            <p:nvPr/>
          </p:nvGrpSpPr>
          <p:grpSpPr>
            <a:xfrm>
              <a:off x="3589335" y="3766457"/>
              <a:ext cx="1046674" cy="331327"/>
              <a:chOff x="3763993" y="3766457"/>
              <a:chExt cx="1046674" cy="331327"/>
            </a:xfrm>
          </p:grpSpPr>
          <p:sp>
            <p:nvSpPr>
              <p:cNvPr id="163" name="TextBox 162"/>
              <p:cNvSpPr txBox="1"/>
              <p:nvPr/>
            </p:nvSpPr>
            <p:spPr>
              <a:xfrm>
                <a:off x="4151511" y="3796679"/>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84"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Content Delivery</a:t>
                </a:r>
              </a:p>
              <a:p>
                <a:pPr defTabSz="913676" eaLnBrk="0" fontAlgn="base" hangingPunct="0">
                  <a:lnSpc>
                    <a:spcPts val="800"/>
                  </a:lnSpc>
                  <a:spcBef>
                    <a:spcPct val="0"/>
                  </a:spcBef>
                  <a:spcAft>
                    <a:spcPct val="0"/>
                  </a:spcAft>
                  <a:defRPr/>
                </a:pPr>
                <a:r>
                  <a:rPr lang="en-US" sz="784"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Network (CDN)</a:t>
                </a:r>
              </a:p>
            </p:txBody>
          </p:sp>
          <p:pic>
            <p:nvPicPr>
              <p:cNvPr id="164" name="Picture 163" descr="Content Delivery Network (CDN).png"/>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3763993" y="3766457"/>
                <a:ext cx="296167" cy="296167"/>
              </a:xfrm>
              <a:prstGeom prst="rect">
                <a:avLst/>
              </a:prstGeom>
            </p:spPr>
          </p:pic>
        </p:grpSp>
        <p:grpSp>
          <p:nvGrpSpPr>
            <p:cNvPr id="342" name="Group 341"/>
            <p:cNvGrpSpPr/>
            <p:nvPr/>
          </p:nvGrpSpPr>
          <p:grpSpPr>
            <a:xfrm>
              <a:off x="2602049" y="3774113"/>
              <a:ext cx="1014764" cy="326444"/>
              <a:chOff x="2951369" y="3774113"/>
              <a:chExt cx="1014764" cy="326444"/>
            </a:xfrm>
          </p:grpSpPr>
          <p:sp>
            <p:nvSpPr>
              <p:cNvPr id="165" name="TextBox 164"/>
              <p:cNvSpPr txBox="1"/>
              <p:nvPr/>
            </p:nvSpPr>
            <p:spPr>
              <a:xfrm>
                <a:off x="3306977" y="3799452"/>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Media</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66" name="Picture 165" descr="Media Services.png"/>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2951369" y="3774113"/>
                <a:ext cx="282134" cy="282134"/>
              </a:xfrm>
              <a:prstGeom prst="rect">
                <a:avLst/>
              </a:prstGeom>
            </p:spPr>
          </p:pic>
        </p:grpSp>
      </p:grpSp>
      <p:grpSp>
        <p:nvGrpSpPr>
          <p:cNvPr id="387" name="Group 386"/>
          <p:cNvGrpSpPr/>
          <p:nvPr/>
        </p:nvGrpSpPr>
        <p:grpSpPr>
          <a:xfrm>
            <a:off x="4541557" y="2067625"/>
            <a:ext cx="2740078" cy="2289404"/>
            <a:chOff x="5864958" y="2910816"/>
            <a:chExt cx="2795751" cy="2335919"/>
          </a:xfrm>
        </p:grpSpPr>
        <p:sp>
          <p:nvSpPr>
            <p:cNvPr id="39" name="Rectangle 38"/>
            <p:cNvSpPr/>
            <p:nvPr/>
          </p:nvSpPr>
          <p:spPr bwMode="auto">
            <a:xfrm>
              <a:off x="5864958" y="2910816"/>
              <a:ext cx="2795751" cy="2335919"/>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Analytics &amp; </a:t>
              </a:r>
              <a:r>
                <a:rPr lang="en-US" sz="1400" b="1" kern="0" dirty="0" err="1">
                  <a:gradFill>
                    <a:gsLst>
                      <a:gs pos="0">
                        <a:srgbClr val="FFFFFF"/>
                      </a:gs>
                      <a:gs pos="100000">
                        <a:srgbClr val="FFFFFF"/>
                      </a:gs>
                    </a:gsLst>
                    <a:lin ang="5400000" scaled="0"/>
                  </a:gradFill>
                  <a:latin typeface="Segoe UI"/>
                  <a:ea typeface="Segoe UI" pitchFamily="34" charset="0"/>
                  <a:cs typeface="Segoe UI" pitchFamily="34" charset="0"/>
                </a:rPr>
                <a:t>IoT</a:t>
              </a:r>
              <a:endParaRPr lang="en-US" sz="1400"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81" name="Group 380"/>
            <p:cNvGrpSpPr/>
            <p:nvPr/>
          </p:nvGrpSpPr>
          <p:grpSpPr>
            <a:xfrm>
              <a:off x="6264708" y="3452128"/>
              <a:ext cx="1011681" cy="347362"/>
              <a:chOff x="6264708" y="3452128"/>
              <a:chExt cx="1011681" cy="347362"/>
            </a:xfrm>
          </p:grpSpPr>
          <p:sp>
            <p:nvSpPr>
              <p:cNvPr id="181" name="TextBox 180"/>
              <p:cNvSpPr txBox="1"/>
              <p:nvPr/>
            </p:nvSpPr>
            <p:spPr>
              <a:xfrm>
                <a:off x="6617233" y="3498385"/>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HDInsight</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82" name="Picture 181"/>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6264708" y="3452128"/>
                <a:ext cx="296813" cy="296813"/>
              </a:xfrm>
              <a:prstGeom prst="rect">
                <a:avLst/>
              </a:prstGeom>
            </p:spPr>
          </p:pic>
        </p:grpSp>
        <p:grpSp>
          <p:nvGrpSpPr>
            <p:cNvPr id="382" name="Group 381"/>
            <p:cNvGrpSpPr/>
            <p:nvPr/>
          </p:nvGrpSpPr>
          <p:grpSpPr>
            <a:xfrm>
              <a:off x="7430331" y="3487300"/>
              <a:ext cx="1012136" cy="319344"/>
              <a:chOff x="7430331" y="3487300"/>
              <a:chExt cx="1012136" cy="319344"/>
            </a:xfrm>
          </p:grpSpPr>
          <p:sp>
            <p:nvSpPr>
              <p:cNvPr id="183" name="TextBox 182"/>
              <p:cNvSpPr txBox="1"/>
              <p:nvPr/>
            </p:nvSpPr>
            <p:spPr>
              <a:xfrm>
                <a:off x="7783311" y="3505539"/>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Machine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Learning</a:t>
                </a:r>
              </a:p>
            </p:txBody>
          </p:sp>
          <p:pic>
            <p:nvPicPr>
              <p:cNvPr id="184" name="Picture 183"/>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7430331" y="3487300"/>
                <a:ext cx="285754" cy="285754"/>
              </a:xfrm>
              <a:prstGeom prst="rect">
                <a:avLst/>
              </a:prstGeom>
            </p:spPr>
          </p:pic>
        </p:grpSp>
        <p:grpSp>
          <p:nvGrpSpPr>
            <p:cNvPr id="383" name="Group 382"/>
            <p:cNvGrpSpPr/>
            <p:nvPr/>
          </p:nvGrpSpPr>
          <p:grpSpPr>
            <a:xfrm>
              <a:off x="6197972" y="4617996"/>
              <a:ext cx="1022705" cy="345461"/>
              <a:chOff x="6197972" y="4617996"/>
              <a:chExt cx="1022705" cy="345461"/>
            </a:xfrm>
          </p:grpSpPr>
          <p:sp>
            <p:nvSpPr>
              <p:cNvPr id="185" name="TextBox 184"/>
              <p:cNvSpPr txBox="1"/>
              <p:nvPr/>
            </p:nvSpPr>
            <p:spPr>
              <a:xfrm>
                <a:off x="6561521" y="4662352"/>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Stream</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186" name="Picture 185"/>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6197972" y="4617996"/>
                <a:ext cx="310547" cy="310546"/>
              </a:xfrm>
              <a:prstGeom prst="rect">
                <a:avLst/>
              </a:prstGeom>
            </p:spPr>
          </p:pic>
        </p:grpSp>
        <p:grpSp>
          <p:nvGrpSpPr>
            <p:cNvPr id="384" name="Group 383"/>
            <p:cNvGrpSpPr/>
            <p:nvPr/>
          </p:nvGrpSpPr>
          <p:grpSpPr>
            <a:xfrm>
              <a:off x="6228800" y="4056656"/>
              <a:ext cx="1002965" cy="334571"/>
              <a:chOff x="6228800" y="4056656"/>
              <a:chExt cx="1002965" cy="334571"/>
            </a:xfrm>
          </p:grpSpPr>
          <p:sp>
            <p:nvSpPr>
              <p:cNvPr id="187" name="TextBox 186"/>
              <p:cNvSpPr txBox="1"/>
              <p:nvPr/>
            </p:nvSpPr>
            <p:spPr>
              <a:xfrm>
                <a:off x="6572609" y="4090122"/>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Factory</a:t>
                </a:r>
              </a:p>
            </p:txBody>
          </p:sp>
          <p:pic>
            <p:nvPicPr>
              <p:cNvPr id="188" name="Picture 187"/>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6228800" y="4056656"/>
                <a:ext cx="302121" cy="302121"/>
              </a:xfrm>
              <a:prstGeom prst="rect">
                <a:avLst/>
              </a:prstGeom>
            </p:spPr>
          </p:pic>
        </p:grpSp>
        <p:grpSp>
          <p:nvGrpSpPr>
            <p:cNvPr id="385" name="Group 384"/>
            <p:cNvGrpSpPr/>
            <p:nvPr/>
          </p:nvGrpSpPr>
          <p:grpSpPr>
            <a:xfrm>
              <a:off x="7428168" y="4064595"/>
              <a:ext cx="1005670" cy="327678"/>
              <a:chOff x="7428168" y="4064595"/>
              <a:chExt cx="1005670" cy="327678"/>
            </a:xfrm>
          </p:grpSpPr>
          <p:sp>
            <p:nvSpPr>
              <p:cNvPr id="189" name="TextBox 188"/>
              <p:cNvSpPr txBox="1"/>
              <p:nvPr/>
            </p:nvSpPr>
            <p:spPr>
              <a:xfrm>
                <a:off x="7774682" y="4091168"/>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Event</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90" name="Picture 189"/>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7428168" y="4064595"/>
                <a:ext cx="296417" cy="296417"/>
              </a:xfrm>
              <a:prstGeom prst="rect">
                <a:avLst/>
              </a:prstGeom>
            </p:spPr>
          </p:pic>
        </p:grpSp>
        <p:grpSp>
          <p:nvGrpSpPr>
            <p:cNvPr id="386" name="Group 385"/>
            <p:cNvGrpSpPr/>
            <p:nvPr/>
          </p:nvGrpSpPr>
          <p:grpSpPr>
            <a:xfrm>
              <a:off x="7466284" y="4661302"/>
              <a:ext cx="989338" cy="296656"/>
              <a:chOff x="7466284" y="4661302"/>
              <a:chExt cx="989338" cy="296656"/>
            </a:xfrm>
          </p:grpSpPr>
          <p:sp>
            <p:nvSpPr>
              <p:cNvPr id="191" name="TextBox 190"/>
              <p:cNvSpPr txBox="1"/>
              <p:nvPr/>
            </p:nvSpPr>
            <p:spPr>
              <a:xfrm>
                <a:off x="7796466" y="4676797"/>
                <a:ext cx="659156" cy="258458"/>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Engagement</a:t>
                </a:r>
              </a:p>
            </p:txBody>
          </p:sp>
          <p:pic>
            <p:nvPicPr>
              <p:cNvPr id="192" name="Picture 191"/>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7466284" y="4661302"/>
                <a:ext cx="296656" cy="296656"/>
              </a:xfrm>
              <a:prstGeom prst="rect">
                <a:avLst/>
              </a:prstGeom>
            </p:spPr>
          </p:pic>
        </p:grpSp>
      </p:grpSp>
      <p:grpSp>
        <p:nvGrpSpPr>
          <p:cNvPr id="334" name="Group 333"/>
          <p:cNvGrpSpPr/>
          <p:nvPr/>
        </p:nvGrpSpPr>
        <p:grpSpPr>
          <a:xfrm>
            <a:off x="549877" y="1606416"/>
            <a:ext cx="992418" cy="315029"/>
            <a:chOff x="6813227" y="457506"/>
            <a:chExt cx="1012582" cy="321430"/>
          </a:xfrm>
        </p:grpSpPr>
        <p:sp>
          <p:nvSpPr>
            <p:cNvPr id="193" name="TextBox 192"/>
            <p:cNvSpPr txBox="1"/>
            <p:nvPr/>
          </p:nvSpPr>
          <p:spPr>
            <a:xfrm>
              <a:off x="7166653" y="477831"/>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Active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Directory</a:t>
              </a:r>
            </a:p>
          </p:txBody>
        </p:sp>
        <p:pic>
          <p:nvPicPr>
            <p:cNvPr id="194" name="Picture 193" descr="Azure Active Directory.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335" name="Group 334"/>
          <p:cNvGrpSpPr/>
          <p:nvPr/>
        </p:nvGrpSpPr>
        <p:grpSpPr>
          <a:xfrm>
            <a:off x="549878" y="2129955"/>
            <a:ext cx="955165" cy="304828"/>
            <a:chOff x="7922427" y="464301"/>
            <a:chExt cx="974572" cy="311021"/>
          </a:xfrm>
        </p:grpSpPr>
        <p:sp>
          <p:nvSpPr>
            <p:cNvPr id="195" name="TextBox 194"/>
            <p:cNvSpPr txBox="1"/>
            <p:nvPr/>
          </p:nvSpPr>
          <p:spPr>
            <a:xfrm>
              <a:off x="8237843" y="474217"/>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Multi-Factor</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Authentication</a:t>
              </a:r>
            </a:p>
          </p:txBody>
        </p:sp>
        <p:pic>
          <p:nvPicPr>
            <p:cNvPr id="196" name="Picture 195" descr="Multi-Factor Authentication.png"/>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7922427" y="464301"/>
              <a:ext cx="288019" cy="288019"/>
            </a:xfrm>
            <a:prstGeom prst="rect">
              <a:avLst/>
            </a:prstGeom>
          </p:spPr>
        </p:pic>
      </p:grpSp>
      <p:grpSp>
        <p:nvGrpSpPr>
          <p:cNvPr id="331" name="Group 330"/>
          <p:cNvGrpSpPr/>
          <p:nvPr/>
        </p:nvGrpSpPr>
        <p:grpSpPr>
          <a:xfrm>
            <a:off x="549877" y="2651208"/>
            <a:ext cx="988416" cy="330426"/>
            <a:chOff x="2492088" y="428524"/>
            <a:chExt cx="1008498" cy="337139"/>
          </a:xfrm>
        </p:grpSpPr>
        <p:sp>
          <p:nvSpPr>
            <p:cNvPr id="198" name="TextBox 197"/>
            <p:cNvSpPr txBox="1"/>
            <p:nvPr/>
          </p:nvSpPr>
          <p:spPr>
            <a:xfrm>
              <a:off x="2841430" y="464557"/>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Automation</a:t>
              </a:r>
            </a:p>
          </p:txBody>
        </p:sp>
        <p:pic>
          <p:nvPicPr>
            <p:cNvPr id="199" name="Picture 198" descr="Azure automation.png"/>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492088" y="428524"/>
              <a:ext cx="289607" cy="289607"/>
            </a:xfrm>
            <a:prstGeom prst="rect">
              <a:avLst/>
            </a:prstGeom>
          </p:spPr>
        </p:pic>
      </p:grpSp>
      <p:grpSp>
        <p:nvGrpSpPr>
          <p:cNvPr id="332" name="Group 331"/>
          <p:cNvGrpSpPr/>
          <p:nvPr/>
        </p:nvGrpSpPr>
        <p:grpSpPr>
          <a:xfrm>
            <a:off x="549879" y="1163046"/>
            <a:ext cx="980217" cy="341121"/>
            <a:chOff x="3528269" y="417611"/>
            <a:chExt cx="1000133" cy="348052"/>
          </a:xfrm>
        </p:grpSpPr>
        <p:sp>
          <p:nvSpPr>
            <p:cNvPr id="200" name="TextBox 199"/>
            <p:cNvSpPr txBox="1"/>
            <p:nvPr/>
          </p:nvSpPr>
          <p:spPr>
            <a:xfrm>
              <a:off x="3869246" y="464557"/>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Portal</a:t>
              </a:r>
            </a:p>
          </p:txBody>
        </p:sp>
        <p:pic>
          <p:nvPicPr>
            <p:cNvPr id="201" name="Picture 200" descr="Azure subscription.png"/>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3528269" y="417611"/>
              <a:ext cx="286236" cy="286236"/>
            </a:xfrm>
            <a:prstGeom prst="rect">
              <a:avLst/>
            </a:prstGeom>
          </p:spPr>
        </p:pic>
      </p:grpSp>
      <p:grpSp>
        <p:nvGrpSpPr>
          <p:cNvPr id="333" name="Group 332"/>
          <p:cNvGrpSpPr/>
          <p:nvPr/>
        </p:nvGrpSpPr>
        <p:grpSpPr>
          <a:xfrm>
            <a:off x="549877" y="3132949"/>
            <a:ext cx="986618" cy="353262"/>
            <a:chOff x="4552624" y="449870"/>
            <a:chExt cx="1006664" cy="360439"/>
          </a:xfrm>
        </p:grpSpPr>
        <p:sp>
          <p:nvSpPr>
            <p:cNvPr id="204" name="TextBox 203"/>
            <p:cNvSpPr txBox="1"/>
            <p:nvPr/>
          </p:nvSpPr>
          <p:spPr>
            <a:xfrm>
              <a:off x="4900132" y="509203"/>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Key Vault</a:t>
              </a:r>
            </a:p>
          </p:txBody>
        </p:sp>
        <p:pic>
          <p:nvPicPr>
            <p:cNvPr id="205" name="Picture 204" descr="AzureKeyVault_icon_white.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52624" y="449870"/>
              <a:ext cx="267038" cy="296708"/>
            </a:xfrm>
            <a:prstGeom prst="rect">
              <a:avLst/>
            </a:prstGeom>
          </p:spPr>
        </p:pic>
      </p:grpSp>
      <p:grpSp>
        <p:nvGrpSpPr>
          <p:cNvPr id="380" name="Group 379"/>
          <p:cNvGrpSpPr/>
          <p:nvPr/>
        </p:nvGrpSpPr>
        <p:grpSpPr>
          <a:xfrm>
            <a:off x="1959707" y="2072165"/>
            <a:ext cx="2378824" cy="1324117"/>
            <a:chOff x="3326868" y="2362886"/>
            <a:chExt cx="2427157" cy="1351020"/>
          </a:xfrm>
        </p:grpSpPr>
        <p:sp>
          <p:nvSpPr>
            <p:cNvPr id="40" name="Rectangle 39"/>
            <p:cNvSpPr/>
            <p:nvPr/>
          </p:nvSpPr>
          <p:spPr bwMode="auto">
            <a:xfrm>
              <a:off x="3326868" y="2362886"/>
              <a:ext cx="2427157" cy="135102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Integration</a:t>
              </a:r>
            </a:p>
          </p:txBody>
        </p:sp>
        <p:grpSp>
          <p:nvGrpSpPr>
            <p:cNvPr id="377" name="Group 376"/>
            <p:cNvGrpSpPr/>
            <p:nvPr/>
          </p:nvGrpSpPr>
          <p:grpSpPr>
            <a:xfrm>
              <a:off x="4605524" y="2773724"/>
              <a:ext cx="1005586" cy="320716"/>
              <a:chOff x="4605524" y="2773724"/>
              <a:chExt cx="1005586" cy="320716"/>
            </a:xfrm>
          </p:grpSpPr>
          <p:sp>
            <p:nvSpPr>
              <p:cNvPr id="214" name="TextBox 213"/>
              <p:cNvSpPr txBox="1"/>
              <p:nvPr/>
            </p:nvSpPr>
            <p:spPr>
              <a:xfrm>
                <a:off x="4951954" y="2793335"/>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Biztalk</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215" name="Picture 214" descr="BizTalk Services.png"/>
              <p:cNvPicPr>
                <a:picLocks noChangeAspect="1"/>
              </p:cNvPicPr>
              <p:nvPr/>
            </p:nvPicPr>
            <p:blipFill>
              <a:blip r:embed="rId23" cstate="print">
                <a:biLevel thresh="25000"/>
                <a:extLst>
                  <a:ext uri="{28A0092B-C50C-407E-A947-70E740481C1C}">
                    <a14:useLocalDpi xmlns:a14="http://schemas.microsoft.com/office/drawing/2010/main" val="0"/>
                  </a:ext>
                </a:extLst>
              </a:blip>
              <a:stretch>
                <a:fillRect/>
              </a:stretch>
            </p:blipFill>
            <p:spPr>
              <a:xfrm>
                <a:off x="4605524" y="2773724"/>
                <a:ext cx="293814" cy="293814"/>
              </a:xfrm>
              <a:prstGeom prst="rect">
                <a:avLst/>
              </a:prstGeom>
            </p:spPr>
          </p:pic>
        </p:grpSp>
        <p:grpSp>
          <p:nvGrpSpPr>
            <p:cNvPr id="378" name="Group 377"/>
            <p:cNvGrpSpPr/>
            <p:nvPr/>
          </p:nvGrpSpPr>
          <p:grpSpPr>
            <a:xfrm>
              <a:off x="3571364" y="3313178"/>
              <a:ext cx="1008307" cy="316721"/>
              <a:chOff x="3571364" y="3313178"/>
              <a:chExt cx="1008307" cy="316721"/>
            </a:xfrm>
          </p:grpSpPr>
          <p:sp>
            <p:nvSpPr>
              <p:cNvPr id="216" name="TextBox 215"/>
              <p:cNvSpPr txBox="1"/>
              <p:nvPr/>
            </p:nvSpPr>
            <p:spPr>
              <a:xfrm>
                <a:off x="3920515" y="3328794"/>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Hybrid</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Connections</a:t>
                </a:r>
              </a:p>
            </p:txBody>
          </p:sp>
          <p:pic>
            <p:nvPicPr>
              <p:cNvPr id="217" name="Picture 216" descr="Hybrid Connections (BizTalk).png"/>
              <p:cNvPicPr>
                <a:picLocks noChangeAspect="1"/>
              </p:cNvPicPr>
              <p:nvPr/>
            </p:nvPicPr>
            <p:blipFill>
              <a:blip r:embed="rId24" cstate="print">
                <a:biLevel thresh="25000"/>
                <a:extLst>
                  <a:ext uri="{28A0092B-C50C-407E-A947-70E740481C1C}">
                    <a14:useLocalDpi xmlns:a14="http://schemas.microsoft.com/office/drawing/2010/main" val="0"/>
                  </a:ext>
                </a:extLst>
              </a:blip>
              <a:stretch>
                <a:fillRect/>
              </a:stretch>
            </p:blipFill>
            <p:spPr>
              <a:xfrm>
                <a:off x="3571364" y="3313178"/>
                <a:ext cx="292125" cy="292125"/>
              </a:xfrm>
              <a:prstGeom prst="rect">
                <a:avLst/>
              </a:prstGeom>
            </p:spPr>
          </p:pic>
        </p:grpSp>
        <p:grpSp>
          <p:nvGrpSpPr>
            <p:cNvPr id="379" name="Group 378"/>
            <p:cNvGrpSpPr/>
            <p:nvPr/>
          </p:nvGrpSpPr>
          <p:grpSpPr>
            <a:xfrm>
              <a:off x="4613872" y="3306133"/>
              <a:ext cx="998427" cy="323766"/>
              <a:chOff x="4613872" y="3306133"/>
              <a:chExt cx="998427" cy="323766"/>
            </a:xfrm>
          </p:grpSpPr>
          <p:sp>
            <p:nvSpPr>
              <p:cNvPr id="218" name="TextBox 217"/>
              <p:cNvSpPr txBox="1"/>
              <p:nvPr/>
            </p:nvSpPr>
            <p:spPr>
              <a:xfrm>
                <a:off x="4953143" y="3328794"/>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Bus</a:t>
                </a:r>
              </a:p>
            </p:txBody>
          </p:sp>
          <p:pic>
            <p:nvPicPr>
              <p:cNvPr id="219" name="Picture 218" descr="Service Bus.png"/>
              <p:cNvPicPr>
                <a:picLocks noChangeAspect="1"/>
              </p:cNvPicPr>
              <p:nvPr/>
            </p:nvPicPr>
            <p:blipFill>
              <a:blip r:embed="rId25" cstate="print">
                <a:biLevel thresh="25000"/>
                <a:extLst>
                  <a:ext uri="{28A0092B-C50C-407E-A947-70E740481C1C}">
                    <a14:useLocalDpi xmlns:a14="http://schemas.microsoft.com/office/drawing/2010/main" val="0"/>
                  </a:ext>
                </a:extLst>
              </a:blip>
              <a:stretch>
                <a:fillRect/>
              </a:stretch>
            </p:blipFill>
            <p:spPr>
              <a:xfrm>
                <a:off x="4613872" y="3306133"/>
                <a:ext cx="292386" cy="292386"/>
              </a:xfrm>
              <a:prstGeom prst="rect">
                <a:avLst/>
              </a:prstGeom>
            </p:spPr>
          </p:pic>
        </p:grpSp>
        <p:grpSp>
          <p:nvGrpSpPr>
            <p:cNvPr id="376" name="Group 375"/>
            <p:cNvGrpSpPr/>
            <p:nvPr/>
          </p:nvGrpSpPr>
          <p:grpSpPr>
            <a:xfrm>
              <a:off x="3564974" y="2774918"/>
              <a:ext cx="1004745" cy="319522"/>
              <a:chOff x="3564974" y="2774918"/>
              <a:chExt cx="1004745" cy="319522"/>
            </a:xfrm>
          </p:grpSpPr>
          <p:sp>
            <p:nvSpPr>
              <p:cNvPr id="220" name="TextBox 219"/>
              <p:cNvSpPr txBox="1"/>
              <p:nvPr/>
            </p:nvSpPr>
            <p:spPr>
              <a:xfrm>
                <a:off x="3910563" y="2793335"/>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Storage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Queues</a:t>
                </a:r>
              </a:p>
            </p:txBody>
          </p:sp>
          <p:pic>
            <p:nvPicPr>
              <p:cNvPr id="221" name="Picture 220" descr="Storage queue.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3564974" y="2774918"/>
                <a:ext cx="292620" cy="292620"/>
              </a:xfrm>
              <a:prstGeom prst="rect">
                <a:avLst/>
              </a:prstGeom>
            </p:spPr>
          </p:pic>
        </p:grpSp>
      </p:grpSp>
      <p:grpSp>
        <p:nvGrpSpPr>
          <p:cNvPr id="336" name="Group 335"/>
          <p:cNvGrpSpPr/>
          <p:nvPr/>
        </p:nvGrpSpPr>
        <p:grpSpPr>
          <a:xfrm>
            <a:off x="549877" y="3577863"/>
            <a:ext cx="1004246" cy="310955"/>
            <a:chOff x="9096923" y="436026"/>
            <a:chExt cx="1024650" cy="317273"/>
          </a:xfrm>
        </p:grpSpPr>
        <p:sp>
          <p:nvSpPr>
            <p:cNvPr id="230" name="TextBox 229"/>
            <p:cNvSpPr txBox="1"/>
            <p:nvPr/>
          </p:nvSpPr>
          <p:spPr>
            <a:xfrm>
              <a:off x="9462417" y="452194"/>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Store /</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Marketplace</a:t>
              </a:r>
            </a:p>
          </p:txBody>
        </p:sp>
        <p:pic>
          <p:nvPicPr>
            <p:cNvPr id="231" name="Picture 230" descr="Azure Marketplace.png"/>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9096923" y="436026"/>
              <a:ext cx="291303" cy="291303"/>
            </a:xfrm>
            <a:prstGeom prst="rect">
              <a:avLst/>
            </a:prstGeom>
          </p:spPr>
        </p:pic>
      </p:grpSp>
      <p:sp>
        <p:nvSpPr>
          <p:cNvPr id="71" name="Rectangle 70"/>
          <p:cNvSpPr/>
          <p:nvPr/>
        </p:nvSpPr>
        <p:spPr bwMode="auto">
          <a:xfrm>
            <a:off x="10233057" y="531807"/>
            <a:ext cx="1538675" cy="3878611"/>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solidFill>
                  <a:srgbClr val="FFFFFF"/>
                </a:solidFill>
                <a:latin typeface="Segoe UI"/>
                <a:ea typeface="Segoe UI" pitchFamily="34" charset="0"/>
                <a:cs typeface="Segoe UI" pitchFamily="34" charset="0"/>
              </a:rPr>
              <a:t>Hybrid</a:t>
            </a:r>
          </a:p>
          <a:p>
            <a:pPr algn="ctr" defTabSz="895654" fontAlgn="base">
              <a:lnSpc>
                <a:spcPct val="90000"/>
              </a:lnSpc>
              <a:defRPr/>
            </a:pPr>
            <a:r>
              <a:rPr lang="en-US" sz="1400" b="1" kern="0" dirty="0">
                <a:solidFill>
                  <a:srgbClr val="FFFFFF"/>
                </a:solidFill>
                <a:latin typeface="Segoe UI"/>
                <a:ea typeface="Segoe UI" pitchFamily="34" charset="0"/>
                <a:cs typeface="Segoe UI" pitchFamily="34" charset="0"/>
              </a:rPr>
              <a:t>Operations</a:t>
            </a:r>
            <a:endParaRPr lang="en-US" sz="1600" b="1" kern="0" dirty="0">
              <a:solidFill>
                <a:srgbClr val="FFFFFF"/>
              </a:solidFill>
              <a:latin typeface="Segoe UI"/>
              <a:ea typeface="Segoe UI" pitchFamily="34" charset="0"/>
              <a:cs typeface="Segoe UI" pitchFamily="34" charset="0"/>
            </a:endParaRPr>
          </a:p>
        </p:txBody>
      </p:sp>
      <p:grpSp>
        <p:nvGrpSpPr>
          <p:cNvPr id="338" name="Group 337"/>
          <p:cNvGrpSpPr/>
          <p:nvPr/>
        </p:nvGrpSpPr>
        <p:grpSpPr>
          <a:xfrm>
            <a:off x="10486007" y="2218572"/>
            <a:ext cx="991114" cy="325613"/>
            <a:chOff x="11198479" y="2855036"/>
            <a:chExt cx="1011251" cy="332229"/>
          </a:xfrm>
        </p:grpSpPr>
        <p:sp>
          <p:nvSpPr>
            <p:cNvPr id="206" name="TextBox 205"/>
            <p:cNvSpPr txBox="1"/>
            <p:nvPr/>
          </p:nvSpPr>
          <p:spPr>
            <a:xfrm>
              <a:off x="11550574" y="2886159"/>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Backup</a:t>
              </a:r>
            </a:p>
          </p:txBody>
        </p:sp>
        <p:pic>
          <p:nvPicPr>
            <p:cNvPr id="207" name="Picture 206" descr="Backup Service.png"/>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11198479" y="2855036"/>
              <a:ext cx="296408" cy="296408"/>
            </a:xfrm>
            <a:prstGeom prst="rect">
              <a:avLst/>
            </a:prstGeom>
          </p:spPr>
        </p:pic>
      </p:grpSp>
      <p:grpSp>
        <p:nvGrpSpPr>
          <p:cNvPr id="242" name="Group 241"/>
          <p:cNvGrpSpPr/>
          <p:nvPr/>
        </p:nvGrpSpPr>
        <p:grpSpPr>
          <a:xfrm>
            <a:off x="10469144" y="4044870"/>
            <a:ext cx="985717" cy="324437"/>
            <a:chOff x="11181272" y="4050487"/>
            <a:chExt cx="1005745" cy="331029"/>
          </a:xfrm>
        </p:grpSpPr>
        <p:sp>
          <p:nvSpPr>
            <p:cNvPr id="208" name="TextBox 207"/>
            <p:cNvSpPr txBox="1"/>
            <p:nvPr/>
          </p:nvSpPr>
          <p:spPr>
            <a:xfrm>
              <a:off x="11527861" y="4080410"/>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StorSimple</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676" eaLnBrk="0" fontAlgn="base" hangingPunct="0">
                <a:lnSpc>
                  <a:spcPts val="800"/>
                </a:lnSpc>
                <a:spcBef>
                  <a:spcPct val="0"/>
                </a:spcBef>
                <a:spcAft>
                  <a:spcPct val="0"/>
                </a:spcAft>
                <a:defRPr/>
              </a:pP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09" name="Picture 208" descr="StorSimple.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11181272" y="4050487"/>
              <a:ext cx="286828" cy="286828"/>
            </a:xfrm>
            <a:prstGeom prst="rect">
              <a:avLst/>
            </a:prstGeom>
          </p:spPr>
        </p:pic>
      </p:grpSp>
      <p:grpSp>
        <p:nvGrpSpPr>
          <p:cNvPr id="341" name="Group 340"/>
          <p:cNvGrpSpPr/>
          <p:nvPr/>
        </p:nvGrpSpPr>
        <p:grpSpPr>
          <a:xfrm>
            <a:off x="10463777" y="3613149"/>
            <a:ext cx="983301" cy="338682"/>
            <a:chOff x="11175796" y="3730886"/>
            <a:chExt cx="1003279" cy="345563"/>
          </a:xfrm>
        </p:grpSpPr>
        <p:sp>
          <p:nvSpPr>
            <p:cNvPr id="210" name="TextBox 209"/>
            <p:cNvSpPr txBox="1"/>
            <p:nvPr/>
          </p:nvSpPr>
          <p:spPr>
            <a:xfrm>
              <a:off x="11519919" y="3775343"/>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Site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Recovery</a:t>
              </a:r>
            </a:p>
          </p:txBody>
        </p:sp>
        <p:pic>
          <p:nvPicPr>
            <p:cNvPr id="211" name="Picture 210" descr="Site Recovery.png"/>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a:off x="11175796" y="3730886"/>
              <a:ext cx="285842" cy="285842"/>
            </a:xfrm>
            <a:prstGeom prst="rect">
              <a:avLst/>
            </a:prstGeom>
          </p:spPr>
        </p:pic>
      </p:grpSp>
      <p:grpSp>
        <p:nvGrpSpPr>
          <p:cNvPr id="340" name="Group 339"/>
          <p:cNvGrpSpPr/>
          <p:nvPr/>
        </p:nvGrpSpPr>
        <p:grpSpPr>
          <a:xfrm>
            <a:off x="10477738" y="3191247"/>
            <a:ext cx="977123" cy="314769"/>
            <a:chOff x="11190041" y="3491162"/>
            <a:chExt cx="996976" cy="321164"/>
          </a:xfrm>
        </p:grpSpPr>
        <p:sp>
          <p:nvSpPr>
            <p:cNvPr id="212" name="TextBox 211"/>
            <p:cNvSpPr txBox="1"/>
            <p:nvPr/>
          </p:nvSpPr>
          <p:spPr>
            <a:xfrm>
              <a:off x="11527861" y="3511220"/>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Import/Export</a:t>
              </a:r>
            </a:p>
          </p:txBody>
        </p:sp>
        <p:pic>
          <p:nvPicPr>
            <p:cNvPr id="213" name="Picture 212" descr="Storage (Azure).png"/>
            <p:cNvPicPr>
              <a:picLocks noChangeAspect="1"/>
            </p:cNvPicPr>
            <p:nvPr/>
          </p:nvPicPr>
          <p:blipFill>
            <a:blip r:embed="rId31" cstate="print">
              <a:biLevel thresh="25000"/>
              <a:extLst>
                <a:ext uri="{28A0092B-C50C-407E-A947-70E740481C1C}">
                  <a14:useLocalDpi xmlns:a14="http://schemas.microsoft.com/office/drawing/2010/main" val="0"/>
                </a:ext>
              </a:extLst>
            </a:blip>
            <a:stretch>
              <a:fillRect/>
            </a:stretch>
          </p:blipFill>
          <p:spPr>
            <a:xfrm>
              <a:off x="11190041" y="3491162"/>
              <a:ext cx="286753" cy="286753"/>
            </a:xfrm>
            <a:prstGeom prst="rect">
              <a:avLst/>
            </a:prstGeom>
          </p:spPr>
        </p:pic>
      </p:grpSp>
      <p:sp>
        <p:nvSpPr>
          <p:cNvPr id="33" name="Rectangle 32"/>
          <p:cNvSpPr/>
          <p:nvPr/>
        </p:nvSpPr>
        <p:spPr bwMode="auto">
          <a:xfrm>
            <a:off x="5904960" y="4834210"/>
            <a:ext cx="6166459" cy="774076"/>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19" tIns="44809" rIns="89619"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Networking</a:t>
            </a:r>
            <a:endParaRPr lang="en-US" sz="1176"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94" name="Group 393"/>
          <p:cNvGrpSpPr/>
          <p:nvPr/>
        </p:nvGrpSpPr>
        <p:grpSpPr>
          <a:xfrm>
            <a:off x="7446128" y="2070127"/>
            <a:ext cx="2684504" cy="2286903"/>
            <a:chOff x="8289832" y="2910817"/>
            <a:chExt cx="2739047" cy="2333368"/>
          </a:xfrm>
        </p:grpSpPr>
        <p:sp>
          <p:nvSpPr>
            <p:cNvPr id="37" name="Rectangle 36"/>
            <p:cNvSpPr/>
            <p:nvPr/>
          </p:nvSpPr>
          <p:spPr bwMode="auto">
            <a:xfrm>
              <a:off x="8289832" y="2910817"/>
              <a:ext cx="2739047" cy="233336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Data</a:t>
              </a:r>
              <a:endParaRPr lang="en-US" sz="1176"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88" name="Group 387"/>
            <p:cNvGrpSpPr/>
            <p:nvPr/>
          </p:nvGrpSpPr>
          <p:grpSpPr>
            <a:xfrm>
              <a:off x="8755248" y="3474294"/>
              <a:ext cx="1008778" cy="324187"/>
              <a:chOff x="8755248" y="3474294"/>
              <a:chExt cx="1008778" cy="324187"/>
            </a:xfrm>
          </p:grpSpPr>
          <p:sp>
            <p:nvSpPr>
              <p:cNvPr id="171" name="TextBox 170"/>
              <p:cNvSpPr txBox="1"/>
              <p:nvPr/>
            </p:nvSpPr>
            <p:spPr>
              <a:xfrm>
                <a:off x="9104870" y="3497376"/>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Database</a:t>
                </a:r>
              </a:p>
            </p:txBody>
          </p:sp>
          <p:pic>
            <p:nvPicPr>
              <p:cNvPr id="172" name="Picture 171"/>
              <p:cNvPicPr>
                <a:picLocks noChangeAspect="1"/>
              </p:cNvPicPr>
              <p:nvPr/>
            </p:nvPicPr>
            <p:blipFill>
              <a:blip r:embed="rId32" cstate="print">
                <a:biLevel thresh="25000"/>
                <a:extLst>
                  <a:ext uri="{28A0092B-C50C-407E-A947-70E740481C1C}">
                    <a14:useLocalDpi xmlns:a14="http://schemas.microsoft.com/office/drawing/2010/main" val="0"/>
                  </a:ext>
                </a:extLst>
              </a:blip>
              <a:stretch>
                <a:fillRect/>
              </a:stretch>
            </p:blipFill>
            <p:spPr>
              <a:xfrm>
                <a:off x="8755248" y="3474294"/>
                <a:ext cx="296809" cy="296809"/>
              </a:xfrm>
              <a:prstGeom prst="rect">
                <a:avLst/>
              </a:prstGeom>
            </p:spPr>
          </p:pic>
        </p:grpSp>
        <p:grpSp>
          <p:nvGrpSpPr>
            <p:cNvPr id="390" name="Group 389"/>
            <p:cNvGrpSpPr/>
            <p:nvPr/>
          </p:nvGrpSpPr>
          <p:grpSpPr>
            <a:xfrm>
              <a:off x="8681505" y="4689849"/>
              <a:ext cx="1029708" cy="318154"/>
              <a:chOff x="8681505" y="4689849"/>
              <a:chExt cx="1029708" cy="318154"/>
            </a:xfrm>
          </p:grpSpPr>
          <p:sp>
            <p:nvSpPr>
              <p:cNvPr id="173" name="TextBox 172"/>
              <p:cNvSpPr txBox="1"/>
              <p:nvPr/>
            </p:nvSpPr>
            <p:spPr>
              <a:xfrm>
                <a:off x="9052057" y="4706898"/>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DocumentDB</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4" name="Picture 173"/>
              <p:cNvPicPr>
                <a:picLocks noChangeAspect="1"/>
              </p:cNvPicPr>
              <p:nvPr/>
            </p:nvPicPr>
            <p:blipFill>
              <a:blip r:embed="rId33" cstate="print">
                <a:biLevel thresh="25000"/>
                <a:extLst>
                  <a:ext uri="{28A0092B-C50C-407E-A947-70E740481C1C}">
                    <a14:useLocalDpi xmlns:a14="http://schemas.microsoft.com/office/drawing/2010/main" val="0"/>
                  </a:ext>
                </a:extLst>
              </a:blip>
              <a:stretch>
                <a:fillRect/>
              </a:stretch>
            </p:blipFill>
            <p:spPr>
              <a:xfrm>
                <a:off x="8681505" y="4689849"/>
                <a:ext cx="290620" cy="290619"/>
              </a:xfrm>
              <a:prstGeom prst="rect">
                <a:avLst/>
              </a:prstGeom>
            </p:spPr>
          </p:pic>
        </p:grpSp>
        <p:grpSp>
          <p:nvGrpSpPr>
            <p:cNvPr id="391" name="Group 390"/>
            <p:cNvGrpSpPr/>
            <p:nvPr/>
          </p:nvGrpSpPr>
          <p:grpSpPr>
            <a:xfrm>
              <a:off x="8728911" y="4040003"/>
              <a:ext cx="1011763" cy="318839"/>
              <a:chOff x="8728911" y="4040003"/>
              <a:chExt cx="1011763" cy="318839"/>
            </a:xfrm>
          </p:grpSpPr>
          <p:sp>
            <p:nvSpPr>
              <p:cNvPr id="175" name="TextBox 174"/>
              <p:cNvSpPr txBox="1"/>
              <p:nvPr/>
            </p:nvSpPr>
            <p:spPr>
              <a:xfrm>
                <a:off x="9081518" y="4057737"/>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Redis</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Cache</a:t>
                </a:r>
              </a:p>
            </p:txBody>
          </p:sp>
          <p:pic>
            <p:nvPicPr>
              <p:cNvPr id="176" name="Picture 175"/>
              <p:cNvPicPr>
                <a:picLocks noChangeAspect="1"/>
              </p:cNvPicPr>
              <p:nvPr/>
            </p:nvPicPr>
            <p:blipFill>
              <a:blip r:embed="rId34" cstate="print">
                <a:biLevel thresh="25000"/>
                <a:extLst>
                  <a:ext uri="{28A0092B-C50C-407E-A947-70E740481C1C}">
                    <a14:useLocalDpi xmlns:a14="http://schemas.microsoft.com/office/drawing/2010/main" val="0"/>
                  </a:ext>
                </a:extLst>
              </a:blip>
              <a:stretch>
                <a:fillRect/>
              </a:stretch>
            </p:blipFill>
            <p:spPr>
              <a:xfrm>
                <a:off x="8728911" y="4040003"/>
                <a:ext cx="289282" cy="289282"/>
              </a:xfrm>
              <a:prstGeom prst="rect">
                <a:avLst/>
              </a:prstGeom>
            </p:spPr>
          </p:pic>
        </p:grpSp>
        <p:grpSp>
          <p:nvGrpSpPr>
            <p:cNvPr id="392" name="Group 391"/>
            <p:cNvGrpSpPr/>
            <p:nvPr/>
          </p:nvGrpSpPr>
          <p:grpSpPr>
            <a:xfrm>
              <a:off x="9789813" y="4065697"/>
              <a:ext cx="1011560" cy="362789"/>
              <a:chOff x="9789813" y="4065697"/>
              <a:chExt cx="1011560" cy="362789"/>
            </a:xfrm>
          </p:grpSpPr>
          <p:sp>
            <p:nvSpPr>
              <p:cNvPr id="177" name="TextBox 176"/>
              <p:cNvSpPr txBox="1"/>
              <p:nvPr/>
            </p:nvSpPr>
            <p:spPr>
              <a:xfrm>
                <a:off x="10142217" y="4127381"/>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Search</a:t>
                </a:r>
              </a:p>
              <a:p>
                <a:pPr defTabSz="913676" eaLnBrk="0" fontAlgn="base" hangingPunct="0">
                  <a:lnSpc>
                    <a:spcPts val="800"/>
                  </a:lnSpc>
                  <a:spcBef>
                    <a:spcPct val="0"/>
                  </a:spcBef>
                  <a:spcAft>
                    <a:spcPct val="0"/>
                  </a:spcAft>
                  <a:defRPr/>
                </a:pP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8" name="Picture 177"/>
              <p:cNvPicPr>
                <a:picLocks noChangeAspect="1"/>
              </p:cNvPicPr>
              <p:nvPr/>
            </p:nvPicPr>
            <p:blipFill>
              <a:blip r:embed="rId35" cstate="print">
                <a:biLevel thresh="25000"/>
                <a:extLst>
                  <a:ext uri="{28A0092B-C50C-407E-A947-70E740481C1C}">
                    <a14:useLocalDpi xmlns:a14="http://schemas.microsoft.com/office/drawing/2010/main" val="0"/>
                  </a:ext>
                </a:extLst>
              </a:blip>
              <a:stretch>
                <a:fillRect/>
              </a:stretch>
            </p:blipFill>
            <p:spPr>
              <a:xfrm>
                <a:off x="9789813" y="4065697"/>
                <a:ext cx="293993" cy="293993"/>
              </a:xfrm>
              <a:prstGeom prst="rect">
                <a:avLst/>
              </a:prstGeom>
            </p:spPr>
          </p:pic>
        </p:grpSp>
        <p:grpSp>
          <p:nvGrpSpPr>
            <p:cNvPr id="393" name="Group 392"/>
            <p:cNvGrpSpPr/>
            <p:nvPr/>
          </p:nvGrpSpPr>
          <p:grpSpPr>
            <a:xfrm>
              <a:off x="9795245" y="4668527"/>
              <a:ext cx="1014773" cy="328756"/>
              <a:chOff x="9795245" y="4668527"/>
              <a:chExt cx="1014773" cy="328756"/>
            </a:xfrm>
          </p:grpSpPr>
          <p:sp>
            <p:nvSpPr>
              <p:cNvPr id="179" name="TextBox 178"/>
              <p:cNvSpPr txBox="1"/>
              <p:nvPr/>
            </p:nvSpPr>
            <p:spPr>
              <a:xfrm>
                <a:off x="10150862" y="4696178"/>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Tables</a:t>
                </a:r>
              </a:p>
            </p:txBody>
          </p:sp>
          <p:pic>
            <p:nvPicPr>
              <p:cNvPr id="180" name="Picture 179" descr="Storage table.png"/>
              <p:cNvPicPr>
                <a:picLocks noChangeAspect="1"/>
              </p:cNvPicPr>
              <p:nvPr/>
            </p:nvPicPr>
            <p:blipFill>
              <a:blip r:embed="rId36" cstate="print">
                <a:biLevel thresh="25000"/>
                <a:extLst>
                  <a:ext uri="{28A0092B-C50C-407E-A947-70E740481C1C}">
                    <a14:useLocalDpi xmlns:a14="http://schemas.microsoft.com/office/drawing/2010/main" val="0"/>
                  </a:ext>
                </a:extLst>
              </a:blip>
              <a:stretch>
                <a:fillRect/>
              </a:stretch>
            </p:blipFill>
            <p:spPr>
              <a:xfrm>
                <a:off x="9795245" y="4668527"/>
                <a:ext cx="288561" cy="288560"/>
              </a:xfrm>
              <a:prstGeom prst="rect">
                <a:avLst/>
              </a:prstGeom>
            </p:spPr>
          </p:pic>
        </p:grpSp>
        <p:grpSp>
          <p:nvGrpSpPr>
            <p:cNvPr id="389" name="Group 388"/>
            <p:cNvGrpSpPr/>
            <p:nvPr/>
          </p:nvGrpSpPr>
          <p:grpSpPr>
            <a:xfrm>
              <a:off x="9763191" y="3476801"/>
              <a:ext cx="751841" cy="347627"/>
              <a:chOff x="9763191" y="3476801"/>
              <a:chExt cx="751841" cy="347627"/>
            </a:xfrm>
          </p:grpSpPr>
          <p:pic>
            <p:nvPicPr>
              <p:cNvPr id="17" name="Picture 16"/>
              <p:cNvPicPr>
                <a:picLocks noChangeAspect="1"/>
              </p:cNvPicPr>
              <p:nvPr/>
            </p:nvPicPr>
            <p:blipFill>
              <a:blip r:embed="rId37"/>
              <a:stretch>
                <a:fillRect/>
              </a:stretch>
            </p:blipFill>
            <p:spPr>
              <a:xfrm>
                <a:off x="9763191" y="3476801"/>
                <a:ext cx="320616" cy="290558"/>
              </a:xfrm>
              <a:prstGeom prst="rect">
                <a:avLst/>
              </a:prstGeom>
            </p:spPr>
          </p:pic>
          <p:sp>
            <p:nvSpPr>
              <p:cNvPr id="246" name="TextBox 245"/>
              <p:cNvSpPr txBox="1"/>
              <p:nvPr/>
            </p:nvSpPr>
            <p:spPr>
              <a:xfrm>
                <a:off x="10117219" y="3498352"/>
                <a:ext cx="397813" cy="32607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 Data</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Warehouse</a:t>
                </a:r>
              </a:p>
            </p:txBody>
          </p:sp>
        </p:grpSp>
      </p:grpSp>
      <p:sp>
        <p:nvSpPr>
          <p:cNvPr id="9" name="Freeform 8"/>
          <p:cNvSpPr/>
          <p:nvPr/>
        </p:nvSpPr>
        <p:spPr bwMode="auto">
          <a:xfrm>
            <a:off x="10964940" y="2667894"/>
            <a:ext cx="67681" cy="37952"/>
          </a:xfrm>
          <a:custGeom>
            <a:avLst/>
            <a:gdLst>
              <a:gd name="connsiteX0" fmla="*/ 0 w 69056"/>
              <a:gd name="connsiteY0" fmla="*/ 16668 h 38723"/>
              <a:gd name="connsiteX1" fmla="*/ 26194 w 69056"/>
              <a:gd name="connsiteY1" fmla="*/ 7143 h 38723"/>
              <a:gd name="connsiteX2" fmla="*/ 28575 w 69056"/>
              <a:gd name="connsiteY2" fmla="*/ 0 h 38723"/>
              <a:gd name="connsiteX3" fmla="*/ 30956 w 69056"/>
              <a:gd name="connsiteY3" fmla="*/ 7143 h 38723"/>
              <a:gd name="connsiteX4" fmla="*/ 33337 w 69056"/>
              <a:gd name="connsiteY4" fmla="*/ 38100 h 38723"/>
              <a:gd name="connsiteX5" fmla="*/ 35719 w 69056"/>
              <a:gd name="connsiteY5" fmla="*/ 28575 h 38723"/>
              <a:gd name="connsiteX6" fmla="*/ 42862 w 69056"/>
              <a:gd name="connsiteY6" fmla="*/ 23812 h 38723"/>
              <a:gd name="connsiteX7" fmla="*/ 69056 w 69056"/>
              <a:gd name="connsiteY7" fmla="*/ 19050 h 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6" h="38723">
                <a:moveTo>
                  <a:pt x="0" y="16668"/>
                </a:moveTo>
                <a:cubicBezTo>
                  <a:pt x="14329" y="14877"/>
                  <a:pt x="18768" y="18282"/>
                  <a:pt x="26194" y="7143"/>
                </a:cubicBezTo>
                <a:cubicBezTo>
                  <a:pt x="27586" y="5055"/>
                  <a:pt x="27781" y="2381"/>
                  <a:pt x="28575" y="0"/>
                </a:cubicBezTo>
                <a:cubicBezTo>
                  <a:pt x="29369" y="2381"/>
                  <a:pt x="30645" y="4653"/>
                  <a:pt x="30956" y="7143"/>
                </a:cubicBezTo>
                <a:cubicBezTo>
                  <a:pt x="32240" y="17413"/>
                  <a:pt x="31092" y="27997"/>
                  <a:pt x="33337" y="38100"/>
                </a:cubicBezTo>
                <a:cubicBezTo>
                  <a:pt x="34047" y="41295"/>
                  <a:pt x="33904" y="31298"/>
                  <a:pt x="35719" y="28575"/>
                </a:cubicBezTo>
                <a:cubicBezTo>
                  <a:pt x="37306" y="26194"/>
                  <a:pt x="40247" y="24974"/>
                  <a:pt x="42862" y="23812"/>
                </a:cubicBezTo>
                <a:cubicBezTo>
                  <a:pt x="56400" y="17795"/>
                  <a:pt x="55699" y="19050"/>
                  <a:pt x="69056" y="19050"/>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3782">
              <a:defRPr/>
            </a:pPr>
            <a:endParaRPr lang="en-US" sz="1799">
              <a:solidFill>
                <a:srgbClr val="FFFFFF"/>
              </a:solidFill>
              <a:latin typeface="Segoe UI"/>
            </a:endParaRPr>
          </a:p>
        </p:txBody>
      </p:sp>
      <p:grpSp>
        <p:nvGrpSpPr>
          <p:cNvPr id="337" name="Group 336"/>
          <p:cNvGrpSpPr/>
          <p:nvPr/>
        </p:nvGrpSpPr>
        <p:grpSpPr>
          <a:xfrm>
            <a:off x="10505531" y="1173779"/>
            <a:ext cx="991142" cy="327661"/>
            <a:chOff x="11200294" y="2143330"/>
            <a:chExt cx="1011280" cy="334317"/>
          </a:xfrm>
        </p:grpSpPr>
        <p:sp>
          <p:nvSpPr>
            <p:cNvPr id="197" name="TextBox 196"/>
            <p:cNvSpPr txBox="1"/>
            <p:nvPr/>
          </p:nvSpPr>
          <p:spPr>
            <a:xfrm>
              <a:off x="11552418" y="2176542"/>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AD </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Connect Health</a:t>
              </a:r>
            </a:p>
          </p:txBody>
        </p:sp>
        <p:grpSp>
          <p:nvGrpSpPr>
            <p:cNvPr id="229" name="Group 228"/>
            <p:cNvGrpSpPr/>
            <p:nvPr/>
          </p:nvGrpSpPr>
          <p:grpSpPr>
            <a:xfrm>
              <a:off x="11200294" y="2143330"/>
              <a:ext cx="293741" cy="279390"/>
              <a:chOff x="10757647" y="1125048"/>
              <a:chExt cx="293741" cy="279390"/>
            </a:xfrm>
          </p:grpSpPr>
          <p:pic>
            <p:nvPicPr>
              <p:cNvPr id="222" name="Picture 221" descr="Azure Active Directory.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0757647" y="1125048"/>
                <a:ext cx="262077" cy="262076"/>
              </a:xfrm>
              <a:prstGeom prst="rect">
                <a:avLst/>
              </a:prstGeom>
            </p:spPr>
          </p:pic>
          <p:sp>
            <p:nvSpPr>
              <p:cNvPr id="2" name="Heart 1"/>
              <p:cNvSpPr/>
              <p:nvPr/>
            </p:nvSpPr>
            <p:spPr bwMode="auto">
              <a:xfrm>
                <a:off x="10905025" y="1275030"/>
                <a:ext cx="146363" cy="129408"/>
              </a:xfrm>
              <a:prstGeom prst="heart">
                <a:avLst/>
              </a:prstGeom>
              <a:solidFill>
                <a:schemeClr val="bg1"/>
              </a:solidFill>
              <a:ln w="12700">
                <a:solidFill>
                  <a:srgbClr val="00569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nvGrpSpPr>
              <p:cNvPr id="22" name="Group 21"/>
              <p:cNvGrpSpPr/>
              <p:nvPr/>
            </p:nvGrpSpPr>
            <p:grpSpPr>
              <a:xfrm>
                <a:off x="10911015" y="1312918"/>
                <a:ext cx="107890" cy="50915"/>
                <a:chOff x="11033154" y="1382736"/>
                <a:chExt cx="155481" cy="72283"/>
              </a:xfrm>
            </p:grpSpPr>
            <p:cxnSp>
              <p:nvCxnSpPr>
                <p:cNvPr id="11" name="Straight Connector 10"/>
                <p:cNvCxnSpPr/>
                <p:nvPr/>
              </p:nvCxnSpPr>
              <p:spPr>
                <a:xfrm flipV="1">
                  <a:off x="11033154" y="1413481"/>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1138468" y="1418244"/>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1113046" y="1382736"/>
                  <a:ext cx="1" cy="70787"/>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1080878" y="1387719"/>
                  <a:ext cx="25083" cy="27484"/>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11105959" y="1418129"/>
                  <a:ext cx="34927" cy="36890"/>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20" name="Group 19"/>
          <p:cNvGrpSpPr/>
          <p:nvPr/>
        </p:nvGrpSpPr>
        <p:grpSpPr>
          <a:xfrm>
            <a:off x="5952548" y="5128522"/>
            <a:ext cx="826764" cy="339287"/>
            <a:chOff x="6071870" y="5231313"/>
            <a:chExt cx="843562" cy="346180"/>
          </a:xfrm>
        </p:grpSpPr>
        <p:sp>
          <p:nvSpPr>
            <p:cNvPr id="24" name="Rectangle 23"/>
            <p:cNvSpPr/>
            <p:nvPr/>
          </p:nvSpPr>
          <p:spPr bwMode="auto">
            <a:xfrm>
              <a:off x="6071870" y="5231313"/>
              <a:ext cx="843562"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Virtual Network</a:t>
              </a:r>
            </a:p>
          </p:txBody>
        </p:sp>
        <p:pic>
          <p:nvPicPr>
            <p:cNvPr id="227" name="Picture 226"/>
            <p:cNvPicPr>
              <a:picLocks noChangeAspect="1"/>
            </p:cNvPicPr>
            <p:nvPr/>
          </p:nvPicPr>
          <p:blipFill>
            <a:blip r:embed="rId38" cstate="print">
              <a:biLevel thresh="25000"/>
              <a:extLst>
                <a:ext uri="{28A0092B-C50C-407E-A947-70E740481C1C}">
                  <a14:useLocalDpi xmlns:a14="http://schemas.microsoft.com/office/drawing/2010/main" val="0"/>
                </a:ext>
              </a:extLst>
            </a:blip>
            <a:stretch>
              <a:fillRect/>
            </a:stretch>
          </p:blipFill>
          <p:spPr>
            <a:xfrm>
              <a:off x="6081595" y="5248173"/>
              <a:ext cx="267702" cy="267702"/>
            </a:xfrm>
            <a:prstGeom prst="rect">
              <a:avLst/>
            </a:prstGeom>
          </p:spPr>
        </p:pic>
      </p:grpSp>
      <p:grpSp>
        <p:nvGrpSpPr>
          <p:cNvPr id="237" name="Group 236"/>
          <p:cNvGrpSpPr/>
          <p:nvPr/>
        </p:nvGrpSpPr>
        <p:grpSpPr>
          <a:xfrm>
            <a:off x="8470499" y="5115343"/>
            <a:ext cx="796613" cy="352380"/>
            <a:chOff x="8640978" y="5217867"/>
            <a:chExt cx="812799" cy="359540"/>
          </a:xfrm>
        </p:grpSpPr>
        <p:sp>
          <p:nvSpPr>
            <p:cNvPr id="27" name="Rectangle 26"/>
            <p:cNvSpPr/>
            <p:nvPr/>
          </p:nvSpPr>
          <p:spPr bwMode="auto">
            <a:xfrm>
              <a:off x="8640978" y="5230981"/>
              <a:ext cx="812799"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Express</a:t>
              </a:r>
            </a:p>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Route</a:t>
              </a:r>
            </a:p>
          </p:txBody>
        </p:sp>
        <p:pic>
          <p:nvPicPr>
            <p:cNvPr id="228" name="Picture 227"/>
            <p:cNvPicPr>
              <a:picLocks noChangeAspect="1"/>
            </p:cNvPicPr>
            <p:nvPr/>
          </p:nvPicPr>
          <p:blipFill>
            <a:blip r:embed="rId39" cstate="print">
              <a:biLevel thresh="25000"/>
              <a:extLst>
                <a:ext uri="{28A0092B-C50C-407E-A947-70E740481C1C}">
                  <a14:useLocalDpi xmlns:a14="http://schemas.microsoft.com/office/drawing/2010/main" val="0"/>
                </a:ext>
              </a:extLst>
            </a:blip>
            <a:stretch>
              <a:fillRect/>
            </a:stretch>
          </p:blipFill>
          <p:spPr>
            <a:xfrm>
              <a:off x="8669836" y="5217867"/>
              <a:ext cx="251761" cy="251761"/>
            </a:xfrm>
            <a:prstGeom prst="rect">
              <a:avLst/>
            </a:prstGeom>
          </p:spPr>
        </p:pic>
      </p:grpSp>
      <p:grpSp>
        <p:nvGrpSpPr>
          <p:cNvPr id="16" name="Group 15"/>
          <p:cNvGrpSpPr/>
          <p:nvPr/>
        </p:nvGrpSpPr>
        <p:grpSpPr>
          <a:xfrm>
            <a:off x="2945136" y="5128524"/>
            <a:ext cx="897201" cy="356190"/>
            <a:chOff x="3003353" y="5231315"/>
            <a:chExt cx="915430" cy="363427"/>
          </a:xfrm>
        </p:grpSpPr>
        <p:sp>
          <p:nvSpPr>
            <p:cNvPr id="25" name="Rectangle 24"/>
            <p:cNvSpPr/>
            <p:nvPr/>
          </p:nvSpPr>
          <p:spPr bwMode="auto">
            <a:xfrm>
              <a:off x="3003353" y="5231315"/>
              <a:ext cx="915430"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BLOB Storage</a:t>
              </a:r>
            </a:p>
          </p:txBody>
        </p:sp>
        <p:pic>
          <p:nvPicPr>
            <p:cNvPr id="232" name="Picture 231" descr="Storage blob.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3032767" y="5271308"/>
              <a:ext cx="247169" cy="247170"/>
            </a:xfrm>
            <a:prstGeom prst="rect">
              <a:avLst/>
            </a:prstGeom>
          </p:spPr>
        </p:pic>
      </p:grpSp>
      <p:grpSp>
        <p:nvGrpSpPr>
          <p:cNvPr id="18" name="Group 17"/>
          <p:cNvGrpSpPr/>
          <p:nvPr/>
        </p:nvGrpSpPr>
        <p:grpSpPr>
          <a:xfrm>
            <a:off x="3917077" y="5128523"/>
            <a:ext cx="818591" cy="356190"/>
            <a:chOff x="3995042" y="5231314"/>
            <a:chExt cx="835223" cy="363427"/>
          </a:xfrm>
        </p:grpSpPr>
        <p:sp>
          <p:nvSpPr>
            <p:cNvPr id="26" name="Rectangle 25"/>
            <p:cNvSpPr/>
            <p:nvPr/>
          </p:nvSpPr>
          <p:spPr bwMode="auto">
            <a:xfrm>
              <a:off x="3995042" y="5231314"/>
              <a:ext cx="835223"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Azure Files</a:t>
              </a:r>
            </a:p>
          </p:txBody>
        </p:sp>
        <p:pic>
          <p:nvPicPr>
            <p:cNvPr id="233" name="Picture 232" descr="Storage blob.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4024079" y="5271308"/>
              <a:ext cx="247169" cy="247170"/>
            </a:xfrm>
            <a:prstGeom prst="rect">
              <a:avLst/>
            </a:prstGeom>
          </p:spPr>
        </p:pic>
      </p:grpSp>
      <p:grpSp>
        <p:nvGrpSpPr>
          <p:cNvPr id="19" name="Group 18"/>
          <p:cNvGrpSpPr/>
          <p:nvPr/>
        </p:nvGrpSpPr>
        <p:grpSpPr>
          <a:xfrm>
            <a:off x="4829096" y="5128522"/>
            <a:ext cx="819573" cy="356190"/>
            <a:chOff x="4925592" y="5231313"/>
            <a:chExt cx="836224" cy="363427"/>
          </a:xfrm>
        </p:grpSpPr>
        <p:sp>
          <p:nvSpPr>
            <p:cNvPr id="61" name="Rectangle 60"/>
            <p:cNvSpPr/>
            <p:nvPr/>
          </p:nvSpPr>
          <p:spPr bwMode="auto">
            <a:xfrm>
              <a:off x="4925592" y="5231313"/>
              <a:ext cx="836224"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Premium Storage</a:t>
              </a:r>
            </a:p>
          </p:txBody>
        </p:sp>
        <p:pic>
          <p:nvPicPr>
            <p:cNvPr id="234" name="Picture 233" descr="Storage blob.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4947024" y="5271308"/>
              <a:ext cx="247169" cy="247170"/>
            </a:xfrm>
            <a:prstGeom prst="rect">
              <a:avLst/>
            </a:prstGeom>
          </p:spPr>
        </p:pic>
      </p:grpSp>
      <p:grpSp>
        <p:nvGrpSpPr>
          <p:cNvPr id="13" name="Group 12"/>
          <p:cNvGrpSpPr/>
          <p:nvPr/>
        </p:nvGrpSpPr>
        <p:grpSpPr>
          <a:xfrm>
            <a:off x="439941" y="5134423"/>
            <a:ext cx="792104" cy="348975"/>
            <a:chOff x="165906" y="5237334"/>
            <a:chExt cx="808197" cy="356066"/>
          </a:xfrm>
        </p:grpSpPr>
        <p:sp>
          <p:nvSpPr>
            <p:cNvPr id="43" name="Rectangle 42"/>
            <p:cNvSpPr/>
            <p:nvPr/>
          </p:nvSpPr>
          <p:spPr bwMode="auto">
            <a:xfrm>
              <a:off x="165906" y="5237334"/>
              <a:ext cx="808197"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Virtual Machines</a:t>
              </a:r>
            </a:p>
          </p:txBody>
        </p:sp>
        <p:pic>
          <p:nvPicPr>
            <p:cNvPr id="235" name="Picture 234"/>
            <p:cNvPicPr>
              <a:picLocks noChangeAspect="1"/>
            </p:cNvPicPr>
            <p:nvPr/>
          </p:nvPicPr>
          <p:blipFill>
            <a:blip r:embed="rId41" cstate="print">
              <a:biLevel thresh="25000"/>
              <a:extLst>
                <a:ext uri="{28A0092B-C50C-407E-A947-70E740481C1C}">
                  <a14:useLocalDpi xmlns:a14="http://schemas.microsoft.com/office/drawing/2010/main" val="0"/>
                </a:ext>
              </a:extLst>
            </a:blip>
            <a:stretch>
              <a:fillRect/>
            </a:stretch>
          </p:blipFill>
          <p:spPr>
            <a:xfrm>
              <a:off x="186771" y="5275561"/>
              <a:ext cx="261581" cy="261582"/>
            </a:xfrm>
            <a:prstGeom prst="rect">
              <a:avLst/>
            </a:prstGeom>
            <a:ln>
              <a:noFill/>
            </a:ln>
          </p:spPr>
        </p:pic>
      </p:grpSp>
      <p:grpSp>
        <p:nvGrpSpPr>
          <p:cNvPr id="328" name="Group 327"/>
          <p:cNvGrpSpPr/>
          <p:nvPr/>
        </p:nvGrpSpPr>
        <p:grpSpPr>
          <a:xfrm>
            <a:off x="10535364" y="1639015"/>
            <a:ext cx="952804" cy="337292"/>
            <a:chOff x="11248838" y="2589753"/>
            <a:chExt cx="972163" cy="344144"/>
          </a:xfrm>
        </p:grpSpPr>
        <p:sp>
          <p:nvSpPr>
            <p:cNvPr id="236" name="TextBox 235"/>
            <p:cNvSpPr txBox="1"/>
            <p:nvPr/>
          </p:nvSpPr>
          <p:spPr>
            <a:xfrm>
              <a:off x="11561845" y="2589753"/>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AD Privileged</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Identity </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272" name="Picture 271"/>
            <p:cNvPicPr>
              <a:picLocks noChangeAspect="1"/>
            </p:cNvPicPr>
            <p:nvPr/>
          </p:nvPicPr>
          <p:blipFill>
            <a:blip r:embed="rId42"/>
            <a:stretch>
              <a:fillRect/>
            </a:stretch>
          </p:blipFill>
          <p:spPr>
            <a:xfrm>
              <a:off x="11248838" y="2615973"/>
              <a:ext cx="245456" cy="317924"/>
            </a:xfrm>
            <a:prstGeom prst="rect">
              <a:avLst/>
            </a:prstGeom>
          </p:spPr>
        </p:pic>
      </p:grpSp>
      <p:grpSp>
        <p:nvGrpSpPr>
          <p:cNvPr id="238" name="Group 237"/>
          <p:cNvGrpSpPr/>
          <p:nvPr/>
        </p:nvGrpSpPr>
        <p:grpSpPr>
          <a:xfrm>
            <a:off x="9307701" y="5128195"/>
            <a:ext cx="903290" cy="339528"/>
            <a:chOff x="9495191" y="5230981"/>
            <a:chExt cx="921643" cy="346426"/>
          </a:xfrm>
        </p:grpSpPr>
        <p:sp>
          <p:nvSpPr>
            <p:cNvPr id="28" name="Rectangle 27"/>
            <p:cNvSpPr/>
            <p:nvPr/>
          </p:nvSpPr>
          <p:spPr bwMode="auto">
            <a:xfrm>
              <a:off x="9495191" y="5230981"/>
              <a:ext cx="921643"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Traffic Manager</a:t>
              </a:r>
            </a:p>
          </p:txBody>
        </p:sp>
        <p:pic>
          <p:nvPicPr>
            <p:cNvPr id="89" name="Picture 88"/>
            <p:cNvPicPr>
              <a:picLocks noChangeAspect="1"/>
            </p:cNvPicPr>
            <p:nvPr/>
          </p:nvPicPr>
          <p:blipFill>
            <a:blip r:embed="rId43" cstate="print">
              <a:biLevel thresh="25000"/>
              <a:extLst>
                <a:ext uri="{28A0092B-C50C-407E-A947-70E740481C1C}">
                  <a14:useLocalDpi xmlns:a14="http://schemas.microsoft.com/office/drawing/2010/main" val="0"/>
                </a:ext>
              </a:extLst>
            </a:blip>
            <a:stretch>
              <a:fillRect/>
            </a:stretch>
          </p:blipFill>
          <p:spPr>
            <a:xfrm>
              <a:off x="9542996" y="5273467"/>
              <a:ext cx="210127" cy="210127"/>
            </a:xfrm>
            <a:prstGeom prst="rect">
              <a:avLst/>
            </a:prstGeom>
          </p:spPr>
        </p:pic>
      </p:grpSp>
      <p:grpSp>
        <p:nvGrpSpPr>
          <p:cNvPr id="241" name="Group 240"/>
          <p:cNvGrpSpPr/>
          <p:nvPr/>
        </p:nvGrpSpPr>
        <p:grpSpPr>
          <a:xfrm>
            <a:off x="11147664" y="5128195"/>
            <a:ext cx="853066" cy="339528"/>
            <a:chOff x="11372540" y="5230981"/>
            <a:chExt cx="870398" cy="346426"/>
          </a:xfrm>
        </p:grpSpPr>
        <p:sp>
          <p:nvSpPr>
            <p:cNvPr id="247" name="Rectangle 246"/>
            <p:cNvSpPr/>
            <p:nvPr/>
          </p:nvSpPr>
          <p:spPr bwMode="auto">
            <a:xfrm>
              <a:off x="11372540"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Application Gateway</a:t>
              </a:r>
            </a:p>
          </p:txBody>
        </p:sp>
        <p:sp>
          <p:nvSpPr>
            <p:cNvPr id="327" name="Freeform 326"/>
            <p:cNvSpPr/>
            <p:nvPr/>
          </p:nvSpPr>
          <p:spPr bwMode="auto">
            <a:xfrm rot="2700000">
              <a:off x="11422699" y="5296394"/>
              <a:ext cx="188089" cy="188089"/>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nvGrpSpPr>
          <p:cNvPr id="339" name="Group 338"/>
          <p:cNvGrpSpPr/>
          <p:nvPr/>
        </p:nvGrpSpPr>
        <p:grpSpPr>
          <a:xfrm>
            <a:off x="10475610" y="2711047"/>
            <a:ext cx="980985" cy="307718"/>
            <a:chOff x="11187869" y="3126800"/>
            <a:chExt cx="1000917" cy="313970"/>
          </a:xfrm>
        </p:grpSpPr>
        <p:sp>
          <p:nvSpPr>
            <p:cNvPr id="329" name="TextBox 328"/>
            <p:cNvSpPr txBox="1"/>
            <p:nvPr/>
          </p:nvSpPr>
          <p:spPr>
            <a:xfrm>
              <a:off x="11529630" y="3139664"/>
              <a:ext cx="659156" cy="301106"/>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Operational</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330" name="Picture 329" descr="Operational Insights.png"/>
            <p:cNvPicPr>
              <a:picLocks noChangeAspect="1"/>
            </p:cNvPicPr>
            <p:nvPr/>
          </p:nvPicPr>
          <p:blipFill>
            <a:blip r:embed="rId44" cstate="print">
              <a:biLevel thresh="25000"/>
              <a:extLst>
                <a:ext uri="{28A0092B-C50C-407E-A947-70E740481C1C}">
                  <a14:useLocalDpi xmlns:a14="http://schemas.microsoft.com/office/drawing/2010/main" val="0"/>
                </a:ext>
              </a:extLst>
            </a:blip>
            <a:stretch>
              <a:fillRect/>
            </a:stretch>
          </p:blipFill>
          <p:spPr>
            <a:xfrm>
              <a:off x="11187869" y="3126800"/>
              <a:ext cx="280231" cy="280232"/>
            </a:xfrm>
            <a:prstGeom prst="rect">
              <a:avLst/>
            </a:prstGeom>
          </p:spPr>
        </p:pic>
      </p:grpSp>
      <p:grpSp>
        <p:nvGrpSpPr>
          <p:cNvPr id="136" name="Group 135"/>
          <p:cNvGrpSpPr/>
          <p:nvPr/>
        </p:nvGrpSpPr>
        <p:grpSpPr>
          <a:xfrm>
            <a:off x="1961957" y="523136"/>
            <a:ext cx="2066179" cy="1404452"/>
            <a:chOff x="2885080" y="478780"/>
            <a:chExt cx="2108159" cy="1432988"/>
          </a:xfrm>
        </p:grpSpPr>
        <p:sp>
          <p:nvSpPr>
            <p:cNvPr id="35" name="Rectangle 34"/>
            <p:cNvSpPr/>
            <p:nvPr/>
          </p:nvSpPr>
          <p:spPr bwMode="auto">
            <a:xfrm>
              <a:off x="2885080" y="478780"/>
              <a:ext cx="2108159"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Compute</a:t>
              </a:r>
              <a:endParaRPr lang="en-US" sz="1176"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44" name="Group 343"/>
            <p:cNvGrpSpPr/>
            <p:nvPr/>
          </p:nvGrpSpPr>
          <p:grpSpPr>
            <a:xfrm>
              <a:off x="3091322" y="836529"/>
              <a:ext cx="1001364" cy="338014"/>
              <a:chOff x="3533110" y="1905041"/>
              <a:chExt cx="1001364" cy="338014"/>
            </a:xfrm>
          </p:grpSpPr>
          <p:sp>
            <p:nvSpPr>
              <p:cNvPr id="145" name="TextBox 144"/>
              <p:cNvSpPr txBox="1"/>
              <p:nvPr/>
            </p:nvSpPr>
            <p:spPr>
              <a:xfrm>
                <a:off x="3875318" y="1941949"/>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Cloud</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46" name="Picture 145"/>
              <p:cNvPicPr>
                <a:picLocks noChangeAspect="1"/>
              </p:cNvPicPr>
              <p:nvPr/>
            </p:nvPicPr>
            <p:blipFill>
              <a:blip r:embed="rId45" cstate="print">
                <a:biLevel thresh="25000"/>
                <a:extLst>
                  <a:ext uri="{28A0092B-C50C-407E-A947-70E740481C1C}">
                    <a14:useLocalDpi xmlns:a14="http://schemas.microsoft.com/office/drawing/2010/main" val="0"/>
                  </a:ext>
                </a:extLst>
              </a:blip>
              <a:stretch>
                <a:fillRect/>
              </a:stretch>
            </p:blipFill>
            <p:spPr>
              <a:xfrm>
                <a:off x="3533110" y="1905041"/>
                <a:ext cx="289802" cy="289802"/>
              </a:xfrm>
              <a:prstGeom prst="rect">
                <a:avLst/>
              </a:prstGeom>
            </p:spPr>
          </p:pic>
        </p:grpSp>
        <p:grpSp>
          <p:nvGrpSpPr>
            <p:cNvPr id="345" name="Group 344"/>
            <p:cNvGrpSpPr/>
            <p:nvPr/>
          </p:nvGrpSpPr>
          <p:grpSpPr>
            <a:xfrm>
              <a:off x="3120702" y="1434286"/>
              <a:ext cx="1007741" cy="337341"/>
              <a:chOff x="3562490" y="2410331"/>
              <a:chExt cx="1007741" cy="337341"/>
            </a:xfrm>
          </p:grpSpPr>
          <p:sp>
            <p:nvSpPr>
              <p:cNvPr id="147" name="TextBox 146"/>
              <p:cNvSpPr txBox="1"/>
              <p:nvPr/>
            </p:nvSpPr>
            <p:spPr>
              <a:xfrm>
                <a:off x="3911075" y="2446566"/>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Batch</a:t>
                </a:r>
              </a:p>
            </p:txBody>
          </p:sp>
          <p:pic>
            <p:nvPicPr>
              <p:cNvPr id="148" name="Picture 147"/>
              <p:cNvPicPr>
                <a:picLocks noChangeAspect="1"/>
              </p:cNvPicPr>
              <p:nvPr/>
            </p:nvPicPr>
            <p:blipFill>
              <a:blip r:embed="rId46" cstate="print">
                <a:biLevel thresh="25000"/>
                <a:extLst>
                  <a:ext uri="{28A0092B-C50C-407E-A947-70E740481C1C}">
                    <a14:useLocalDpi xmlns:a14="http://schemas.microsoft.com/office/drawing/2010/main" val="0"/>
                  </a:ext>
                </a:extLst>
              </a:blip>
              <a:stretch>
                <a:fillRect/>
              </a:stretch>
            </p:blipFill>
            <p:spPr>
              <a:xfrm>
                <a:off x="3562490" y="2410331"/>
                <a:ext cx="303536" cy="303536"/>
              </a:xfrm>
              <a:prstGeom prst="rect">
                <a:avLst/>
              </a:prstGeom>
            </p:spPr>
          </p:pic>
        </p:grpSp>
        <p:grpSp>
          <p:nvGrpSpPr>
            <p:cNvPr id="346" name="Group 345"/>
            <p:cNvGrpSpPr/>
            <p:nvPr/>
          </p:nvGrpSpPr>
          <p:grpSpPr>
            <a:xfrm>
              <a:off x="3968400" y="1441331"/>
              <a:ext cx="1000660" cy="336792"/>
              <a:chOff x="4132786" y="2407102"/>
              <a:chExt cx="1000660" cy="336792"/>
            </a:xfrm>
          </p:grpSpPr>
          <p:sp>
            <p:nvSpPr>
              <p:cNvPr id="149" name="TextBox 148"/>
              <p:cNvSpPr txBox="1"/>
              <p:nvPr/>
            </p:nvSpPr>
            <p:spPr>
              <a:xfrm>
                <a:off x="4474290" y="2442788"/>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Remote App</a:t>
                </a:r>
              </a:p>
            </p:txBody>
          </p:sp>
          <p:pic>
            <p:nvPicPr>
              <p:cNvPr id="150" name="Picture 149"/>
              <p:cNvPicPr>
                <a:picLocks noChangeAspect="1"/>
              </p:cNvPicPr>
              <p:nvPr/>
            </p:nvPicPr>
            <p:blipFill>
              <a:blip r:embed="rId47" cstate="print">
                <a:biLevel thresh="25000"/>
                <a:extLst>
                  <a:ext uri="{28A0092B-C50C-407E-A947-70E740481C1C}">
                    <a14:useLocalDpi xmlns:a14="http://schemas.microsoft.com/office/drawing/2010/main" val="0"/>
                  </a:ext>
                </a:extLst>
              </a:blip>
              <a:stretch>
                <a:fillRect/>
              </a:stretch>
            </p:blipFill>
            <p:spPr>
              <a:xfrm>
                <a:off x="4132786" y="2407102"/>
                <a:ext cx="291655" cy="291656"/>
              </a:xfrm>
              <a:prstGeom prst="rect">
                <a:avLst/>
              </a:prstGeom>
            </p:spPr>
          </p:pic>
        </p:grpSp>
        <p:sp>
          <p:nvSpPr>
            <p:cNvPr id="349" name="TextBox 348"/>
            <p:cNvSpPr txBox="1"/>
            <p:nvPr/>
          </p:nvSpPr>
          <p:spPr>
            <a:xfrm>
              <a:off x="4306833" y="873437"/>
              <a:ext cx="659156" cy="301106"/>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Fabric</a:t>
              </a:r>
            </a:p>
          </p:txBody>
        </p:sp>
        <p:sp>
          <p:nvSpPr>
            <p:cNvPr id="360" name="Freeform 359"/>
            <p:cNvSpPr/>
            <p:nvPr/>
          </p:nvSpPr>
          <p:spPr bwMode="auto">
            <a:xfrm>
              <a:off x="3964782" y="857249"/>
              <a:ext cx="282441" cy="271463"/>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nvGrpSpPr>
          <p:cNvPr id="375" name="Group 374"/>
          <p:cNvGrpSpPr/>
          <p:nvPr/>
        </p:nvGrpSpPr>
        <p:grpSpPr>
          <a:xfrm>
            <a:off x="7960689" y="523136"/>
            <a:ext cx="2202448" cy="1404452"/>
            <a:chOff x="8271660" y="469727"/>
            <a:chExt cx="2247197" cy="1432988"/>
          </a:xfrm>
        </p:grpSpPr>
        <p:sp>
          <p:nvSpPr>
            <p:cNvPr id="42" name="Rectangle 41"/>
            <p:cNvSpPr/>
            <p:nvPr/>
          </p:nvSpPr>
          <p:spPr bwMode="auto">
            <a:xfrm>
              <a:off x="8271660" y="469727"/>
              <a:ext cx="2214030"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15" tIns="140572" rIns="175715" bIns="140572" numCol="1" spcCol="0" rtlCol="0" fromWordArt="0" anchor="t" anchorCtr="0" forceAA="0" compatLnSpc="1">
              <a:prstTxWarp prst="textNoShape">
                <a:avLst/>
              </a:prstTxWarp>
              <a:noAutofit/>
            </a:bodyPr>
            <a:lstStyle/>
            <a:p>
              <a:pPr algn="ctr" defTabSz="895654" fontAlgn="base">
                <a:lnSpc>
                  <a:spcPct val="90000"/>
                </a:lnSpc>
                <a:defRPr/>
              </a:pPr>
              <a:r>
                <a:rPr lang="en-US" sz="1400" b="1" kern="0" dirty="0">
                  <a:gradFill>
                    <a:gsLst>
                      <a:gs pos="0">
                        <a:srgbClr val="FFFFFF"/>
                      </a:gs>
                      <a:gs pos="100000">
                        <a:srgbClr val="FFFFFF"/>
                      </a:gs>
                    </a:gsLst>
                    <a:lin ang="5400000" scaled="0"/>
                  </a:gradFill>
                  <a:latin typeface="Segoe UI"/>
                  <a:ea typeface="Segoe UI" pitchFamily="34" charset="0"/>
                  <a:cs typeface="Segoe UI" pitchFamily="34" charset="0"/>
                </a:rPr>
                <a:t>Developer Services</a:t>
              </a:r>
            </a:p>
          </p:txBody>
        </p:sp>
        <p:grpSp>
          <p:nvGrpSpPr>
            <p:cNvPr id="144" name="Group 143"/>
            <p:cNvGrpSpPr/>
            <p:nvPr/>
          </p:nvGrpSpPr>
          <p:grpSpPr>
            <a:xfrm>
              <a:off x="8403450" y="918721"/>
              <a:ext cx="1016238" cy="309095"/>
              <a:chOff x="9025071" y="1995491"/>
              <a:chExt cx="1016238" cy="309095"/>
            </a:xfrm>
          </p:grpSpPr>
          <p:sp>
            <p:nvSpPr>
              <p:cNvPr id="167" name="TextBox 166"/>
              <p:cNvSpPr txBox="1"/>
              <p:nvPr/>
            </p:nvSpPr>
            <p:spPr>
              <a:xfrm>
                <a:off x="9371926" y="2054561"/>
                <a:ext cx="669383" cy="250025"/>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Visual Studio</a:t>
                </a:r>
              </a:p>
            </p:txBody>
          </p:sp>
          <p:pic>
            <p:nvPicPr>
              <p:cNvPr id="168" name="Picture 167" descr="Visual Studio Online.png"/>
              <p:cNvPicPr>
                <a:picLocks noChangeAspect="1"/>
              </p:cNvPicPr>
              <p:nvPr/>
            </p:nvPicPr>
            <p:blipFill>
              <a:blip r:embed="rId48" cstate="print">
                <a:biLevel thresh="25000"/>
                <a:extLst>
                  <a:ext uri="{28A0092B-C50C-407E-A947-70E740481C1C}">
                    <a14:useLocalDpi xmlns:a14="http://schemas.microsoft.com/office/drawing/2010/main" val="0"/>
                  </a:ext>
                </a:extLst>
              </a:blip>
              <a:stretch>
                <a:fillRect/>
              </a:stretch>
            </p:blipFill>
            <p:spPr>
              <a:xfrm>
                <a:off x="9025071" y="1995491"/>
                <a:ext cx="290489" cy="290489"/>
              </a:xfrm>
              <a:prstGeom prst="rect">
                <a:avLst/>
              </a:prstGeom>
            </p:spPr>
          </p:pic>
        </p:grpSp>
        <p:grpSp>
          <p:nvGrpSpPr>
            <p:cNvPr id="363" name="Group 362"/>
            <p:cNvGrpSpPr/>
            <p:nvPr/>
          </p:nvGrpSpPr>
          <p:grpSpPr>
            <a:xfrm>
              <a:off x="9485139" y="1461008"/>
              <a:ext cx="1033718" cy="308062"/>
              <a:chOff x="10156761" y="2537778"/>
              <a:chExt cx="1033718" cy="308062"/>
            </a:xfrm>
          </p:grpSpPr>
          <p:sp>
            <p:nvSpPr>
              <p:cNvPr id="169" name="TextBox 168"/>
              <p:cNvSpPr txBox="1"/>
              <p:nvPr/>
            </p:nvSpPr>
            <p:spPr>
              <a:xfrm>
                <a:off x="10531323" y="2544735"/>
                <a:ext cx="659156" cy="301105"/>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Application</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170" name="Picture 169" descr="Application Insights.png"/>
              <p:cNvPicPr>
                <a:picLocks noChangeAspect="1"/>
              </p:cNvPicPr>
              <p:nvPr/>
            </p:nvPicPr>
            <p:blipFill>
              <a:blip r:embed="rId49" cstate="print">
                <a:biLevel thresh="25000"/>
                <a:extLst>
                  <a:ext uri="{28A0092B-C50C-407E-A947-70E740481C1C}">
                    <a14:useLocalDpi xmlns:a14="http://schemas.microsoft.com/office/drawing/2010/main" val="0"/>
                  </a:ext>
                </a:extLst>
              </a:blip>
              <a:stretch>
                <a:fillRect/>
              </a:stretch>
            </p:blipFill>
            <p:spPr>
              <a:xfrm>
                <a:off x="10156761" y="2537778"/>
                <a:ext cx="292274" cy="292274"/>
              </a:xfrm>
              <a:prstGeom prst="rect">
                <a:avLst/>
              </a:prstGeom>
            </p:spPr>
          </p:pic>
        </p:grpSp>
        <p:grpSp>
          <p:nvGrpSpPr>
            <p:cNvPr id="361" name="Group 360"/>
            <p:cNvGrpSpPr/>
            <p:nvPr/>
          </p:nvGrpSpPr>
          <p:grpSpPr>
            <a:xfrm>
              <a:off x="9501495" y="902862"/>
              <a:ext cx="896892" cy="317811"/>
              <a:chOff x="10173117" y="1979632"/>
              <a:chExt cx="896892" cy="317811"/>
            </a:xfrm>
          </p:grpSpPr>
          <p:pic>
            <p:nvPicPr>
              <p:cNvPr id="273" name="Picture 272"/>
              <p:cNvPicPr>
                <a:picLocks noChangeAspect="1"/>
              </p:cNvPicPr>
              <p:nvPr/>
            </p:nvPicPr>
            <p:blipFill>
              <a:blip r:embed="rId50" cstate="print">
                <a:biLevel thresh="25000"/>
                <a:extLst>
                  <a:ext uri="{28A0092B-C50C-407E-A947-70E740481C1C}">
                    <a14:useLocalDpi xmlns:a14="http://schemas.microsoft.com/office/drawing/2010/main" val="0"/>
                  </a:ext>
                </a:extLst>
              </a:blip>
              <a:stretch>
                <a:fillRect/>
              </a:stretch>
            </p:blipFill>
            <p:spPr>
              <a:xfrm>
                <a:off x="10173117" y="1979632"/>
                <a:ext cx="302655" cy="302655"/>
              </a:xfrm>
              <a:prstGeom prst="rect">
                <a:avLst/>
              </a:prstGeom>
            </p:spPr>
          </p:pic>
          <p:sp>
            <p:nvSpPr>
              <p:cNvPr id="274" name="TextBox 273"/>
              <p:cNvSpPr txBox="1"/>
              <p:nvPr/>
            </p:nvSpPr>
            <p:spPr>
              <a:xfrm>
                <a:off x="10528812" y="2047418"/>
                <a:ext cx="541197" cy="250025"/>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SDK</a:t>
                </a:r>
              </a:p>
            </p:txBody>
          </p:sp>
        </p:grpSp>
        <p:grpSp>
          <p:nvGrpSpPr>
            <p:cNvPr id="374" name="Group 373"/>
            <p:cNvGrpSpPr/>
            <p:nvPr/>
          </p:nvGrpSpPr>
          <p:grpSpPr>
            <a:xfrm>
              <a:off x="8403428" y="1416107"/>
              <a:ext cx="1007716" cy="307161"/>
              <a:chOff x="8298657" y="1416107"/>
              <a:chExt cx="1007716" cy="307161"/>
            </a:xfrm>
          </p:grpSpPr>
          <p:sp>
            <p:nvSpPr>
              <p:cNvPr id="239" name="TextBox 238"/>
              <p:cNvSpPr txBox="1"/>
              <p:nvPr/>
            </p:nvSpPr>
            <p:spPr>
              <a:xfrm>
                <a:off x="8645535" y="1473243"/>
                <a:ext cx="660838" cy="250025"/>
              </a:xfrm>
              <a:prstGeom prst="rect">
                <a:avLst/>
              </a:prstGeom>
              <a:noFill/>
              <a:ln>
                <a:noFill/>
              </a:ln>
            </p:spPr>
            <p:txBody>
              <a:bodyPr wrap="none" lIns="0" tIns="27414" rIns="0" bIns="0" rtlCol="0" anchor="t">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Team Project</a:t>
                </a:r>
              </a:p>
            </p:txBody>
          </p:sp>
          <p:sp>
            <p:nvSpPr>
              <p:cNvPr id="371" name="Freeform 370"/>
              <p:cNvSpPr/>
              <p:nvPr/>
            </p:nvSpPr>
            <p:spPr bwMode="auto">
              <a:xfrm>
                <a:off x="8298657" y="1416107"/>
                <a:ext cx="290511" cy="249138"/>
              </a:xfrm>
              <a:custGeom>
                <a:avLst/>
                <a:gdLst>
                  <a:gd name="connsiteX0" fmla="*/ 20235 w 769143"/>
                  <a:gd name="connsiteY0" fmla="*/ 443405 h 659607"/>
                  <a:gd name="connsiteX1" fmla="*/ 84659 w 769143"/>
                  <a:gd name="connsiteY1" fmla="*/ 443405 h 659607"/>
                  <a:gd name="connsiteX2" fmla="*/ 133712 w 769143"/>
                  <a:gd name="connsiteY2" fmla="*/ 527981 h 659607"/>
                  <a:gd name="connsiteX3" fmla="*/ 182766 w 769143"/>
                  <a:gd name="connsiteY3" fmla="*/ 443405 h 659607"/>
                  <a:gd name="connsiteX4" fmla="*/ 251228 w 769143"/>
                  <a:gd name="connsiteY4" fmla="*/ 443405 h 659607"/>
                  <a:gd name="connsiteX5" fmla="*/ 271462 w 769143"/>
                  <a:gd name="connsiteY5" fmla="*/ 463640 h 659607"/>
                  <a:gd name="connsiteX6" fmla="*/ 271462 w 769143"/>
                  <a:gd name="connsiteY6" fmla="*/ 634610 h 659607"/>
                  <a:gd name="connsiteX7" fmla="*/ 251228 w 769143"/>
                  <a:gd name="connsiteY7" fmla="*/ 654845 h 659607"/>
                  <a:gd name="connsiteX8" fmla="*/ 20235 w 769143"/>
                  <a:gd name="connsiteY8" fmla="*/ 654845 h 659607"/>
                  <a:gd name="connsiteX9" fmla="*/ 0 w 769143"/>
                  <a:gd name="connsiteY9" fmla="*/ 634610 h 659607"/>
                  <a:gd name="connsiteX10" fmla="*/ 0 w 769143"/>
                  <a:gd name="connsiteY10" fmla="*/ 463640 h 659607"/>
                  <a:gd name="connsiteX11" fmla="*/ 20235 w 769143"/>
                  <a:gd name="connsiteY11" fmla="*/ 443405 h 659607"/>
                  <a:gd name="connsiteX12" fmla="*/ 330596 w 769143"/>
                  <a:gd name="connsiteY12" fmla="*/ 290513 h 659607"/>
                  <a:gd name="connsiteX13" fmla="*/ 443055 w 769143"/>
                  <a:gd name="connsiteY13" fmla="*/ 290513 h 659607"/>
                  <a:gd name="connsiteX14" fmla="*/ 528684 w 769143"/>
                  <a:gd name="connsiteY14" fmla="*/ 438150 h 659607"/>
                  <a:gd name="connsiteX15" fmla="*/ 614314 w 769143"/>
                  <a:gd name="connsiteY15" fmla="*/ 290513 h 659607"/>
                  <a:gd name="connsiteX16" fmla="*/ 733821 w 769143"/>
                  <a:gd name="connsiteY16" fmla="*/ 290513 h 659607"/>
                  <a:gd name="connsiteX17" fmla="*/ 769143 w 769143"/>
                  <a:gd name="connsiteY17" fmla="*/ 325835 h 659607"/>
                  <a:gd name="connsiteX18" fmla="*/ 769143 w 769143"/>
                  <a:gd name="connsiteY18" fmla="*/ 624285 h 659607"/>
                  <a:gd name="connsiteX19" fmla="*/ 733821 w 769143"/>
                  <a:gd name="connsiteY19" fmla="*/ 659607 h 659607"/>
                  <a:gd name="connsiteX20" fmla="*/ 330596 w 769143"/>
                  <a:gd name="connsiteY20" fmla="*/ 659607 h 659607"/>
                  <a:gd name="connsiteX21" fmla="*/ 295274 w 769143"/>
                  <a:gd name="connsiteY21" fmla="*/ 624285 h 659607"/>
                  <a:gd name="connsiteX22" fmla="*/ 295274 w 769143"/>
                  <a:gd name="connsiteY22" fmla="*/ 325835 h 659607"/>
                  <a:gd name="connsiteX23" fmla="*/ 330596 w 769143"/>
                  <a:gd name="connsiteY23" fmla="*/ 290513 h 659607"/>
                  <a:gd name="connsiteX24" fmla="*/ 134367 w 769143"/>
                  <a:gd name="connsiteY24" fmla="*/ 276981 h 659607"/>
                  <a:gd name="connsiteX25" fmla="*/ 211441 w 769143"/>
                  <a:gd name="connsiteY25" fmla="*/ 354055 h 659607"/>
                  <a:gd name="connsiteX26" fmla="*/ 134367 w 769143"/>
                  <a:gd name="connsiteY26" fmla="*/ 431128 h 659607"/>
                  <a:gd name="connsiteX27" fmla="*/ 57293 w 769143"/>
                  <a:gd name="connsiteY27" fmla="*/ 354055 h 659607"/>
                  <a:gd name="connsiteX28" fmla="*/ 134367 w 769143"/>
                  <a:gd name="connsiteY28" fmla="*/ 276981 h 659607"/>
                  <a:gd name="connsiteX29" fmla="*/ 529827 w 769143"/>
                  <a:gd name="connsiteY29" fmla="*/ 0 h 659607"/>
                  <a:gd name="connsiteX30" fmla="*/ 664368 w 769143"/>
                  <a:gd name="connsiteY30" fmla="*/ 134541 h 659607"/>
                  <a:gd name="connsiteX31" fmla="*/ 529827 w 769143"/>
                  <a:gd name="connsiteY31" fmla="*/ 269082 h 659607"/>
                  <a:gd name="connsiteX32" fmla="*/ 395286 w 769143"/>
                  <a:gd name="connsiteY32" fmla="*/ 134541 h 659607"/>
                  <a:gd name="connsiteX33" fmla="*/ 529827 w 769143"/>
                  <a:gd name="connsiteY33" fmla="*/ 0 h 6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143" h="659607">
                    <a:moveTo>
                      <a:pt x="20235" y="443405"/>
                    </a:moveTo>
                    <a:lnTo>
                      <a:pt x="84659" y="443405"/>
                    </a:lnTo>
                    <a:lnTo>
                      <a:pt x="133712" y="527981"/>
                    </a:lnTo>
                    <a:lnTo>
                      <a:pt x="182766" y="443405"/>
                    </a:lnTo>
                    <a:lnTo>
                      <a:pt x="251228" y="443405"/>
                    </a:lnTo>
                    <a:cubicBezTo>
                      <a:pt x="262403" y="443405"/>
                      <a:pt x="271462" y="452464"/>
                      <a:pt x="271462" y="463640"/>
                    </a:cubicBezTo>
                    <a:lnTo>
                      <a:pt x="271462" y="634610"/>
                    </a:lnTo>
                    <a:cubicBezTo>
                      <a:pt x="271462" y="645786"/>
                      <a:pt x="262403" y="654845"/>
                      <a:pt x="251228" y="654845"/>
                    </a:cubicBezTo>
                    <a:lnTo>
                      <a:pt x="20235" y="654845"/>
                    </a:lnTo>
                    <a:cubicBezTo>
                      <a:pt x="9060" y="654845"/>
                      <a:pt x="0" y="645786"/>
                      <a:pt x="0" y="634610"/>
                    </a:cubicBezTo>
                    <a:lnTo>
                      <a:pt x="0" y="463640"/>
                    </a:lnTo>
                    <a:cubicBezTo>
                      <a:pt x="0" y="452464"/>
                      <a:pt x="9060" y="443405"/>
                      <a:pt x="20235" y="443405"/>
                    </a:cubicBezTo>
                    <a:close/>
                    <a:moveTo>
                      <a:pt x="330596" y="290513"/>
                    </a:moveTo>
                    <a:lnTo>
                      <a:pt x="443055" y="290513"/>
                    </a:lnTo>
                    <a:lnTo>
                      <a:pt x="528684" y="438150"/>
                    </a:lnTo>
                    <a:lnTo>
                      <a:pt x="614314" y="290513"/>
                    </a:lnTo>
                    <a:lnTo>
                      <a:pt x="733821" y="290513"/>
                    </a:lnTo>
                    <a:cubicBezTo>
                      <a:pt x="753329" y="290513"/>
                      <a:pt x="769143" y="306327"/>
                      <a:pt x="769143" y="325835"/>
                    </a:cubicBezTo>
                    <a:lnTo>
                      <a:pt x="769143" y="624285"/>
                    </a:lnTo>
                    <a:cubicBezTo>
                      <a:pt x="769143" y="643793"/>
                      <a:pt x="753329" y="659607"/>
                      <a:pt x="733821" y="659607"/>
                    </a:cubicBezTo>
                    <a:lnTo>
                      <a:pt x="330596" y="659607"/>
                    </a:lnTo>
                    <a:cubicBezTo>
                      <a:pt x="311088" y="659607"/>
                      <a:pt x="295274" y="643793"/>
                      <a:pt x="295274" y="624285"/>
                    </a:cubicBezTo>
                    <a:lnTo>
                      <a:pt x="295274" y="325835"/>
                    </a:lnTo>
                    <a:cubicBezTo>
                      <a:pt x="295274" y="306327"/>
                      <a:pt x="311088" y="290513"/>
                      <a:pt x="330596" y="290513"/>
                    </a:cubicBezTo>
                    <a:close/>
                    <a:moveTo>
                      <a:pt x="134367" y="276981"/>
                    </a:moveTo>
                    <a:cubicBezTo>
                      <a:pt x="176934" y="276981"/>
                      <a:pt x="211441" y="311488"/>
                      <a:pt x="211441" y="354055"/>
                    </a:cubicBezTo>
                    <a:cubicBezTo>
                      <a:pt x="211441" y="396621"/>
                      <a:pt x="176934" y="431128"/>
                      <a:pt x="134367" y="431128"/>
                    </a:cubicBezTo>
                    <a:cubicBezTo>
                      <a:pt x="91800" y="431128"/>
                      <a:pt x="57293" y="396621"/>
                      <a:pt x="57293" y="354055"/>
                    </a:cubicBezTo>
                    <a:cubicBezTo>
                      <a:pt x="57293" y="311488"/>
                      <a:pt x="91800" y="276981"/>
                      <a:pt x="134367" y="276981"/>
                    </a:cubicBezTo>
                    <a:close/>
                    <a:moveTo>
                      <a:pt x="529827" y="0"/>
                    </a:moveTo>
                    <a:cubicBezTo>
                      <a:pt x="604132" y="0"/>
                      <a:pt x="664368" y="60236"/>
                      <a:pt x="664368" y="134541"/>
                    </a:cubicBezTo>
                    <a:cubicBezTo>
                      <a:pt x="664368" y="208846"/>
                      <a:pt x="604132" y="269082"/>
                      <a:pt x="529827" y="269082"/>
                    </a:cubicBezTo>
                    <a:cubicBezTo>
                      <a:pt x="455522" y="269082"/>
                      <a:pt x="395286" y="208846"/>
                      <a:pt x="395286" y="134541"/>
                    </a:cubicBezTo>
                    <a:cubicBezTo>
                      <a:pt x="395286" y="60236"/>
                      <a:pt x="455522" y="0"/>
                      <a:pt x="52982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grpSp>
        <p:nvGrpSpPr>
          <p:cNvPr id="15" name="Group 14"/>
          <p:cNvGrpSpPr/>
          <p:nvPr/>
        </p:nvGrpSpPr>
        <p:grpSpPr>
          <a:xfrm>
            <a:off x="1496948" y="5134423"/>
            <a:ext cx="844586" cy="348975"/>
            <a:chOff x="1815887" y="5237334"/>
            <a:chExt cx="861746" cy="356066"/>
          </a:xfrm>
        </p:grpSpPr>
        <p:sp>
          <p:nvSpPr>
            <p:cNvPr id="62" name="Rectangle 61"/>
            <p:cNvSpPr/>
            <p:nvPr/>
          </p:nvSpPr>
          <p:spPr bwMode="auto">
            <a:xfrm>
              <a:off x="1815887" y="5237334"/>
              <a:ext cx="861746"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Containers</a:t>
              </a:r>
            </a:p>
          </p:txBody>
        </p:sp>
        <p:grpSp>
          <p:nvGrpSpPr>
            <p:cNvPr id="412" name="Group 411"/>
            <p:cNvGrpSpPr/>
            <p:nvPr/>
          </p:nvGrpSpPr>
          <p:grpSpPr>
            <a:xfrm>
              <a:off x="1854319" y="5310201"/>
              <a:ext cx="221053" cy="170255"/>
              <a:chOff x="1410342" y="5288934"/>
              <a:chExt cx="294653" cy="226942"/>
            </a:xfrm>
          </p:grpSpPr>
          <p:grpSp>
            <p:nvGrpSpPr>
              <p:cNvPr id="402" name="Group 401"/>
              <p:cNvGrpSpPr/>
              <p:nvPr/>
            </p:nvGrpSpPr>
            <p:grpSpPr>
              <a:xfrm>
                <a:off x="1428991" y="5308456"/>
                <a:ext cx="97032" cy="104039"/>
                <a:chOff x="1286878" y="3925073"/>
                <a:chExt cx="291844" cy="312918"/>
              </a:xfrm>
              <a:solidFill>
                <a:schemeClr val="bg1"/>
              </a:solidFill>
            </p:grpSpPr>
            <p:sp>
              <p:nvSpPr>
                <p:cNvPr id="397" name="Diamond 396"/>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398" name="Diamond 397"/>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399" name="Diamond 398"/>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sp>
            <p:nvSpPr>
              <p:cNvPr id="403" name="Rounded Rectangle 402"/>
              <p:cNvSpPr/>
              <p:nvPr/>
            </p:nvSpPr>
            <p:spPr bwMode="auto">
              <a:xfrm>
                <a:off x="1410342" y="5288934"/>
                <a:ext cx="294653" cy="226942"/>
              </a:xfrm>
              <a:prstGeom prst="roundRect">
                <a:avLst>
                  <a:gd name="adj" fmla="val 918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nvGrpSpPr>
              <p:cNvPr id="404" name="Group 403"/>
              <p:cNvGrpSpPr/>
              <p:nvPr/>
            </p:nvGrpSpPr>
            <p:grpSpPr>
              <a:xfrm>
                <a:off x="1573839" y="5308987"/>
                <a:ext cx="97032" cy="104039"/>
                <a:chOff x="1286878" y="3925073"/>
                <a:chExt cx="291844" cy="312918"/>
              </a:xfrm>
              <a:solidFill>
                <a:schemeClr val="bg1"/>
              </a:solidFill>
            </p:grpSpPr>
            <p:sp>
              <p:nvSpPr>
                <p:cNvPr id="405" name="Diamond 404"/>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406" name="Diamond 405"/>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407" name="Diamond 406"/>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nvGrpSpPr>
              <p:cNvPr id="408" name="Group 407"/>
              <p:cNvGrpSpPr/>
              <p:nvPr/>
            </p:nvGrpSpPr>
            <p:grpSpPr>
              <a:xfrm>
                <a:off x="1505369" y="5390438"/>
                <a:ext cx="97032" cy="104039"/>
                <a:chOff x="1286878" y="3925073"/>
                <a:chExt cx="291844" cy="312918"/>
              </a:xfrm>
              <a:solidFill>
                <a:schemeClr val="bg1"/>
              </a:solidFill>
            </p:grpSpPr>
            <p:sp>
              <p:nvSpPr>
                <p:cNvPr id="409" name="Diamond 408"/>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410" name="Diamond 409"/>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sp>
              <p:nvSpPr>
                <p:cNvPr id="411" name="Diamond 410"/>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828" fontAlgn="base">
                    <a:lnSpc>
                      <a:spcPct val="90000"/>
                    </a:lnSpc>
                    <a:spcBef>
                      <a:spcPct val="0"/>
                    </a:spcBef>
                    <a:spcAft>
                      <a:spcPct val="0"/>
                    </a:spcAft>
                    <a:defRPr/>
                  </a:pPr>
                  <a:endParaRPr lang="en-US" sz="1960" b="1" dirty="0">
                    <a:solidFill>
                      <a:srgbClr val="FFFFFF"/>
                    </a:solidFill>
                    <a:latin typeface="Segoe UI Light"/>
                    <a:ea typeface="Segoe UI" pitchFamily="34" charset="0"/>
                    <a:cs typeface="Segoe UI" pitchFamily="34" charset="0"/>
                  </a:endParaRPr>
                </a:p>
              </p:txBody>
            </p:sp>
          </p:grpSp>
        </p:grpSp>
      </p:grpSp>
      <p:grpSp>
        <p:nvGrpSpPr>
          <p:cNvPr id="417" name="Group 416"/>
          <p:cNvGrpSpPr/>
          <p:nvPr/>
        </p:nvGrpSpPr>
        <p:grpSpPr>
          <a:xfrm>
            <a:off x="549877" y="4047000"/>
            <a:ext cx="988308" cy="303086"/>
            <a:chOff x="559429" y="4065187"/>
            <a:chExt cx="1008388" cy="309244"/>
          </a:xfrm>
        </p:grpSpPr>
        <p:pic>
          <p:nvPicPr>
            <p:cNvPr id="413" name="Picture 412"/>
            <p:cNvPicPr>
              <a:picLocks noChangeAspect="1"/>
            </p:cNvPicPr>
            <p:nvPr/>
          </p:nvPicPr>
          <p:blipFill>
            <a:blip r:embed="rId51" cstate="print">
              <a:biLevel thresh="25000"/>
              <a:extLst>
                <a:ext uri="{28A0092B-C50C-407E-A947-70E740481C1C}">
                  <a14:useLocalDpi xmlns:a14="http://schemas.microsoft.com/office/drawing/2010/main" val="0"/>
                </a:ext>
              </a:extLst>
            </a:blip>
            <a:stretch>
              <a:fillRect/>
            </a:stretch>
          </p:blipFill>
          <p:spPr>
            <a:xfrm>
              <a:off x="559429" y="4065187"/>
              <a:ext cx="252028" cy="252028"/>
            </a:xfrm>
            <a:prstGeom prst="rect">
              <a:avLst/>
            </a:prstGeom>
          </p:spPr>
        </p:pic>
        <p:sp>
          <p:nvSpPr>
            <p:cNvPr id="414" name="TextBox 413"/>
            <p:cNvSpPr txBox="1"/>
            <p:nvPr/>
          </p:nvSpPr>
          <p:spPr>
            <a:xfrm>
              <a:off x="908661" y="4073326"/>
              <a:ext cx="659156" cy="301105"/>
            </a:xfrm>
            <a:prstGeom prst="rect">
              <a:avLst/>
            </a:prstGeom>
            <a:noFill/>
            <a:ln>
              <a:noFill/>
            </a:ln>
          </p:spPr>
          <p:txBody>
            <a:bodyPr wrap="none" lIns="0" tIns="27414" rIns="0" bIns="0" rtlCol="0">
              <a:noAutofit/>
            </a:bodyPr>
            <a:lstStyle/>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VM Image Gallery</a:t>
              </a:r>
            </a:p>
            <a:p>
              <a:pPr defTabSz="913676"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&amp; VM Depot</a:t>
              </a:r>
            </a:p>
          </p:txBody>
        </p:sp>
      </p:grpSp>
      <p:grpSp>
        <p:nvGrpSpPr>
          <p:cNvPr id="23" name="Group 22"/>
          <p:cNvGrpSpPr/>
          <p:nvPr/>
        </p:nvGrpSpPr>
        <p:grpSpPr>
          <a:xfrm>
            <a:off x="7657156" y="5128195"/>
            <a:ext cx="772755" cy="339528"/>
            <a:chOff x="7811111" y="5230981"/>
            <a:chExt cx="788455" cy="346426"/>
          </a:xfrm>
        </p:grpSpPr>
        <p:sp>
          <p:nvSpPr>
            <p:cNvPr id="30" name="Rectangle 29"/>
            <p:cNvSpPr/>
            <p:nvPr/>
          </p:nvSpPr>
          <p:spPr bwMode="auto">
            <a:xfrm>
              <a:off x="7811111" y="5230981"/>
              <a:ext cx="788455"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DNS</a:t>
              </a:r>
            </a:p>
          </p:txBody>
        </p:sp>
        <p:pic>
          <p:nvPicPr>
            <p:cNvPr id="4" name="Picture 3"/>
            <p:cNvPicPr>
              <a:picLocks noChangeAspect="1"/>
            </p:cNvPicPr>
            <p:nvPr/>
          </p:nvPicPr>
          <p:blipFill>
            <a:blip r:embed="rId52" cstate="print">
              <a:biLevel thresh="25000"/>
              <a:extLst>
                <a:ext uri="{28A0092B-C50C-407E-A947-70E740481C1C}">
                  <a14:useLocalDpi xmlns:a14="http://schemas.microsoft.com/office/drawing/2010/main" val="0"/>
                </a:ext>
              </a:extLst>
            </a:blip>
            <a:stretch>
              <a:fillRect/>
            </a:stretch>
          </p:blipFill>
          <p:spPr>
            <a:xfrm>
              <a:off x="7860724" y="5289060"/>
              <a:ext cx="211665" cy="211665"/>
            </a:xfrm>
            <a:prstGeom prst="rect">
              <a:avLst/>
            </a:prstGeom>
          </p:spPr>
        </p:pic>
      </p:grpSp>
      <p:grpSp>
        <p:nvGrpSpPr>
          <p:cNvPr id="240" name="Group 239"/>
          <p:cNvGrpSpPr/>
          <p:nvPr/>
        </p:nvGrpSpPr>
        <p:grpSpPr>
          <a:xfrm>
            <a:off x="10251578" y="5128195"/>
            <a:ext cx="853066" cy="339528"/>
            <a:chOff x="10458248" y="5230981"/>
            <a:chExt cx="870398" cy="346426"/>
          </a:xfrm>
        </p:grpSpPr>
        <p:sp>
          <p:nvSpPr>
            <p:cNvPr id="34" name="Rectangle 33"/>
            <p:cNvSpPr/>
            <p:nvPr/>
          </p:nvSpPr>
          <p:spPr bwMode="auto">
            <a:xfrm>
              <a:off x="10458248"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VPN Gateway</a:t>
              </a:r>
            </a:p>
          </p:txBody>
        </p:sp>
        <p:pic>
          <p:nvPicPr>
            <p:cNvPr id="10" name="Picture 9"/>
            <p:cNvPicPr>
              <a:picLocks noChangeAspect="1"/>
            </p:cNvPicPr>
            <p:nvPr/>
          </p:nvPicPr>
          <p:blipFill>
            <a:blip r:embed="rId53" cstate="print">
              <a:biLevel thresh="25000"/>
              <a:extLst>
                <a:ext uri="{28A0092B-C50C-407E-A947-70E740481C1C}">
                  <a14:useLocalDpi xmlns:a14="http://schemas.microsoft.com/office/drawing/2010/main" val="0"/>
                </a:ext>
              </a:extLst>
            </a:blip>
            <a:stretch>
              <a:fillRect/>
            </a:stretch>
          </p:blipFill>
          <p:spPr>
            <a:xfrm>
              <a:off x="10460633" y="5267779"/>
              <a:ext cx="241495" cy="241495"/>
            </a:xfrm>
            <a:prstGeom prst="rect">
              <a:avLst/>
            </a:prstGeom>
          </p:spPr>
        </p:pic>
      </p:grpSp>
      <p:grpSp>
        <p:nvGrpSpPr>
          <p:cNvPr id="21" name="Group 20"/>
          <p:cNvGrpSpPr/>
          <p:nvPr/>
        </p:nvGrpSpPr>
        <p:grpSpPr>
          <a:xfrm>
            <a:off x="6812282" y="5128522"/>
            <a:ext cx="813099" cy="339287"/>
            <a:chOff x="6949070" y="5231313"/>
            <a:chExt cx="829620" cy="346180"/>
          </a:xfrm>
        </p:grpSpPr>
        <p:sp>
          <p:nvSpPr>
            <p:cNvPr id="29" name="Rectangle 28"/>
            <p:cNvSpPr/>
            <p:nvPr/>
          </p:nvSpPr>
          <p:spPr bwMode="auto">
            <a:xfrm>
              <a:off x="6949070" y="5231313"/>
              <a:ext cx="829620"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05" tIns="44809" rIns="0" bIns="140572" numCol="1" spcCol="0" rtlCol="0" fromWordArt="0" anchor="t" anchorCtr="0" forceAA="0" compatLnSpc="1">
              <a:prstTxWarp prst="textNoShape">
                <a:avLst/>
              </a:prstTxWarp>
              <a:noAutofit/>
            </a:bodyPr>
            <a:lstStyle/>
            <a:p>
              <a:pPr defTabSz="895654"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Load Balancer</a:t>
              </a:r>
            </a:p>
          </p:txBody>
        </p:sp>
        <p:pic>
          <p:nvPicPr>
            <p:cNvPr id="12" name="Picture 11"/>
            <p:cNvPicPr>
              <a:picLocks noChangeAspect="1"/>
            </p:cNvPicPr>
            <p:nvPr/>
          </p:nvPicPr>
          <p:blipFill>
            <a:blip r:embed="rId54" cstate="print">
              <a:biLevel thresh="25000"/>
              <a:extLst>
                <a:ext uri="{28A0092B-C50C-407E-A947-70E740481C1C}">
                  <a14:useLocalDpi xmlns:a14="http://schemas.microsoft.com/office/drawing/2010/main" val="0"/>
                </a:ext>
              </a:extLst>
            </a:blip>
            <a:stretch>
              <a:fillRect/>
            </a:stretch>
          </p:blipFill>
          <p:spPr>
            <a:xfrm>
              <a:off x="6988668" y="5270432"/>
              <a:ext cx="238842" cy="238842"/>
            </a:xfrm>
            <a:prstGeom prst="rect">
              <a:avLst/>
            </a:prstGeom>
          </p:spPr>
        </p:pic>
      </p:grpSp>
      <p:sp>
        <p:nvSpPr>
          <p:cNvPr id="243" name="TextBox 242"/>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pic>
        <p:nvPicPr>
          <p:cNvPr id="244" name="Picture 243"/>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3735459" y="531052"/>
            <a:ext cx="5099236" cy="6279848"/>
          </a:xfrm>
          <a:prstGeom prst="rect">
            <a:avLst/>
          </a:prstGeom>
        </p:spPr>
      </p:pic>
    </p:spTree>
    <p:extLst>
      <p:ext uri="{BB962C8B-B14F-4D97-AF65-F5344CB8AC3E}">
        <p14:creationId xmlns:p14="http://schemas.microsoft.com/office/powerpoint/2010/main" val="1985194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5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25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down)">
                                      <p:cBhvr>
                                        <p:cTn id="15" dur="50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300"/>
                                        <p:tgtEl>
                                          <p:spTgt spid="13"/>
                                        </p:tgtEl>
                                      </p:cBhvr>
                                    </p:animEffect>
                                  </p:childTnLst>
                                </p:cTn>
                              </p:par>
                            </p:childTnLst>
                          </p:cTn>
                        </p:par>
                        <p:par>
                          <p:cTn id="32" fill="hold">
                            <p:stCondLst>
                              <p:cond delay="23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300"/>
                                        <p:tgtEl>
                                          <p:spTgt spid="15"/>
                                        </p:tgtEl>
                                      </p:cBhvr>
                                    </p:animEffect>
                                  </p:childTnLst>
                                </p:cTn>
                              </p:par>
                            </p:childTnLst>
                          </p:cTn>
                        </p:par>
                        <p:par>
                          <p:cTn id="36" fill="hold">
                            <p:stCondLst>
                              <p:cond delay="26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300"/>
                                        <p:tgtEl>
                                          <p:spTgt spid="16"/>
                                        </p:tgtEl>
                                      </p:cBhvr>
                                    </p:animEffect>
                                  </p:childTnLst>
                                </p:cTn>
                              </p:par>
                            </p:childTnLst>
                          </p:cTn>
                        </p:par>
                        <p:par>
                          <p:cTn id="40" fill="hold">
                            <p:stCondLst>
                              <p:cond delay="29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300"/>
                                        <p:tgtEl>
                                          <p:spTgt spid="18"/>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
                                        <p:tgtEl>
                                          <p:spTgt spid="19"/>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300"/>
                                        <p:tgtEl>
                                          <p:spTgt spid="20"/>
                                        </p:tgtEl>
                                      </p:cBhvr>
                                    </p:animEffect>
                                  </p:childTnLst>
                                </p:cTn>
                              </p:par>
                            </p:childTnLst>
                          </p:cTn>
                        </p:par>
                        <p:par>
                          <p:cTn id="52" fill="hold">
                            <p:stCondLst>
                              <p:cond delay="3800"/>
                            </p:stCondLst>
                            <p:childTnLst>
                              <p:par>
                                <p:cTn id="53" presetID="10"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300"/>
                                        <p:tgtEl>
                                          <p:spTgt spid="21"/>
                                        </p:tgtEl>
                                      </p:cBhvr>
                                    </p:animEffect>
                                  </p:childTnLst>
                                </p:cTn>
                              </p:par>
                            </p:childTnLst>
                          </p:cTn>
                        </p:par>
                        <p:par>
                          <p:cTn id="56" fill="hold">
                            <p:stCondLst>
                              <p:cond delay="4100"/>
                            </p:stCondLst>
                            <p:childTnLst>
                              <p:par>
                                <p:cTn id="57" presetID="10"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300"/>
                                        <p:tgtEl>
                                          <p:spTgt spid="23"/>
                                        </p:tgtEl>
                                      </p:cBhvr>
                                    </p:animEffect>
                                  </p:childTnLst>
                                </p:cTn>
                              </p:par>
                            </p:childTnLst>
                          </p:cTn>
                        </p:par>
                        <p:par>
                          <p:cTn id="60" fill="hold">
                            <p:stCondLst>
                              <p:cond delay="4400"/>
                            </p:stCondLst>
                            <p:childTnLst>
                              <p:par>
                                <p:cTn id="61" presetID="10" presetClass="entr" presetSubtype="0" fill="hold" nodeType="afterEffect">
                                  <p:stCondLst>
                                    <p:cond delay="0"/>
                                  </p:stCondLst>
                                  <p:childTnLst>
                                    <p:set>
                                      <p:cBhvr>
                                        <p:cTn id="62" dur="1" fill="hold">
                                          <p:stCondLst>
                                            <p:cond delay="0"/>
                                          </p:stCondLst>
                                        </p:cTn>
                                        <p:tgtEl>
                                          <p:spTgt spid="237"/>
                                        </p:tgtEl>
                                        <p:attrNameLst>
                                          <p:attrName>style.visibility</p:attrName>
                                        </p:attrNameLst>
                                      </p:cBhvr>
                                      <p:to>
                                        <p:strVal val="visible"/>
                                      </p:to>
                                    </p:set>
                                    <p:animEffect transition="in" filter="fade">
                                      <p:cBhvr>
                                        <p:cTn id="63" dur="300"/>
                                        <p:tgtEl>
                                          <p:spTgt spid="237"/>
                                        </p:tgtEl>
                                      </p:cBhvr>
                                    </p:animEffect>
                                  </p:childTnLst>
                                </p:cTn>
                              </p:par>
                            </p:childTnLst>
                          </p:cTn>
                        </p:par>
                        <p:par>
                          <p:cTn id="64" fill="hold">
                            <p:stCondLst>
                              <p:cond delay="4700"/>
                            </p:stCondLst>
                            <p:childTnLst>
                              <p:par>
                                <p:cTn id="65" presetID="10" presetClass="entr" presetSubtype="0" fill="hold" nodeType="afterEffect">
                                  <p:stCondLst>
                                    <p:cond delay="0"/>
                                  </p:stCondLst>
                                  <p:childTnLst>
                                    <p:set>
                                      <p:cBhvr>
                                        <p:cTn id="66" dur="1" fill="hold">
                                          <p:stCondLst>
                                            <p:cond delay="0"/>
                                          </p:stCondLst>
                                        </p:cTn>
                                        <p:tgtEl>
                                          <p:spTgt spid="238"/>
                                        </p:tgtEl>
                                        <p:attrNameLst>
                                          <p:attrName>style.visibility</p:attrName>
                                        </p:attrNameLst>
                                      </p:cBhvr>
                                      <p:to>
                                        <p:strVal val="visible"/>
                                      </p:to>
                                    </p:set>
                                    <p:animEffect transition="in" filter="fade">
                                      <p:cBhvr>
                                        <p:cTn id="67" dur="300"/>
                                        <p:tgtEl>
                                          <p:spTgt spid="238"/>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240"/>
                                        </p:tgtEl>
                                        <p:attrNameLst>
                                          <p:attrName>style.visibility</p:attrName>
                                        </p:attrNameLst>
                                      </p:cBhvr>
                                      <p:to>
                                        <p:strVal val="visible"/>
                                      </p:to>
                                    </p:set>
                                    <p:animEffect transition="in" filter="fade">
                                      <p:cBhvr>
                                        <p:cTn id="71" dur="300"/>
                                        <p:tgtEl>
                                          <p:spTgt spid="240"/>
                                        </p:tgtEl>
                                      </p:cBhvr>
                                    </p:animEffect>
                                  </p:childTnLst>
                                </p:cTn>
                              </p:par>
                            </p:childTnLst>
                          </p:cTn>
                        </p:par>
                        <p:par>
                          <p:cTn id="72" fill="hold">
                            <p:stCondLst>
                              <p:cond delay="5300"/>
                            </p:stCondLst>
                            <p:childTnLst>
                              <p:par>
                                <p:cTn id="73" presetID="10" presetClass="entr" presetSubtype="0" fill="hold" nodeType="afterEffect">
                                  <p:stCondLst>
                                    <p:cond delay="0"/>
                                  </p:stCondLst>
                                  <p:childTnLst>
                                    <p:set>
                                      <p:cBhvr>
                                        <p:cTn id="74" dur="1" fill="hold">
                                          <p:stCondLst>
                                            <p:cond delay="0"/>
                                          </p:stCondLst>
                                        </p:cTn>
                                        <p:tgtEl>
                                          <p:spTgt spid="241"/>
                                        </p:tgtEl>
                                        <p:attrNameLst>
                                          <p:attrName>style.visibility</p:attrName>
                                        </p:attrNameLst>
                                      </p:cBhvr>
                                      <p:to>
                                        <p:strVal val="visible"/>
                                      </p:to>
                                    </p:set>
                                    <p:animEffect transition="in" filter="fade">
                                      <p:cBhvr>
                                        <p:cTn id="75" dur="300"/>
                                        <p:tgtEl>
                                          <p:spTgt spid="24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wipe(down)">
                                      <p:cBhvr>
                                        <p:cTn id="80" dur="500"/>
                                        <p:tgtEl>
                                          <p:spTgt spid="78"/>
                                        </p:tgtEl>
                                      </p:cBhvr>
                                    </p:animEffect>
                                  </p:childTnLst>
                                </p:cTn>
                              </p:par>
                            </p:childTnLst>
                          </p:cTn>
                        </p:par>
                        <p:par>
                          <p:cTn id="81" fill="hold">
                            <p:stCondLst>
                              <p:cond delay="500"/>
                            </p:stCondLst>
                            <p:childTnLst>
                              <p:par>
                                <p:cTn id="82" presetID="10" presetClass="entr" presetSubtype="0" fill="hold" nodeType="afterEffect">
                                  <p:stCondLst>
                                    <p:cond delay="500"/>
                                  </p:stCondLst>
                                  <p:childTnLst>
                                    <p:set>
                                      <p:cBhvr>
                                        <p:cTn id="83" dur="1" fill="hold">
                                          <p:stCondLst>
                                            <p:cond delay="0"/>
                                          </p:stCondLst>
                                        </p:cTn>
                                        <p:tgtEl>
                                          <p:spTgt spid="136"/>
                                        </p:tgtEl>
                                        <p:attrNameLst>
                                          <p:attrName>style.visibility</p:attrName>
                                        </p:attrNameLst>
                                      </p:cBhvr>
                                      <p:to>
                                        <p:strVal val="visible"/>
                                      </p:to>
                                    </p:set>
                                    <p:animEffect transition="in" filter="fade">
                                      <p:cBhvr>
                                        <p:cTn id="84" dur="500"/>
                                        <p:tgtEl>
                                          <p:spTgt spid="136"/>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143"/>
                                        </p:tgtEl>
                                        <p:attrNameLst>
                                          <p:attrName>style.visibility</p:attrName>
                                        </p:attrNameLst>
                                      </p:cBhvr>
                                      <p:to>
                                        <p:strVal val="visible"/>
                                      </p:to>
                                    </p:set>
                                    <p:animEffect transition="in" filter="fade">
                                      <p:cBhvr>
                                        <p:cTn id="88" dur="500"/>
                                        <p:tgtEl>
                                          <p:spTgt spid="143"/>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375"/>
                                        </p:tgtEl>
                                        <p:attrNameLst>
                                          <p:attrName>style.visibility</p:attrName>
                                        </p:attrNameLst>
                                      </p:cBhvr>
                                      <p:to>
                                        <p:strVal val="visible"/>
                                      </p:to>
                                    </p:set>
                                    <p:animEffect transition="in" filter="fade">
                                      <p:cBhvr>
                                        <p:cTn id="92" dur="500"/>
                                        <p:tgtEl>
                                          <p:spTgt spid="375"/>
                                        </p:tgtEl>
                                      </p:cBhvr>
                                    </p:animEffect>
                                  </p:childTnLst>
                                </p:cTn>
                              </p:par>
                            </p:childTnLst>
                          </p:cTn>
                        </p:par>
                        <p:par>
                          <p:cTn id="93" fill="hold">
                            <p:stCondLst>
                              <p:cond delay="2500"/>
                            </p:stCondLst>
                            <p:childTnLst>
                              <p:par>
                                <p:cTn id="94" presetID="10" presetClass="entr" presetSubtype="0" fill="hold" nodeType="afterEffect">
                                  <p:stCondLst>
                                    <p:cond delay="0"/>
                                  </p:stCondLst>
                                  <p:childTnLst>
                                    <p:set>
                                      <p:cBhvr>
                                        <p:cTn id="95" dur="1" fill="hold">
                                          <p:stCondLst>
                                            <p:cond delay="0"/>
                                          </p:stCondLst>
                                        </p:cTn>
                                        <p:tgtEl>
                                          <p:spTgt spid="380"/>
                                        </p:tgtEl>
                                        <p:attrNameLst>
                                          <p:attrName>style.visibility</p:attrName>
                                        </p:attrNameLst>
                                      </p:cBhvr>
                                      <p:to>
                                        <p:strVal val="visible"/>
                                      </p:to>
                                    </p:set>
                                    <p:animEffect transition="in" filter="fade">
                                      <p:cBhvr>
                                        <p:cTn id="96" dur="500"/>
                                        <p:tgtEl>
                                          <p:spTgt spid="380"/>
                                        </p:tgtEl>
                                      </p:cBhvr>
                                    </p:animEffect>
                                  </p:childTnLst>
                                </p:cTn>
                              </p:par>
                            </p:childTnLst>
                          </p:cTn>
                        </p:par>
                        <p:par>
                          <p:cTn id="97" fill="hold">
                            <p:stCondLst>
                              <p:cond delay="3000"/>
                            </p:stCondLst>
                            <p:childTnLst>
                              <p:par>
                                <p:cTn id="98" presetID="10" presetClass="entr" presetSubtype="0" fill="hold" nodeType="afterEffect">
                                  <p:stCondLst>
                                    <p:cond delay="0"/>
                                  </p:stCondLst>
                                  <p:childTnLst>
                                    <p:set>
                                      <p:cBhvr>
                                        <p:cTn id="99" dur="1" fill="hold">
                                          <p:stCondLst>
                                            <p:cond delay="0"/>
                                          </p:stCondLst>
                                        </p:cTn>
                                        <p:tgtEl>
                                          <p:spTgt spid="395"/>
                                        </p:tgtEl>
                                        <p:attrNameLst>
                                          <p:attrName>style.visibility</p:attrName>
                                        </p:attrNameLst>
                                      </p:cBhvr>
                                      <p:to>
                                        <p:strVal val="visible"/>
                                      </p:to>
                                    </p:set>
                                    <p:animEffect transition="in" filter="fade">
                                      <p:cBhvr>
                                        <p:cTn id="100" dur="500"/>
                                        <p:tgtEl>
                                          <p:spTgt spid="395"/>
                                        </p:tgtEl>
                                      </p:cBhvr>
                                    </p:animEffect>
                                  </p:childTnLst>
                                </p:cTn>
                              </p:par>
                            </p:childTnLst>
                          </p:cTn>
                        </p:par>
                        <p:par>
                          <p:cTn id="101" fill="hold">
                            <p:stCondLst>
                              <p:cond delay="3500"/>
                            </p:stCondLst>
                            <p:childTnLst>
                              <p:par>
                                <p:cTn id="102" presetID="10" presetClass="entr" presetSubtype="0" fill="hold" nodeType="afterEffect">
                                  <p:stCondLst>
                                    <p:cond delay="0"/>
                                  </p:stCondLst>
                                  <p:childTnLst>
                                    <p:set>
                                      <p:cBhvr>
                                        <p:cTn id="103" dur="1" fill="hold">
                                          <p:stCondLst>
                                            <p:cond delay="0"/>
                                          </p:stCondLst>
                                        </p:cTn>
                                        <p:tgtEl>
                                          <p:spTgt spid="387"/>
                                        </p:tgtEl>
                                        <p:attrNameLst>
                                          <p:attrName>style.visibility</p:attrName>
                                        </p:attrNameLst>
                                      </p:cBhvr>
                                      <p:to>
                                        <p:strVal val="visible"/>
                                      </p:to>
                                    </p:set>
                                    <p:animEffect transition="in" filter="fade">
                                      <p:cBhvr>
                                        <p:cTn id="104" dur="500"/>
                                        <p:tgtEl>
                                          <p:spTgt spid="387"/>
                                        </p:tgtEl>
                                      </p:cBhvr>
                                    </p:animEffect>
                                  </p:childTnLst>
                                </p:cTn>
                              </p:par>
                            </p:childTnLst>
                          </p:cTn>
                        </p:par>
                        <p:par>
                          <p:cTn id="105" fill="hold">
                            <p:stCondLst>
                              <p:cond delay="4000"/>
                            </p:stCondLst>
                            <p:childTnLst>
                              <p:par>
                                <p:cTn id="106" presetID="10" presetClass="entr" presetSubtype="0" fill="hold" nodeType="afterEffect">
                                  <p:stCondLst>
                                    <p:cond delay="0"/>
                                  </p:stCondLst>
                                  <p:childTnLst>
                                    <p:set>
                                      <p:cBhvr>
                                        <p:cTn id="107" dur="1" fill="hold">
                                          <p:stCondLst>
                                            <p:cond delay="0"/>
                                          </p:stCondLst>
                                        </p:cTn>
                                        <p:tgtEl>
                                          <p:spTgt spid="394"/>
                                        </p:tgtEl>
                                        <p:attrNameLst>
                                          <p:attrName>style.visibility</p:attrName>
                                        </p:attrNameLst>
                                      </p:cBhvr>
                                      <p:to>
                                        <p:strVal val="visible"/>
                                      </p:to>
                                    </p:set>
                                    <p:animEffect transition="in" filter="fade">
                                      <p:cBhvr>
                                        <p:cTn id="108" dur="500"/>
                                        <p:tgtEl>
                                          <p:spTgt spid="394"/>
                                        </p:tgtEl>
                                      </p:cBhvr>
                                    </p:animEffect>
                                  </p:childTnLst>
                                </p:cTn>
                              </p:par>
                            </p:childTnLst>
                          </p:cTn>
                        </p:par>
                        <p:par>
                          <p:cTn id="109" fill="hold">
                            <p:stCondLst>
                              <p:cond delay="4500"/>
                            </p:stCondLst>
                            <p:childTnLst>
                              <p:par>
                                <p:cTn id="110" presetID="22" presetClass="entr" presetSubtype="8" fill="hold" grpId="0" nodeType="after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ipe(left)">
                                      <p:cBhvr>
                                        <p:cTn id="112" dur="500"/>
                                        <p:tgtEl>
                                          <p:spTgt spid="75"/>
                                        </p:tgtEl>
                                      </p:cBhvr>
                                    </p:animEffect>
                                  </p:childTnLst>
                                </p:cTn>
                              </p:par>
                            </p:childTnLst>
                          </p:cTn>
                        </p:par>
                        <p:par>
                          <p:cTn id="113" fill="hold">
                            <p:stCondLst>
                              <p:cond delay="5000"/>
                            </p:stCondLst>
                            <p:childTnLst>
                              <p:par>
                                <p:cTn id="114" presetID="10" presetClass="entr" presetSubtype="0" fill="hold" nodeType="afterEffect">
                                  <p:stCondLst>
                                    <p:cond delay="0"/>
                                  </p:stCondLst>
                                  <p:childTnLst>
                                    <p:set>
                                      <p:cBhvr>
                                        <p:cTn id="115" dur="1" fill="hold">
                                          <p:stCondLst>
                                            <p:cond delay="0"/>
                                          </p:stCondLst>
                                        </p:cTn>
                                        <p:tgtEl>
                                          <p:spTgt spid="332"/>
                                        </p:tgtEl>
                                        <p:attrNameLst>
                                          <p:attrName>style.visibility</p:attrName>
                                        </p:attrNameLst>
                                      </p:cBhvr>
                                      <p:to>
                                        <p:strVal val="visible"/>
                                      </p:to>
                                    </p:set>
                                    <p:animEffect transition="in" filter="fade">
                                      <p:cBhvr>
                                        <p:cTn id="116" dur="500"/>
                                        <p:tgtEl>
                                          <p:spTgt spid="332"/>
                                        </p:tgtEl>
                                      </p:cBhvr>
                                    </p:animEffect>
                                  </p:childTnLst>
                                </p:cTn>
                              </p:par>
                              <p:par>
                                <p:cTn id="117" presetID="10" presetClass="entr" presetSubtype="0" fill="hold" nodeType="withEffect">
                                  <p:stCondLst>
                                    <p:cond delay="0"/>
                                  </p:stCondLst>
                                  <p:childTnLst>
                                    <p:set>
                                      <p:cBhvr>
                                        <p:cTn id="118" dur="1" fill="hold">
                                          <p:stCondLst>
                                            <p:cond delay="0"/>
                                          </p:stCondLst>
                                        </p:cTn>
                                        <p:tgtEl>
                                          <p:spTgt spid="334"/>
                                        </p:tgtEl>
                                        <p:attrNameLst>
                                          <p:attrName>style.visibility</p:attrName>
                                        </p:attrNameLst>
                                      </p:cBhvr>
                                      <p:to>
                                        <p:strVal val="visible"/>
                                      </p:to>
                                    </p:set>
                                    <p:animEffect transition="in" filter="fade">
                                      <p:cBhvr>
                                        <p:cTn id="119" dur="500"/>
                                        <p:tgtEl>
                                          <p:spTgt spid="334"/>
                                        </p:tgtEl>
                                      </p:cBhvr>
                                    </p:animEffect>
                                  </p:childTnLst>
                                </p:cTn>
                              </p:par>
                              <p:par>
                                <p:cTn id="120" presetID="10" presetClass="entr" presetSubtype="0" fill="hold" nodeType="withEffect">
                                  <p:stCondLst>
                                    <p:cond delay="0"/>
                                  </p:stCondLst>
                                  <p:childTnLst>
                                    <p:set>
                                      <p:cBhvr>
                                        <p:cTn id="121" dur="1" fill="hold">
                                          <p:stCondLst>
                                            <p:cond delay="0"/>
                                          </p:stCondLst>
                                        </p:cTn>
                                        <p:tgtEl>
                                          <p:spTgt spid="335"/>
                                        </p:tgtEl>
                                        <p:attrNameLst>
                                          <p:attrName>style.visibility</p:attrName>
                                        </p:attrNameLst>
                                      </p:cBhvr>
                                      <p:to>
                                        <p:strVal val="visible"/>
                                      </p:to>
                                    </p:set>
                                    <p:animEffect transition="in" filter="fade">
                                      <p:cBhvr>
                                        <p:cTn id="122" dur="500"/>
                                        <p:tgtEl>
                                          <p:spTgt spid="335"/>
                                        </p:tgtEl>
                                      </p:cBhvr>
                                    </p:animEffect>
                                  </p:childTnLst>
                                </p:cTn>
                              </p:par>
                              <p:par>
                                <p:cTn id="123" presetID="10" presetClass="entr" presetSubtype="0" fill="hold" nodeType="withEffect">
                                  <p:stCondLst>
                                    <p:cond delay="0"/>
                                  </p:stCondLst>
                                  <p:childTnLst>
                                    <p:set>
                                      <p:cBhvr>
                                        <p:cTn id="124" dur="1" fill="hold">
                                          <p:stCondLst>
                                            <p:cond delay="0"/>
                                          </p:stCondLst>
                                        </p:cTn>
                                        <p:tgtEl>
                                          <p:spTgt spid="331"/>
                                        </p:tgtEl>
                                        <p:attrNameLst>
                                          <p:attrName>style.visibility</p:attrName>
                                        </p:attrNameLst>
                                      </p:cBhvr>
                                      <p:to>
                                        <p:strVal val="visible"/>
                                      </p:to>
                                    </p:set>
                                    <p:animEffect transition="in" filter="fade">
                                      <p:cBhvr>
                                        <p:cTn id="125" dur="500"/>
                                        <p:tgtEl>
                                          <p:spTgt spid="331"/>
                                        </p:tgtEl>
                                      </p:cBhvr>
                                    </p:animEffect>
                                  </p:childTnLst>
                                </p:cTn>
                              </p:par>
                              <p:par>
                                <p:cTn id="126" presetID="10" presetClass="entr" presetSubtype="0" fill="hold" nodeType="withEffect">
                                  <p:stCondLst>
                                    <p:cond delay="0"/>
                                  </p:stCondLst>
                                  <p:childTnLst>
                                    <p:set>
                                      <p:cBhvr>
                                        <p:cTn id="127" dur="1" fill="hold">
                                          <p:stCondLst>
                                            <p:cond delay="0"/>
                                          </p:stCondLst>
                                        </p:cTn>
                                        <p:tgtEl>
                                          <p:spTgt spid="333"/>
                                        </p:tgtEl>
                                        <p:attrNameLst>
                                          <p:attrName>style.visibility</p:attrName>
                                        </p:attrNameLst>
                                      </p:cBhvr>
                                      <p:to>
                                        <p:strVal val="visible"/>
                                      </p:to>
                                    </p:set>
                                    <p:animEffect transition="in" filter="fade">
                                      <p:cBhvr>
                                        <p:cTn id="128" dur="500"/>
                                        <p:tgtEl>
                                          <p:spTgt spid="333"/>
                                        </p:tgtEl>
                                      </p:cBhvr>
                                    </p:animEffect>
                                  </p:childTnLst>
                                </p:cTn>
                              </p:par>
                              <p:par>
                                <p:cTn id="129" presetID="10" presetClass="entr" presetSubtype="0" fill="hold" nodeType="withEffect">
                                  <p:stCondLst>
                                    <p:cond delay="0"/>
                                  </p:stCondLst>
                                  <p:childTnLst>
                                    <p:set>
                                      <p:cBhvr>
                                        <p:cTn id="130" dur="1" fill="hold">
                                          <p:stCondLst>
                                            <p:cond delay="0"/>
                                          </p:stCondLst>
                                        </p:cTn>
                                        <p:tgtEl>
                                          <p:spTgt spid="336"/>
                                        </p:tgtEl>
                                        <p:attrNameLst>
                                          <p:attrName>style.visibility</p:attrName>
                                        </p:attrNameLst>
                                      </p:cBhvr>
                                      <p:to>
                                        <p:strVal val="visible"/>
                                      </p:to>
                                    </p:set>
                                    <p:animEffect transition="in" filter="fade">
                                      <p:cBhvr>
                                        <p:cTn id="131" dur="500"/>
                                        <p:tgtEl>
                                          <p:spTgt spid="336"/>
                                        </p:tgtEl>
                                      </p:cBhvr>
                                    </p:animEffect>
                                  </p:childTnLst>
                                </p:cTn>
                              </p:par>
                              <p:par>
                                <p:cTn id="132" presetID="10" presetClass="entr" presetSubtype="0" fill="hold" nodeType="withEffect">
                                  <p:stCondLst>
                                    <p:cond delay="0"/>
                                  </p:stCondLst>
                                  <p:childTnLst>
                                    <p:set>
                                      <p:cBhvr>
                                        <p:cTn id="133" dur="1" fill="hold">
                                          <p:stCondLst>
                                            <p:cond delay="0"/>
                                          </p:stCondLst>
                                        </p:cTn>
                                        <p:tgtEl>
                                          <p:spTgt spid="417"/>
                                        </p:tgtEl>
                                        <p:attrNameLst>
                                          <p:attrName>style.visibility</p:attrName>
                                        </p:attrNameLst>
                                      </p:cBhvr>
                                      <p:to>
                                        <p:strVal val="visible"/>
                                      </p:to>
                                    </p:set>
                                    <p:animEffect transition="in" filter="fade">
                                      <p:cBhvr>
                                        <p:cTn id="134" dur="500"/>
                                        <p:tgtEl>
                                          <p:spTgt spid="417"/>
                                        </p:tgtEl>
                                      </p:cBhvr>
                                    </p:animEffect>
                                  </p:childTnLst>
                                </p:cTn>
                              </p:par>
                            </p:childTnLst>
                          </p:cTn>
                        </p:par>
                        <p:par>
                          <p:cTn id="135" fill="hold">
                            <p:stCondLst>
                              <p:cond delay="5500"/>
                            </p:stCondLst>
                            <p:childTnLst>
                              <p:par>
                                <p:cTn id="136" presetID="22" presetClass="entr" presetSubtype="2" fill="hold" grpId="0" nodeType="after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000"/>
                            </p:stCondLst>
                            <p:childTnLst>
                              <p:par>
                                <p:cTn id="140" presetID="10" presetClass="entr" presetSubtype="0" fill="hold" nodeType="afterEffect">
                                  <p:stCondLst>
                                    <p:cond delay="0"/>
                                  </p:stCondLst>
                                  <p:childTnLst>
                                    <p:set>
                                      <p:cBhvr>
                                        <p:cTn id="141" dur="1" fill="hold">
                                          <p:stCondLst>
                                            <p:cond delay="0"/>
                                          </p:stCondLst>
                                        </p:cTn>
                                        <p:tgtEl>
                                          <p:spTgt spid="337"/>
                                        </p:tgtEl>
                                        <p:attrNameLst>
                                          <p:attrName>style.visibility</p:attrName>
                                        </p:attrNameLst>
                                      </p:cBhvr>
                                      <p:to>
                                        <p:strVal val="visible"/>
                                      </p:to>
                                    </p:set>
                                    <p:animEffect transition="in" filter="fade">
                                      <p:cBhvr>
                                        <p:cTn id="142" dur="500"/>
                                        <p:tgtEl>
                                          <p:spTgt spid="337"/>
                                        </p:tgtEl>
                                      </p:cBhvr>
                                    </p:animEffect>
                                  </p:childTnLst>
                                </p:cTn>
                              </p:par>
                              <p:par>
                                <p:cTn id="143" presetID="10" presetClass="entr" presetSubtype="0" fill="hold" nodeType="withEffect">
                                  <p:stCondLst>
                                    <p:cond delay="0"/>
                                  </p:stCondLst>
                                  <p:childTnLst>
                                    <p:set>
                                      <p:cBhvr>
                                        <p:cTn id="144" dur="1" fill="hold">
                                          <p:stCondLst>
                                            <p:cond delay="0"/>
                                          </p:stCondLst>
                                        </p:cTn>
                                        <p:tgtEl>
                                          <p:spTgt spid="328"/>
                                        </p:tgtEl>
                                        <p:attrNameLst>
                                          <p:attrName>style.visibility</p:attrName>
                                        </p:attrNameLst>
                                      </p:cBhvr>
                                      <p:to>
                                        <p:strVal val="visible"/>
                                      </p:to>
                                    </p:set>
                                    <p:animEffect transition="in" filter="fade">
                                      <p:cBhvr>
                                        <p:cTn id="145" dur="500"/>
                                        <p:tgtEl>
                                          <p:spTgt spid="328"/>
                                        </p:tgtEl>
                                      </p:cBhvr>
                                    </p:animEffect>
                                  </p:childTnLst>
                                </p:cTn>
                              </p:par>
                              <p:par>
                                <p:cTn id="146" presetID="10" presetClass="entr" presetSubtype="0" fill="hold" nodeType="withEffect">
                                  <p:stCondLst>
                                    <p:cond delay="0"/>
                                  </p:stCondLst>
                                  <p:childTnLst>
                                    <p:set>
                                      <p:cBhvr>
                                        <p:cTn id="147" dur="1" fill="hold">
                                          <p:stCondLst>
                                            <p:cond delay="0"/>
                                          </p:stCondLst>
                                        </p:cTn>
                                        <p:tgtEl>
                                          <p:spTgt spid="338"/>
                                        </p:tgtEl>
                                        <p:attrNameLst>
                                          <p:attrName>style.visibility</p:attrName>
                                        </p:attrNameLst>
                                      </p:cBhvr>
                                      <p:to>
                                        <p:strVal val="visible"/>
                                      </p:to>
                                    </p:set>
                                    <p:animEffect transition="in" filter="fade">
                                      <p:cBhvr>
                                        <p:cTn id="148" dur="500"/>
                                        <p:tgtEl>
                                          <p:spTgt spid="338"/>
                                        </p:tgtEl>
                                      </p:cBhvr>
                                    </p:animEffect>
                                  </p:childTnLst>
                                </p:cTn>
                              </p:par>
                              <p:par>
                                <p:cTn id="149" presetID="10" presetClass="entr" presetSubtype="0" fill="hold" nodeType="withEffect">
                                  <p:stCondLst>
                                    <p:cond delay="0"/>
                                  </p:stCondLst>
                                  <p:childTnLst>
                                    <p:set>
                                      <p:cBhvr>
                                        <p:cTn id="150" dur="1" fill="hold">
                                          <p:stCondLst>
                                            <p:cond delay="0"/>
                                          </p:stCondLst>
                                        </p:cTn>
                                        <p:tgtEl>
                                          <p:spTgt spid="339"/>
                                        </p:tgtEl>
                                        <p:attrNameLst>
                                          <p:attrName>style.visibility</p:attrName>
                                        </p:attrNameLst>
                                      </p:cBhvr>
                                      <p:to>
                                        <p:strVal val="visible"/>
                                      </p:to>
                                    </p:set>
                                    <p:animEffect transition="in" filter="fade">
                                      <p:cBhvr>
                                        <p:cTn id="151" dur="500"/>
                                        <p:tgtEl>
                                          <p:spTgt spid="339"/>
                                        </p:tgtEl>
                                      </p:cBhvr>
                                    </p:animEffect>
                                  </p:childTnLst>
                                </p:cTn>
                              </p:par>
                              <p:par>
                                <p:cTn id="152" presetID="10" presetClass="entr" presetSubtype="0" fill="hold" nodeType="withEffect">
                                  <p:stCondLst>
                                    <p:cond delay="0"/>
                                  </p:stCondLst>
                                  <p:childTnLst>
                                    <p:set>
                                      <p:cBhvr>
                                        <p:cTn id="153" dur="1" fill="hold">
                                          <p:stCondLst>
                                            <p:cond delay="0"/>
                                          </p:stCondLst>
                                        </p:cTn>
                                        <p:tgtEl>
                                          <p:spTgt spid="340"/>
                                        </p:tgtEl>
                                        <p:attrNameLst>
                                          <p:attrName>style.visibility</p:attrName>
                                        </p:attrNameLst>
                                      </p:cBhvr>
                                      <p:to>
                                        <p:strVal val="visible"/>
                                      </p:to>
                                    </p:set>
                                    <p:animEffect transition="in" filter="fade">
                                      <p:cBhvr>
                                        <p:cTn id="154" dur="500"/>
                                        <p:tgtEl>
                                          <p:spTgt spid="340"/>
                                        </p:tgtEl>
                                      </p:cBhvr>
                                    </p:animEffect>
                                  </p:childTnLst>
                                </p:cTn>
                              </p:par>
                              <p:par>
                                <p:cTn id="155" presetID="10" presetClass="entr" presetSubtype="0" fill="hold" nodeType="withEffect">
                                  <p:stCondLst>
                                    <p:cond delay="0"/>
                                  </p:stCondLst>
                                  <p:childTnLst>
                                    <p:set>
                                      <p:cBhvr>
                                        <p:cTn id="156" dur="1" fill="hold">
                                          <p:stCondLst>
                                            <p:cond delay="0"/>
                                          </p:stCondLst>
                                        </p:cTn>
                                        <p:tgtEl>
                                          <p:spTgt spid="341"/>
                                        </p:tgtEl>
                                        <p:attrNameLst>
                                          <p:attrName>style.visibility</p:attrName>
                                        </p:attrNameLst>
                                      </p:cBhvr>
                                      <p:to>
                                        <p:strVal val="visible"/>
                                      </p:to>
                                    </p:set>
                                    <p:animEffect transition="in" filter="fade">
                                      <p:cBhvr>
                                        <p:cTn id="157" dur="500"/>
                                        <p:tgtEl>
                                          <p:spTgt spid="341"/>
                                        </p:tgtEl>
                                      </p:cBhvr>
                                    </p:animEffect>
                                  </p:childTnLst>
                                </p:cTn>
                              </p:par>
                              <p:par>
                                <p:cTn id="158" presetID="10" presetClass="entr" presetSubtype="0" fill="hold" nodeType="withEffect">
                                  <p:stCondLst>
                                    <p:cond delay="0"/>
                                  </p:stCondLst>
                                  <p:childTnLst>
                                    <p:set>
                                      <p:cBhvr>
                                        <p:cTn id="159" dur="1" fill="hold">
                                          <p:stCondLst>
                                            <p:cond delay="0"/>
                                          </p:stCondLst>
                                        </p:cTn>
                                        <p:tgtEl>
                                          <p:spTgt spid="242"/>
                                        </p:tgtEl>
                                        <p:attrNameLst>
                                          <p:attrName>style.visibility</p:attrName>
                                        </p:attrNameLst>
                                      </p:cBhvr>
                                      <p:to>
                                        <p:strVal val="visible"/>
                                      </p:to>
                                    </p:set>
                                    <p:animEffect transition="in" filter="fade">
                                      <p:cBhvr>
                                        <p:cTn id="160" dur="500"/>
                                        <p:tgtEl>
                                          <p:spTgt spid="242"/>
                                        </p:tgtEl>
                                      </p:cBhvr>
                                    </p:animEffect>
                                  </p:childTnLst>
                                </p:cTn>
                              </p:par>
                            </p:childTnLst>
                          </p:cTn>
                        </p:par>
                      </p:childTnLst>
                    </p:cTn>
                  </p:par>
                  <p:par>
                    <p:cTn id="161" fill="hold">
                      <p:stCondLst>
                        <p:cond delay="indefinite"/>
                      </p:stCondLst>
                      <p:childTnLst>
                        <p:par>
                          <p:cTn id="162" fill="hold">
                            <p:stCondLst>
                              <p:cond delay="0"/>
                            </p:stCondLst>
                            <p:childTnLst>
                              <p:par>
                                <p:cTn id="163" presetID="6" presetClass="entr" presetSubtype="16" fill="hold" nodeType="clickEffect">
                                  <p:stCondLst>
                                    <p:cond delay="0"/>
                                  </p:stCondLst>
                                  <p:childTnLst>
                                    <p:set>
                                      <p:cBhvr>
                                        <p:cTn id="164" dur="1" fill="hold">
                                          <p:stCondLst>
                                            <p:cond delay="0"/>
                                          </p:stCondLst>
                                        </p:cTn>
                                        <p:tgtEl>
                                          <p:spTgt spid="244"/>
                                        </p:tgtEl>
                                        <p:attrNameLst>
                                          <p:attrName>style.visibility</p:attrName>
                                        </p:attrNameLst>
                                      </p:cBhvr>
                                      <p:to>
                                        <p:strVal val="visible"/>
                                      </p:to>
                                    </p:set>
                                    <p:animEffect transition="in" filter="circle(in)">
                                      <p:cBhvr>
                                        <p:cTn id="165" dur="2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5" grpId="0" animBg="1"/>
      <p:bldP spid="87" grpId="0" animBg="1"/>
      <p:bldP spid="31" grpId="0" animBg="1"/>
      <p:bldP spid="32" grpId="0" animBg="1"/>
      <p:bldP spid="56" grpId="0" animBg="1"/>
      <p:bldP spid="71"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 Visio, you start with a blank canvas…</a:t>
            </a:r>
          </a:p>
        </p:txBody>
      </p:sp>
      <p:pic>
        <p:nvPicPr>
          <p:cNvPr id="5" name="Picture 4"/>
          <p:cNvPicPr>
            <a:picLocks noChangeAspect="1"/>
          </p:cNvPicPr>
          <p:nvPr/>
        </p:nvPicPr>
        <p:blipFill>
          <a:blip r:embed="rId2"/>
          <a:stretch>
            <a:fillRect/>
          </a:stretch>
        </p:blipFill>
        <p:spPr>
          <a:xfrm>
            <a:off x="498786" y="1356185"/>
            <a:ext cx="10664514" cy="5762540"/>
          </a:xfrm>
          <a:prstGeom prst="rect">
            <a:avLst/>
          </a:prstGeom>
        </p:spPr>
      </p:pic>
      <p:pic>
        <p:nvPicPr>
          <p:cNvPr id="4" name="Picture 3"/>
          <p:cNvPicPr>
            <a:picLocks noChangeAspect="1"/>
          </p:cNvPicPr>
          <p:nvPr/>
        </p:nvPicPr>
        <p:blipFill>
          <a:blip r:embed="rId3"/>
          <a:stretch>
            <a:fillRect/>
          </a:stretch>
        </p:blipFill>
        <p:spPr>
          <a:xfrm>
            <a:off x="544668" y="1356185"/>
            <a:ext cx="10572750" cy="6332917"/>
          </a:xfrm>
          <a:prstGeom prst="rect">
            <a:avLst/>
          </a:prstGeom>
        </p:spPr>
      </p:pic>
      <p:sp>
        <p:nvSpPr>
          <p:cNvPr id="6" name="Oval Callout 5"/>
          <p:cNvSpPr/>
          <p:nvPr/>
        </p:nvSpPr>
        <p:spPr>
          <a:xfrm>
            <a:off x="5423050" y="1721010"/>
            <a:ext cx="5717309" cy="3022229"/>
          </a:xfrm>
          <a:prstGeom prst="wedgeEllipseCallout">
            <a:avLst>
              <a:gd name="adj1" fmla="val -18087"/>
              <a:gd name="adj2" fmla="val 46549"/>
            </a:avLst>
          </a:prstGeom>
          <a:solidFill>
            <a:schemeClr val="accent1">
              <a:lumMod val="20000"/>
              <a:lumOff val="8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Architect what is possible for your company.  Solve Your Business Challenges with the Azure Cloud</a:t>
            </a:r>
            <a:endParaRPr lang="en-US" b="1" dirty="0">
              <a:solidFill>
                <a:schemeClr val="tx1"/>
              </a:solidFill>
            </a:endParaRPr>
          </a:p>
        </p:txBody>
      </p:sp>
      <p:sp>
        <p:nvSpPr>
          <p:cNvPr id="7" name="TextBox 6"/>
          <p:cNvSpPr txBox="1"/>
          <p:nvPr/>
        </p:nvSpPr>
        <p:spPr>
          <a:xfrm>
            <a:off x="10503424" y="6491785"/>
            <a:ext cx="1688576" cy="369332"/>
          </a:xfrm>
          <a:prstGeom prst="rect">
            <a:avLst/>
          </a:prstGeom>
          <a:noFill/>
        </p:spPr>
        <p:txBody>
          <a:bodyPr wrap="square" rtlCol="0">
            <a:spAutoFit/>
          </a:bodyPr>
          <a:lstStyle/>
          <a:p>
            <a:r>
              <a:rPr lang="en-US" dirty="0"/>
              <a:t>@ITProGuru</a:t>
            </a:r>
          </a:p>
        </p:txBody>
      </p:sp>
    </p:spTree>
    <p:extLst>
      <p:ext uri="{BB962C8B-B14F-4D97-AF65-F5344CB8AC3E}">
        <p14:creationId xmlns:p14="http://schemas.microsoft.com/office/powerpoint/2010/main" val="21548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Story..</a:t>
            </a:r>
            <a:br>
              <a:rPr lang="en-US" dirty="0"/>
            </a:br>
            <a:r>
              <a:rPr lang="en-US" dirty="0"/>
              <a:t>A Cab/Taxi Company</a:t>
            </a:r>
          </a:p>
        </p:txBody>
      </p:sp>
      <p:sp>
        <p:nvSpPr>
          <p:cNvPr id="5" name="Rectangle 4"/>
          <p:cNvSpPr/>
          <p:nvPr/>
        </p:nvSpPr>
        <p:spPr>
          <a:xfrm>
            <a:off x="8304156" y="2505227"/>
            <a:ext cx="2460930" cy="95410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Founded 2009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Launch 2010</a:t>
            </a:r>
          </a:p>
        </p:txBody>
      </p:sp>
      <p:sp>
        <p:nvSpPr>
          <p:cNvPr id="6" name="Rectangle 5"/>
          <p:cNvSpPr/>
          <p:nvPr/>
        </p:nvSpPr>
        <p:spPr>
          <a:xfrm>
            <a:off x="515268" y="5330309"/>
            <a:ext cx="632506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How was this company’s success possible?</a:t>
            </a:r>
            <a:r>
              <a:rPr kumimoji="0" lang="en-US" sz="2400" b="0" i="0" u="none" strike="noStrike" kern="0" cap="none" spc="0" normalizeH="0" baseline="0" noProof="0" dirty="0">
                <a:ln>
                  <a:noFill/>
                </a:ln>
                <a:solidFill>
                  <a:sysClr val="windowText" lastClr="000000"/>
                </a:solidFill>
                <a:effectLst/>
                <a:uLnTx/>
                <a:uFillTx/>
              </a:rPr>
              <a:t> </a:t>
            </a:r>
          </a:p>
        </p:txBody>
      </p:sp>
      <p:sp>
        <p:nvSpPr>
          <p:cNvPr id="7" name="Rectangle 6"/>
          <p:cNvSpPr/>
          <p:nvPr/>
        </p:nvSpPr>
        <p:spPr>
          <a:xfrm>
            <a:off x="515268" y="5791974"/>
            <a:ext cx="584326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What does this have to do with Cloud? </a:t>
            </a:r>
            <a:endParaRPr kumimoji="0" lang="en-US" sz="2400" b="0" i="0" u="none" strike="noStrike" kern="0" cap="none" spc="0" normalizeH="0" baseline="0" noProof="0" dirty="0">
              <a:ln>
                <a:noFill/>
              </a:ln>
              <a:solidFill>
                <a:sysClr val="windowText" lastClr="000000"/>
              </a:solidFill>
              <a:effectLst/>
              <a:uLnTx/>
              <a:uFillTx/>
            </a:endParaRPr>
          </a:p>
        </p:txBody>
      </p:sp>
      <p:sp>
        <p:nvSpPr>
          <p:cNvPr id="2" name="Rectangle 1"/>
          <p:cNvSpPr/>
          <p:nvPr/>
        </p:nvSpPr>
        <p:spPr>
          <a:xfrm>
            <a:off x="6840333" y="5176004"/>
            <a:ext cx="5391219" cy="1323439"/>
          </a:xfrm>
          <a:prstGeom prst="rect">
            <a:avLst/>
          </a:prstGeom>
        </p:spPr>
        <p:txBody>
          <a:bodyPr wrap="none">
            <a:spAutoFit/>
          </a:bodyPr>
          <a:lstStyle/>
          <a:p>
            <a:r>
              <a:rPr lang="en-US" sz="4000" dirty="0"/>
              <a:t>The cloud and a vision </a:t>
            </a:r>
          </a:p>
          <a:p>
            <a:r>
              <a:rPr lang="en-US" sz="4000" dirty="0"/>
              <a:t>made it possible!</a:t>
            </a:r>
          </a:p>
        </p:txBody>
      </p:sp>
    </p:spTree>
    <p:extLst>
      <p:ext uri="{BB962C8B-B14F-4D97-AF65-F5344CB8AC3E}">
        <p14:creationId xmlns:p14="http://schemas.microsoft.com/office/powerpoint/2010/main" val="2572204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55" name="Map PNG"/>
          <p:cNvPicPr>
            <a:picLocks noChangeAspect="1"/>
          </p:cNvPicPr>
          <p:nvPr/>
        </p:nvPicPr>
        <p:blipFill>
          <a:blip r:embed="rId3"/>
          <a:stretch>
            <a:fillRect/>
          </a:stretch>
        </p:blipFill>
        <p:spPr>
          <a:xfrm>
            <a:off x="1556754" y="1263208"/>
            <a:ext cx="10217468" cy="5013131"/>
          </a:xfrm>
          <a:prstGeom prst="rect">
            <a:avLst/>
          </a:prstGeom>
        </p:spPr>
      </p:pic>
      <p:sp>
        <p:nvSpPr>
          <p:cNvPr id="2" name="Rectangle 1"/>
          <p:cNvSpPr/>
          <p:nvPr/>
        </p:nvSpPr>
        <p:spPr bwMode="auto">
          <a:xfrm>
            <a:off x="1589" y="1098442"/>
            <a:ext cx="12456629" cy="5758180"/>
          </a:xfrm>
          <a:prstGeom prst="rect">
            <a:avLst/>
          </a:prstGeom>
          <a:solidFill>
            <a:srgbClr val="FFFFFF">
              <a:alpha val="5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2538" name="Rectangle 2537"/>
          <p:cNvSpPr/>
          <p:nvPr/>
        </p:nvSpPr>
        <p:spPr bwMode="auto">
          <a:xfrm>
            <a:off x="1590" y="3475155"/>
            <a:ext cx="7386479" cy="116504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57" tIns="403286" rIns="179213" bIns="0" numCol="1" spcCol="0" rtlCol="0" fromWordArt="0" anchor="ctr" anchorCtr="0" forceAA="0" compatLnSpc="1">
            <a:prstTxWarp prst="textNoShape">
              <a:avLst/>
            </a:prstTxWarp>
            <a:noAutofit/>
          </a:bodyPr>
          <a:lstStyle/>
          <a:p>
            <a:pPr marL="0" marR="0" lvl="0" indent="0" algn="l" defTabSz="761514" rtl="0" eaLnBrk="1" fontAlgn="auto" latinLnBrk="0" hangingPunct="1">
              <a:lnSpc>
                <a:spcPct val="100000"/>
              </a:lnSpc>
              <a:spcBef>
                <a:spcPts val="0"/>
              </a:spcBef>
              <a:spcAft>
                <a:spcPts val="0"/>
              </a:spcAft>
              <a:buClrTx/>
              <a:buSzTx/>
              <a:buFontTx/>
              <a:buNone/>
              <a:tabLst/>
              <a:defRPr/>
            </a:pP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data </a:t>
            </a:r>
            <a:b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b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services</a:t>
            </a:r>
          </a:p>
        </p:txBody>
      </p:sp>
      <p:sp>
        <p:nvSpPr>
          <p:cNvPr id="2534" name="Rectangle 2533"/>
          <p:cNvSpPr/>
          <p:nvPr/>
        </p:nvSpPr>
        <p:spPr bwMode="auto">
          <a:xfrm>
            <a:off x="4405727" y="3617605"/>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table</a:t>
            </a:r>
          </a:p>
        </p:txBody>
      </p:sp>
      <p:sp>
        <p:nvSpPr>
          <p:cNvPr id="2532" name="Rectangle 2531"/>
          <p:cNvSpPr/>
          <p:nvPr/>
        </p:nvSpPr>
        <p:spPr bwMode="auto">
          <a:xfrm>
            <a:off x="3508690" y="3617605"/>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HDInsight</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530" name="Rectangle 2529"/>
          <p:cNvSpPr/>
          <p:nvPr/>
        </p:nvSpPr>
        <p:spPr bwMode="auto">
          <a:xfrm>
            <a:off x="5402795" y="3640716"/>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blob storage</a:t>
            </a:r>
          </a:p>
        </p:txBody>
      </p:sp>
      <p:sp>
        <p:nvSpPr>
          <p:cNvPr id="2536" name="Rectangle 2535"/>
          <p:cNvSpPr/>
          <p:nvPr/>
        </p:nvSpPr>
        <p:spPr bwMode="auto">
          <a:xfrm>
            <a:off x="2573957" y="3617605"/>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SQL database</a:t>
            </a:r>
          </a:p>
        </p:txBody>
      </p:sp>
      <p:sp>
        <p:nvSpPr>
          <p:cNvPr id="2566" name="Rectangle 2565"/>
          <p:cNvSpPr/>
          <p:nvPr/>
        </p:nvSpPr>
        <p:spPr bwMode="auto">
          <a:xfrm>
            <a:off x="-24799" y="1472422"/>
            <a:ext cx="7412868" cy="19449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68857" tIns="1254668" rIns="121849" bIns="60923" numCol="1" rtlCol="0" anchor="ctr" anchorCtr="0" compatLnSpc="1">
            <a:prstTxWarp prst="textNoShape">
              <a:avLst/>
            </a:prstTxWarp>
          </a:bodyPr>
          <a:lstStyle/>
          <a:p>
            <a:pPr marL="0" marR="0" lvl="0" indent="0" algn="l" defTabSz="761514" rtl="0" eaLnBrk="1" fontAlgn="auto" latinLnBrk="0" hangingPunct="1">
              <a:lnSpc>
                <a:spcPct val="100000"/>
              </a:lnSpc>
              <a:spcBef>
                <a:spcPts val="0"/>
              </a:spcBef>
              <a:spcAft>
                <a:spcPts val="0"/>
              </a:spcAft>
              <a:buClrTx/>
              <a:buSzTx/>
              <a:buFontTx/>
              <a:buNone/>
              <a:tabLst/>
              <a:defRPr/>
            </a:pP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app </a:t>
            </a:r>
            <a:b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b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services</a:t>
            </a:r>
          </a:p>
        </p:txBody>
      </p:sp>
      <p:sp>
        <p:nvSpPr>
          <p:cNvPr id="2564" name="Rectangle 2563"/>
          <p:cNvSpPr/>
          <p:nvPr/>
        </p:nvSpPr>
        <p:spPr bwMode="auto">
          <a:xfrm>
            <a:off x="6399861" y="1571058"/>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media</a:t>
            </a:r>
          </a:p>
        </p:txBody>
      </p:sp>
      <p:sp>
        <p:nvSpPr>
          <p:cNvPr id="2555" name="Rectangle 2554"/>
          <p:cNvSpPr/>
          <p:nvPr/>
        </p:nvSpPr>
        <p:spPr bwMode="auto">
          <a:xfrm>
            <a:off x="5402795" y="2474186"/>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hpc</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553" name="Rectangle 2552"/>
          <p:cNvSpPr/>
          <p:nvPr/>
        </p:nvSpPr>
        <p:spPr bwMode="auto">
          <a:xfrm>
            <a:off x="4405727" y="2474886"/>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integration</a:t>
            </a:r>
          </a:p>
        </p:txBody>
      </p:sp>
      <p:sp>
        <p:nvSpPr>
          <p:cNvPr id="2549" name="Rectangle 2548"/>
          <p:cNvSpPr/>
          <p:nvPr/>
        </p:nvSpPr>
        <p:spPr bwMode="auto">
          <a:xfrm>
            <a:off x="6399065" y="2474187"/>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analytics</a:t>
            </a:r>
          </a:p>
        </p:txBody>
      </p:sp>
      <p:sp>
        <p:nvSpPr>
          <p:cNvPr id="2557" name="Rectangle 2556"/>
          <p:cNvSpPr/>
          <p:nvPr/>
        </p:nvSpPr>
        <p:spPr bwMode="auto">
          <a:xfrm>
            <a:off x="3448937" y="1571058"/>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10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caching</a:t>
            </a:r>
          </a:p>
        </p:txBody>
      </p:sp>
      <p:sp>
        <p:nvSpPr>
          <p:cNvPr id="2551" name="Rectangle 2550"/>
          <p:cNvSpPr/>
          <p:nvPr/>
        </p:nvSpPr>
        <p:spPr bwMode="auto">
          <a:xfrm>
            <a:off x="4405727" y="1583390"/>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10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identity</a:t>
            </a:r>
          </a:p>
        </p:txBody>
      </p:sp>
      <p:sp>
        <p:nvSpPr>
          <p:cNvPr id="2562" name="Rectangle 2561"/>
          <p:cNvSpPr/>
          <p:nvPr/>
        </p:nvSpPr>
        <p:spPr bwMode="auto">
          <a:xfrm>
            <a:off x="5402794" y="1571058"/>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service bus</a:t>
            </a:r>
          </a:p>
        </p:txBody>
      </p:sp>
      <p:sp>
        <p:nvSpPr>
          <p:cNvPr id="2503" name="Rectangle 2502"/>
          <p:cNvSpPr/>
          <p:nvPr/>
        </p:nvSpPr>
        <p:spPr bwMode="auto">
          <a:xfrm>
            <a:off x="3508690" y="2497044"/>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web sites</a:t>
            </a:r>
          </a:p>
        </p:txBody>
      </p:sp>
      <p:sp>
        <p:nvSpPr>
          <p:cNvPr id="2507" name="Mobile Services - Label"/>
          <p:cNvSpPr/>
          <p:nvPr/>
        </p:nvSpPr>
        <p:spPr bwMode="auto">
          <a:xfrm>
            <a:off x="2573957" y="2507922"/>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mobile services</a:t>
            </a:r>
          </a:p>
        </p:txBody>
      </p:sp>
      <p:sp>
        <p:nvSpPr>
          <p:cNvPr id="2501" name="Rectangle 2500"/>
          <p:cNvSpPr/>
          <p:nvPr/>
        </p:nvSpPr>
        <p:spPr bwMode="auto">
          <a:xfrm>
            <a:off x="2574410" y="1569446"/>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cloud services</a:t>
            </a:r>
          </a:p>
        </p:txBody>
      </p:sp>
      <p:pic>
        <p:nvPicPr>
          <p:cNvPr id="2558" name="Picture 25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237" y="1672086"/>
            <a:ext cx="423250" cy="419491"/>
          </a:xfrm>
          <a:prstGeom prst="rect">
            <a:avLst/>
          </a:prstGeom>
        </p:spPr>
      </p:pic>
      <p:sp>
        <p:nvSpPr>
          <p:cNvPr id="5102" name="L-Shape 5101"/>
          <p:cNvSpPr/>
          <p:nvPr/>
        </p:nvSpPr>
        <p:spPr bwMode="auto">
          <a:xfrm>
            <a:off x="3579802" y="1615482"/>
            <a:ext cx="843737" cy="809497"/>
          </a:xfrm>
          <a:prstGeom prst="corner">
            <a:avLst>
              <a:gd name="adj1" fmla="val 38444"/>
              <a:gd name="adj2" fmla="val 73305"/>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52" name="Picture 7" descr="C:\Users\Jonahs\Dropbox\Projects SCOTT\MEET Windows Azure\source\Background\tile-icon-identit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9635" y="1710604"/>
            <a:ext cx="368175" cy="368174"/>
          </a:xfrm>
          <a:prstGeom prst="rect">
            <a:avLst/>
          </a:prstGeom>
          <a:noFill/>
          <a:extLst>
            <a:ext uri="{909E8E84-426E-40DD-AFC4-6F175D3DCCD1}">
              <a14:hiddenFill xmlns:a14="http://schemas.microsoft.com/office/drawing/2010/main">
                <a:solidFill>
                  <a:srgbClr val="FFFFFF"/>
                </a:solidFill>
              </a14:hiddenFill>
            </a:ext>
          </a:extLst>
        </p:spPr>
      </p:pic>
      <p:sp>
        <p:nvSpPr>
          <p:cNvPr id="5103" name="L-Shape 5102"/>
          <p:cNvSpPr/>
          <p:nvPr/>
        </p:nvSpPr>
        <p:spPr bwMode="auto">
          <a:xfrm flipH="1" flipV="1">
            <a:off x="4253202" y="1615482"/>
            <a:ext cx="971368" cy="809497"/>
          </a:xfrm>
          <a:prstGeom prst="corner">
            <a:avLst>
              <a:gd name="adj1" fmla="val 47670"/>
              <a:gd name="adj2" fmla="val 82321"/>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5082" name="Freeform 25"/>
          <p:cNvSpPr>
            <a:spLocks noEditPoints="1"/>
          </p:cNvSpPr>
          <p:nvPr/>
        </p:nvSpPr>
        <p:spPr bwMode="black">
          <a:xfrm>
            <a:off x="4698189" y="2625962"/>
            <a:ext cx="341403" cy="341797"/>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66" tIns="40334" rIns="80666" bIns="40334"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5104" name="L-Shape 5103"/>
          <p:cNvSpPr/>
          <p:nvPr/>
        </p:nvSpPr>
        <p:spPr bwMode="auto">
          <a:xfrm flipH="1" flipV="1">
            <a:off x="4234096" y="2521158"/>
            <a:ext cx="989089" cy="752805"/>
          </a:xfrm>
          <a:prstGeom prst="corner">
            <a:avLst>
              <a:gd name="adj1" fmla="val 38444"/>
              <a:gd name="adj2" fmla="val 98307"/>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63" name="Picture 2562"/>
          <p:cNvPicPr>
            <a:picLocks noChangeAspect="1"/>
          </p:cNvPicPr>
          <p:nvPr/>
        </p:nvPicPr>
        <p:blipFill>
          <a:blip r:embed="rId6"/>
          <a:stretch>
            <a:fillRect/>
          </a:stretch>
        </p:blipFill>
        <p:spPr>
          <a:xfrm>
            <a:off x="5673611" y="1680657"/>
            <a:ext cx="376887" cy="426540"/>
          </a:xfrm>
          <a:prstGeom prst="rect">
            <a:avLst/>
          </a:prstGeom>
        </p:spPr>
      </p:pic>
      <p:sp>
        <p:nvSpPr>
          <p:cNvPr id="5148" name="L-Shape 5147"/>
          <p:cNvSpPr/>
          <p:nvPr/>
        </p:nvSpPr>
        <p:spPr bwMode="auto">
          <a:xfrm flipV="1">
            <a:off x="5461011" y="1618798"/>
            <a:ext cx="950457" cy="809497"/>
          </a:xfrm>
          <a:prstGeom prst="corner">
            <a:avLst>
              <a:gd name="adj1" fmla="val 50745"/>
              <a:gd name="adj2" fmla="val 100563"/>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5080" name="Freeform 25"/>
          <p:cNvSpPr>
            <a:spLocks noEditPoints="1"/>
          </p:cNvSpPr>
          <p:nvPr/>
        </p:nvSpPr>
        <p:spPr bwMode="black">
          <a:xfrm flipH="1">
            <a:off x="6649617" y="1665105"/>
            <a:ext cx="423682" cy="423852"/>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1" tIns="44802" rIns="89601" bIns="44802" numCol="1" anchor="t" anchorCtr="0" compatLnSpc="1">
            <a:prstTxWarp prst="textNoShape">
              <a:avLst/>
            </a:prstTxWarp>
          </a:bodyPr>
          <a:lstStyle/>
          <a:p>
            <a:pPr marL="0" marR="0" lvl="0" indent="0" algn="l" defTabSz="8959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5161" name="L-Shape 5160"/>
          <p:cNvSpPr/>
          <p:nvPr/>
        </p:nvSpPr>
        <p:spPr bwMode="auto">
          <a:xfrm flipH="1">
            <a:off x="6356998" y="1618798"/>
            <a:ext cx="820940" cy="809497"/>
          </a:xfrm>
          <a:prstGeom prst="corner">
            <a:avLst>
              <a:gd name="adj1" fmla="val 38444"/>
              <a:gd name="adj2" fmla="val 82531"/>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56" name="Picture 2" descr="\\MAGNUM\Projects\Microsoft\Cloud Power FY12\Design\Icons\PNGs\Cloud_on_your_terms.png"/>
          <p:cNvPicPr>
            <a:picLocks noChangeAspect="1" noChangeArrowheads="1"/>
          </p:cNvPicPr>
          <p:nvPr/>
        </p:nvPicPr>
        <p:blipFill>
          <a:blip r:embed="rId7" cstate="print">
            <a:lum bright="100000"/>
          </a:blip>
          <a:stretch>
            <a:fillRect/>
          </a:stretch>
        </p:blipFill>
        <p:spPr bwMode="auto">
          <a:xfrm>
            <a:off x="5571498" y="2474844"/>
            <a:ext cx="608152" cy="608237"/>
          </a:xfrm>
          <a:prstGeom prst="rect">
            <a:avLst/>
          </a:prstGeom>
          <a:noFill/>
          <a:ln>
            <a:noFill/>
          </a:ln>
        </p:spPr>
      </p:pic>
      <p:sp>
        <p:nvSpPr>
          <p:cNvPr id="5164" name="L-Shape 5163"/>
          <p:cNvSpPr/>
          <p:nvPr/>
        </p:nvSpPr>
        <p:spPr bwMode="auto">
          <a:xfrm>
            <a:off x="5461011" y="2521158"/>
            <a:ext cx="843737" cy="752805"/>
          </a:xfrm>
          <a:prstGeom prst="corner">
            <a:avLst>
              <a:gd name="adj1" fmla="val 38444"/>
              <a:gd name="adj2" fmla="val 89961"/>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2550" name="Freeform 2549"/>
          <p:cNvSpPr>
            <a:spLocks noEditPoints="1"/>
          </p:cNvSpPr>
          <p:nvPr/>
        </p:nvSpPr>
        <p:spPr bwMode="auto">
          <a:xfrm>
            <a:off x="6681121" y="2673038"/>
            <a:ext cx="333468" cy="294053"/>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chemeClr val="bg1"/>
          </a:solidFill>
          <a:ln>
            <a:noFill/>
          </a:ln>
        </p:spPr>
        <p:txBody>
          <a:bodyPr vert="horz" wrap="square" lIns="121854" tIns="60926" rIns="121854" bIns="60926" numCol="1" anchor="t" anchorCtr="0" compatLnSpc="1">
            <a:prstTxWarp prst="textNoShape">
              <a:avLst/>
            </a:prstTxWarp>
          </a:bodyPr>
          <a:lstStyle/>
          <a:p>
            <a:pPr marL="0" marR="0" lvl="0" indent="0" algn="l" defTabSz="1190369" rtl="0" eaLnBrk="1" fontAlgn="auto" latinLnBrk="0" hangingPunct="1">
              <a:lnSpc>
                <a:spcPct val="100000"/>
              </a:lnSpc>
              <a:spcBef>
                <a:spcPts val="0"/>
              </a:spcBef>
              <a:spcAft>
                <a:spcPts val="0"/>
              </a:spcAft>
              <a:buClrTx/>
              <a:buSzTx/>
              <a:buFontTx/>
              <a:buNone/>
              <a:tabLst/>
              <a:defRPr/>
            </a:pPr>
            <a:endParaRPr kumimoji="0" lang="en-US" sz="2352" b="0" i="0" u="none" strike="noStrike" kern="1200" cap="none" spc="0" normalizeH="0" baseline="0" noProof="0" dirty="0">
              <a:ln>
                <a:noFill/>
              </a:ln>
              <a:solidFill>
                <a:srgbClr val="292929"/>
              </a:solidFill>
              <a:effectLst/>
              <a:uLnTx/>
              <a:uFillTx/>
              <a:latin typeface="Segoe UI"/>
              <a:ea typeface="+mn-ea"/>
              <a:cs typeface="+mn-cs"/>
            </a:endParaRPr>
          </a:p>
        </p:txBody>
      </p:sp>
      <p:sp>
        <p:nvSpPr>
          <p:cNvPr id="5168" name="Analytics - blue"/>
          <p:cNvSpPr/>
          <p:nvPr/>
        </p:nvSpPr>
        <p:spPr bwMode="auto">
          <a:xfrm flipH="1" flipV="1">
            <a:off x="6252846" y="2521157"/>
            <a:ext cx="925092" cy="763976"/>
          </a:xfrm>
          <a:prstGeom prst="corner">
            <a:avLst>
              <a:gd name="adj1" fmla="val 46590"/>
              <a:gd name="adj2" fmla="val 102672"/>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2509" name="Rectangle 2508"/>
          <p:cNvSpPr/>
          <p:nvPr/>
        </p:nvSpPr>
        <p:spPr bwMode="auto">
          <a:xfrm>
            <a:off x="-8104" y="4698029"/>
            <a:ext cx="7396171" cy="1165049"/>
          </a:xfrm>
          <a:prstGeom prst="rect">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68857" tIns="403286" rIns="121849" bIns="0" numCol="1" rtlCol="0" anchor="ctr" anchorCtr="0" compatLnSpc="1">
            <a:prstTxWarp prst="textNoShape">
              <a:avLst/>
            </a:prstTxWarp>
          </a:bodyPr>
          <a:lstStyle/>
          <a:p>
            <a:pPr marL="0" marR="0" lvl="0" indent="0" algn="l" defTabSz="761514" rtl="0" eaLnBrk="1" fontAlgn="auto" latinLnBrk="0" hangingPunct="1">
              <a:lnSpc>
                <a:spcPct val="100000"/>
              </a:lnSpc>
              <a:spcBef>
                <a:spcPts val="0"/>
              </a:spcBef>
              <a:spcAft>
                <a:spcPts val="0"/>
              </a:spcAft>
              <a:buClrTx/>
              <a:buSzTx/>
              <a:buFontTx/>
              <a:buNone/>
              <a:tabLst/>
              <a:defRPr/>
            </a:pP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infrastructure </a:t>
            </a:r>
            <a:b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b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services</a:t>
            </a:r>
          </a:p>
        </p:txBody>
      </p:sp>
      <p:sp>
        <p:nvSpPr>
          <p:cNvPr id="2560" name="Rectangle 2559"/>
          <p:cNvSpPr/>
          <p:nvPr/>
        </p:nvSpPr>
        <p:spPr bwMode="auto">
          <a:xfrm>
            <a:off x="6399065" y="4862893"/>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cdn</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505" name="Virtual Machines - Label"/>
          <p:cNvSpPr/>
          <p:nvPr/>
        </p:nvSpPr>
        <p:spPr bwMode="auto">
          <a:xfrm>
            <a:off x="2573957"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machines</a:t>
            </a:r>
          </a:p>
        </p:txBody>
      </p:sp>
      <p:sp>
        <p:nvSpPr>
          <p:cNvPr id="2518" name="Rectangle 2517"/>
          <p:cNvSpPr/>
          <p:nvPr/>
        </p:nvSpPr>
        <p:spPr bwMode="auto">
          <a:xfrm>
            <a:off x="3508690"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network</a:t>
            </a:r>
          </a:p>
        </p:txBody>
      </p:sp>
      <p:sp>
        <p:nvSpPr>
          <p:cNvPr id="2520" name="Rectangle 2519"/>
          <p:cNvSpPr/>
          <p:nvPr/>
        </p:nvSpPr>
        <p:spPr bwMode="auto">
          <a:xfrm>
            <a:off x="4405727"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vpn</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516" name="Rectangle 2515"/>
          <p:cNvSpPr/>
          <p:nvPr/>
        </p:nvSpPr>
        <p:spPr bwMode="auto">
          <a:xfrm>
            <a:off x="5402795"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traffic manager</a:t>
            </a:r>
          </a:p>
        </p:txBody>
      </p:sp>
      <p:pic>
        <p:nvPicPr>
          <p:cNvPr id="2506" name="Picture 25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3804" y="4944232"/>
            <a:ext cx="376293" cy="340430"/>
          </a:xfrm>
          <a:prstGeom prst="rect">
            <a:avLst/>
          </a:prstGeom>
          <a:noFill/>
          <a:ln>
            <a:noFill/>
          </a:ln>
        </p:spPr>
      </p:pic>
      <p:sp>
        <p:nvSpPr>
          <p:cNvPr id="5174" name="L-Shape 5173"/>
          <p:cNvSpPr/>
          <p:nvPr/>
        </p:nvSpPr>
        <p:spPr bwMode="auto">
          <a:xfrm flipV="1">
            <a:off x="2625749" y="4875804"/>
            <a:ext cx="843737" cy="806572"/>
          </a:xfrm>
          <a:prstGeom prst="corner">
            <a:avLst>
              <a:gd name="adj1" fmla="val 38444"/>
              <a:gd name="adj2" fmla="val 93695"/>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04" name="Picture 250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8121" y="2589300"/>
            <a:ext cx="376294" cy="376346"/>
          </a:xfrm>
          <a:prstGeom prst="rect">
            <a:avLst/>
          </a:prstGeom>
          <a:noFill/>
        </p:spPr>
      </p:pic>
      <p:sp>
        <p:nvSpPr>
          <p:cNvPr id="5175" name="L-Shape 5174"/>
          <p:cNvSpPr/>
          <p:nvPr/>
        </p:nvSpPr>
        <p:spPr bwMode="auto">
          <a:xfrm>
            <a:off x="3577735" y="2526132"/>
            <a:ext cx="771458" cy="755178"/>
          </a:xfrm>
          <a:prstGeom prst="corner">
            <a:avLst>
              <a:gd name="adj1" fmla="val 46867"/>
              <a:gd name="adj2" fmla="val 71126"/>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08" name="Picture 250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01738" y="2602182"/>
            <a:ext cx="240426" cy="348105"/>
          </a:xfrm>
          <a:prstGeom prst="rect">
            <a:avLst/>
          </a:prstGeom>
          <a:noFill/>
        </p:spPr>
      </p:pic>
      <p:sp>
        <p:nvSpPr>
          <p:cNvPr id="5176" name="L-Shape 5175"/>
          <p:cNvSpPr/>
          <p:nvPr/>
        </p:nvSpPr>
        <p:spPr bwMode="auto">
          <a:xfrm rot="5400000" flipH="1">
            <a:off x="2635198" y="2484224"/>
            <a:ext cx="790109" cy="804065"/>
          </a:xfrm>
          <a:prstGeom prst="corner">
            <a:avLst>
              <a:gd name="adj1" fmla="val 38444"/>
              <a:gd name="adj2" fmla="val 90894"/>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02" name="Picture 2501"/>
          <p:cNvPicPr>
            <a:picLocks noChangeAspect="1"/>
          </p:cNvPicPr>
          <p:nvPr/>
        </p:nvPicPr>
        <p:blipFill>
          <a:blip r:embed="rId11"/>
          <a:stretch>
            <a:fillRect/>
          </a:stretch>
        </p:blipFill>
        <p:spPr>
          <a:xfrm>
            <a:off x="2802980" y="1647279"/>
            <a:ext cx="438849" cy="371387"/>
          </a:xfrm>
          <a:prstGeom prst="rect">
            <a:avLst/>
          </a:prstGeom>
          <a:noFill/>
        </p:spPr>
      </p:pic>
      <p:sp>
        <p:nvSpPr>
          <p:cNvPr id="5177" name="L-Shape 5176"/>
          <p:cNvSpPr/>
          <p:nvPr/>
        </p:nvSpPr>
        <p:spPr bwMode="auto">
          <a:xfrm rot="5400000" flipV="1">
            <a:off x="2614956" y="1607652"/>
            <a:ext cx="818658" cy="815997"/>
          </a:xfrm>
          <a:prstGeom prst="corner">
            <a:avLst>
              <a:gd name="adj1" fmla="val 38444"/>
              <a:gd name="adj2" fmla="val 91737"/>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2519" name="Freeform 78"/>
          <p:cNvSpPr>
            <a:spLocks noEditPoints="1"/>
          </p:cNvSpPr>
          <p:nvPr/>
        </p:nvSpPr>
        <p:spPr bwMode="black">
          <a:xfrm>
            <a:off x="3763588" y="4924086"/>
            <a:ext cx="386193" cy="36964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dirty="0">
              <a:ln>
                <a:noFill/>
              </a:ln>
              <a:solidFill>
                <a:srgbClr val="FFFFFF"/>
              </a:solidFill>
              <a:effectLst/>
              <a:uLnTx/>
              <a:uFillTx/>
              <a:latin typeface="Segoe UI"/>
              <a:ea typeface="+mn-ea"/>
              <a:cs typeface="+mn-cs"/>
            </a:endParaRPr>
          </a:p>
        </p:txBody>
      </p:sp>
      <p:sp>
        <p:nvSpPr>
          <p:cNvPr id="5178" name="L-Shape 5177"/>
          <p:cNvSpPr/>
          <p:nvPr/>
        </p:nvSpPr>
        <p:spPr bwMode="auto">
          <a:xfrm flipH="1">
            <a:off x="3475781" y="4875804"/>
            <a:ext cx="837103" cy="806572"/>
          </a:xfrm>
          <a:prstGeom prst="corner">
            <a:avLst>
              <a:gd name="adj1" fmla="val 38444"/>
              <a:gd name="adj2" fmla="val 86106"/>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2521" name="Freeform 58"/>
          <p:cNvSpPr>
            <a:spLocks noEditPoints="1"/>
          </p:cNvSpPr>
          <p:nvPr/>
        </p:nvSpPr>
        <p:spPr bwMode="black">
          <a:xfrm>
            <a:off x="4665758" y="4965953"/>
            <a:ext cx="375924" cy="402978"/>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a:ln>
                <a:noFill/>
              </a:ln>
              <a:solidFill>
                <a:srgbClr val="FFFFFF"/>
              </a:solidFill>
              <a:effectLst/>
              <a:uLnTx/>
              <a:uFillTx/>
              <a:latin typeface="Segoe UI"/>
              <a:ea typeface="+mn-ea"/>
              <a:cs typeface="+mn-cs"/>
            </a:endParaRPr>
          </a:p>
        </p:txBody>
      </p:sp>
      <p:sp>
        <p:nvSpPr>
          <p:cNvPr id="5179" name="L-Shape 5178"/>
          <p:cNvSpPr/>
          <p:nvPr/>
        </p:nvSpPr>
        <p:spPr bwMode="auto">
          <a:xfrm flipV="1">
            <a:off x="4510051" y="4875804"/>
            <a:ext cx="862321" cy="806572"/>
          </a:xfrm>
          <a:prstGeom prst="corner">
            <a:avLst>
              <a:gd name="adj1" fmla="val 43057"/>
              <a:gd name="adj2" fmla="val 74857"/>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1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663736" y="4941101"/>
            <a:ext cx="374106" cy="374160"/>
          </a:xfrm>
          <a:prstGeom prst="rect">
            <a:avLst/>
          </a:prstGeom>
          <a:noFill/>
          <a:extLst>
            <a:ext uri="{909E8E84-426E-40DD-AFC4-6F175D3DCCD1}">
              <a14:hiddenFill xmlns:a14="http://schemas.microsoft.com/office/drawing/2010/main">
                <a:solidFill>
                  <a:srgbClr val="FFFFFF"/>
                </a:solidFill>
              </a14:hiddenFill>
            </a:ext>
          </a:extLst>
        </p:spPr>
      </p:pic>
      <p:sp>
        <p:nvSpPr>
          <p:cNvPr id="5180" name="L-Shape 5179"/>
          <p:cNvSpPr/>
          <p:nvPr/>
        </p:nvSpPr>
        <p:spPr bwMode="auto">
          <a:xfrm flipH="1">
            <a:off x="5188753" y="4875804"/>
            <a:ext cx="971078" cy="806572"/>
          </a:xfrm>
          <a:prstGeom prst="corner">
            <a:avLst>
              <a:gd name="adj1" fmla="val 49207"/>
              <a:gd name="adj2" fmla="val 90202"/>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61" name="Picture 5" descr="C:\Users\Jonahs\Dropbox\Projects SCOTT\MEET Windows Azure\source\Background\tile-icon-CD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03370" y="4916212"/>
            <a:ext cx="485789" cy="481471"/>
          </a:xfrm>
          <a:prstGeom prst="rect">
            <a:avLst/>
          </a:prstGeom>
          <a:noFill/>
          <a:extLst>
            <a:ext uri="{909E8E84-426E-40DD-AFC4-6F175D3DCCD1}">
              <a14:hiddenFill xmlns:a14="http://schemas.microsoft.com/office/drawing/2010/main">
                <a:solidFill>
                  <a:srgbClr val="FFFFFF"/>
                </a:solidFill>
              </a14:hiddenFill>
            </a:ext>
          </a:extLst>
        </p:spPr>
      </p:pic>
      <p:sp>
        <p:nvSpPr>
          <p:cNvPr id="5181" name="L-Shape 5180"/>
          <p:cNvSpPr/>
          <p:nvPr/>
        </p:nvSpPr>
        <p:spPr bwMode="auto">
          <a:xfrm rot="5400000" flipV="1">
            <a:off x="6355996" y="4881847"/>
            <a:ext cx="818658" cy="806572"/>
          </a:xfrm>
          <a:prstGeom prst="corner">
            <a:avLst>
              <a:gd name="adj1" fmla="val 80102"/>
              <a:gd name="adj2" fmla="val 91737"/>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nvGrpSpPr>
          <p:cNvPr id="5183" name="Group 5182"/>
          <p:cNvGrpSpPr/>
          <p:nvPr/>
        </p:nvGrpSpPr>
        <p:grpSpPr>
          <a:xfrm>
            <a:off x="8030126" y="3879785"/>
            <a:ext cx="815997" cy="818658"/>
            <a:chOff x="2667824" y="1637549"/>
            <a:chExt cx="832576" cy="835291"/>
          </a:xfrm>
        </p:grpSpPr>
        <p:pic>
          <p:nvPicPr>
            <p:cNvPr id="5184" name="Picture 5183"/>
            <p:cNvPicPr>
              <a:picLocks noChangeAspect="1"/>
            </p:cNvPicPr>
            <p:nvPr/>
          </p:nvPicPr>
          <p:blipFill>
            <a:blip r:embed="rId11">
              <a:lum bright="-100000"/>
            </a:blip>
            <a:stretch>
              <a:fillRect/>
            </a:stretch>
          </p:blipFill>
          <p:spPr>
            <a:xfrm>
              <a:off x="2858309" y="1679339"/>
              <a:ext cx="447765" cy="378933"/>
            </a:xfrm>
            <a:prstGeom prst="rect">
              <a:avLst/>
            </a:prstGeom>
            <a:noFill/>
          </p:spPr>
        </p:pic>
        <p:sp>
          <p:nvSpPr>
            <p:cNvPr id="5185" name="L-Shape 5184"/>
            <p:cNvSpPr/>
            <p:nvPr/>
          </p:nvSpPr>
          <p:spPr bwMode="auto">
            <a:xfrm rot="5400000" flipV="1">
              <a:off x="2666466" y="1638907"/>
              <a:ext cx="835291" cy="832576"/>
            </a:xfrm>
            <a:prstGeom prst="corner">
              <a:avLst>
                <a:gd name="adj1" fmla="val 38444"/>
                <a:gd name="adj2" fmla="val 91737"/>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186" name="Group 5185"/>
          <p:cNvGrpSpPr/>
          <p:nvPr/>
        </p:nvGrpSpPr>
        <p:grpSpPr>
          <a:xfrm>
            <a:off x="7623225" y="4701980"/>
            <a:ext cx="804065" cy="790109"/>
            <a:chOff x="2679998" y="2540409"/>
            <a:chExt cx="820402" cy="806162"/>
          </a:xfrm>
        </p:grpSpPr>
        <p:pic>
          <p:nvPicPr>
            <p:cNvPr id="5187" name="Picture 5186"/>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a:xfrm>
              <a:off x="2959074" y="2653644"/>
              <a:ext cx="245311" cy="355178"/>
            </a:xfrm>
            <a:prstGeom prst="rect">
              <a:avLst/>
            </a:prstGeom>
            <a:noFill/>
          </p:spPr>
        </p:pic>
        <p:sp>
          <p:nvSpPr>
            <p:cNvPr id="5188" name="L-Shape 5187"/>
            <p:cNvSpPr/>
            <p:nvPr/>
          </p:nvSpPr>
          <p:spPr bwMode="auto">
            <a:xfrm rot="5400000" flipH="1">
              <a:off x="2687118" y="2533289"/>
              <a:ext cx="806162" cy="820402"/>
            </a:xfrm>
            <a:prstGeom prst="corner">
              <a:avLst>
                <a:gd name="adj1" fmla="val 38444"/>
                <a:gd name="adj2" fmla="val 90894"/>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197" name="Group 5196"/>
          <p:cNvGrpSpPr/>
          <p:nvPr/>
        </p:nvGrpSpPr>
        <p:grpSpPr>
          <a:xfrm>
            <a:off x="8524673" y="5125911"/>
            <a:ext cx="843737" cy="809497"/>
            <a:chOff x="3650914" y="1646896"/>
            <a:chExt cx="860880" cy="825944"/>
          </a:xfrm>
        </p:grpSpPr>
        <p:pic>
          <p:nvPicPr>
            <p:cNvPr id="5198" name="Picture 5197"/>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27883" y="1704650"/>
              <a:ext cx="431850" cy="428014"/>
            </a:xfrm>
            <a:prstGeom prst="rect">
              <a:avLst/>
            </a:prstGeom>
          </p:spPr>
        </p:pic>
        <p:sp>
          <p:nvSpPr>
            <p:cNvPr id="5199" name="L-Shape 5198"/>
            <p:cNvSpPr/>
            <p:nvPr/>
          </p:nvSpPr>
          <p:spPr bwMode="auto">
            <a:xfrm>
              <a:off x="3650914" y="1646896"/>
              <a:ext cx="860880" cy="825944"/>
            </a:xfrm>
            <a:prstGeom prst="corner">
              <a:avLst>
                <a:gd name="adj1" fmla="val 38444"/>
                <a:gd name="adj2" fmla="val 73305"/>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00" name="Group 5199"/>
          <p:cNvGrpSpPr/>
          <p:nvPr/>
        </p:nvGrpSpPr>
        <p:grpSpPr>
          <a:xfrm>
            <a:off x="9201964" y="4514440"/>
            <a:ext cx="771458" cy="755178"/>
            <a:chOff x="3648807" y="2576049"/>
            <a:chExt cx="787132" cy="770522"/>
          </a:xfrm>
        </p:grpSpPr>
        <p:pic>
          <p:nvPicPr>
            <p:cNvPr id="5201" name="Picture 5200"/>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81841" y="2640500"/>
              <a:ext cx="383939" cy="383993"/>
            </a:xfrm>
            <a:prstGeom prst="rect">
              <a:avLst/>
            </a:prstGeom>
            <a:noFill/>
          </p:spPr>
        </p:pic>
        <p:sp>
          <p:nvSpPr>
            <p:cNvPr id="5202" name="L-Shape 5201"/>
            <p:cNvSpPr/>
            <p:nvPr/>
          </p:nvSpPr>
          <p:spPr bwMode="auto">
            <a:xfrm>
              <a:off x="3648807" y="2576049"/>
              <a:ext cx="787132" cy="770522"/>
            </a:xfrm>
            <a:prstGeom prst="corner">
              <a:avLst>
                <a:gd name="adj1" fmla="val 46867"/>
                <a:gd name="adj2" fmla="val 71126"/>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03" name="Group 5202"/>
          <p:cNvGrpSpPr/>
          <p:nvPr/>
        </p:nvGrpSpPr>
        <p:grpSpPr>
          <a:xfrm>
            <a:off x="8916077" y="3601848"/>
            <a:ext cx="971368" cy="809497"/>
            <a:chOff x="4337997" y="1646896"/>
            <a:chExt cx="991104" cy="825944"/>
          </a:xfrm>
        </p:grpSpPr>
        <p:pic>
          <p:nvPicPr>
            <p:cNvPr id="5204" name="Picture 7" descr="C:\Users\Jonahs\Dropbox\Projects SCOTT\MEET Windows Azure\source\Background\tile-icon-identity.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62890" y="1743952"/>
              <a:ext cx="375655" cy="375654"/>
            </a:xfrm>
            <a:prstGeom prst="rect">
              <a:avLst/>
            </a:prstGeom>
            <a:noFill/>
            <a:extLst>
              <a:ext uri="{909E8E84-426E-40DD-AFC4-6F175D3DCCD1}">
                <a14:hiddenFill xmlns:a14="http://schemas.microsoft.com/office/drawing/2010/main">
                  <a:solidFill>
                    <a:srgbClr val="FFFFFF"/>
                  </a:solidFill>
                </a14:hiddenFill>
              </a:ext>
            </a:extLst>
          </p:spPr>
        </p:pic>
        <p:sp>
          <p:nvSpPr>
            <p:cNvPr id="5205" name="L-Shape 5204"/>
            <p:cNvSpPr/>
            <p:nvPr/>
          </p:nvSpPr>
          <p:spPr bwMode="auto">
            <a:xfrm flipH="1" flipV="1">
              <a:off x="4337997" y="1646896"/>
              <a:ext cx="991104" cy="825944"/>
            </a:xfrm>
            <a:prstGeom prst="corner">
              <a:avLst>
                <a:gd name="adj1" fmla="val 47670"/>
                <a:gd name="adj2" fmla="val 82321"/>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12" name="Group 5211"/>
          <p:cNvGrpSpPr/>
          <p:nvPr/>
        </p:nvGrpSpPr>
        <p:grpSpPr>
          <a:xfrm>
            <a:off x="10516724" y="5393447"/>
            <a:ext cx="843737" cy="799120"/>
            <a:chOff x="5570345" y="2523718"/>
            <a:chExt cx="860880" cy="815356"/>
          </a:xfrm>
        </p:grpSpPr>
        <p:pic>
          <p:nvPicPr>
            <p:cNvPr id="5213" name="Picture 2" descr="\\MAGNUM\Projects\Microsoft\Cloud Power FY12\Design\Icons\PNGs\Cloud_on_your_terms.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Lst>
            </a:blip>
            <a:stretch>
              <a:fillRect/>
            </a:stretch>
          </p:blipFill>
          <p:spPr bwMode="auto">
            <a:xfrm>
              <a:off x="5683078" y="2523718"/>
              <a:ext cx="620508" cy="620595"/>
            </a:xfrm>
            <a:prstGeom prst="rect">
              <a:avLst/>
            </a:prstGeom>
            <a:noFill/>
            <a:ln>
              <a:noFill/>
            </a:ln>
          </p:spPr>
        </p:pic>
        <p:sp>
          <p:nvSpPr>
            <p:cNvPr id="5214" name="L-Shape 5213"/>
            <p:cNvSpPr/>
            <p:nvPr/>
          </p:nvSpPr>
          <p:spPr bwMode="auto">
            <a:xfrm>
              <a:off x="5570345" y="2570974"/>
              <a:ext cx="860880" cy="768100"/>
            </a:xfrm>
            <a:prstGeom prst="corner">
              <a:avLst>
                <a:gd name="adj1" fmla="val 38444"/>
                <a:gd name="adj2" fmla="val 89961"/>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15" name="Group 5214"/>
          <p:cNvGrpSpPr/>
          <p:nvPr/>
        </p:nvGrpSpPr>
        <p:grpSpPr>
          <a:xfrm>
            <a:off x="10303654" y="4583965"/>
            <a:ext cx="925092" cy="763976"/>
            <a:chOff x="6378270" y="2570974"/>
            <a:chExt cx="943888" cy="779498"/>
          </a:xfrm>
        </p:grpSpPr>
        <p:sp>
          <p:nvSpPr>
            <p:cNvPr id="5216" name="Freeform 5215"/>
            <p:cNvSpPr>
              <a:spLocks noEditPoints="1"/>
            </p:cNvSpPr>
            <p:nvPr/>
          </p:nvSpPr>
          <p:spPr bwMode="auto">
            <a:xfrm>
              <a:off x="6815246" y="2725939"/>
              <a:ext cx="340243" cy="300028"/>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rgbClr val="000607"/>
            </a:solidFill>
            <a:ln>
              <a:noFill/>
            </a:ln>
          </p:spPr>
          <p:txBody>
            <a:bodyPr vert="horz" wrap="square" lIns="121854" tIns="60926" rIns="121854" bIns="60926" numCol="1" anchor="t" anchorCtr="0" compatLnSpc="1">
              <a:prstTxWarp prst="textNoShape">
                <a:avLst/>
              </a:prstTxWarp>
            </a:bodyPr>
            <a:lstStyle/>
            <a:p>
              <a:pPr marL="0" marR="0" lvl="0" indent="0" algn="l" defTabSz="1190369" rtl="0" eaLnBrk="1" fontAlgn="auto" latinLnBrk="0" hangingPunct="1">
                <a:lnSpc>
                  <a:spcPct val="100000"/>
                </a:lnSpc>
                <a:spcBef>
                  <a:spcPts val="0"/>
                </a:spcBef>
                <a:spcAft>
                  <a:spcPts val="0"/>
                </a:spcAft>
                <a:buClrTx/>
                <a:buSzTx/>
                <a:buFontTx/>
                <a:buNone/>
                <a:tabLst/>
                <a:defRPr/>
              </a:pPr>
              <a:endParaRPr kumimoji="0" lang="en-US" sz="2352" b="0" i="0" u="none" strike="noStrike" kern="1200" cap="none" spc="0" normalizeH="0" baseline="0" noProof="0" dirty="0">
                <a:ln>
                  <a:noFill/>
                </a:ln>
                <a:solidFill>
                  <a:srgbClr val="292929"/>
                </a:solidFill>
                <a:effectLst/>
                <a:uLnTx/>
                <a:uFillTx/>
                <a:latin typeface="Segoe UI"/>
                <a:ea typeface="+mn-ea"/>
                <a:cs typeface="+mn-cs"/>
              </a:endParaRPr>
            </a:p>
          </p:txBody>
        </p:sp>
        <p:sp>
          <p:nvSpPr>
            <p:cNvPr id="5217" name="Analytics - blue"/>
            <p:cNvSpPr/>
            <p:nvPr/>
          </p:nvSpPr>
          <p:spPr bwMode="auto">
            <a:xfrm flipH="1" flipV="1">
              <a:off x="6378270" y="2570974"/>
              <a:ext cx="943888" cy="779498"/>
            </a:xfrm>
            <a:prstGeom prst="corner">
              <a:avLst>
                <a:gd name="adj1" fmla="val 46590"/>
                <a:gd name="adj2" fmla="val 102672"/>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22" name="Group 5221"/>
          <p:cNvGrpSpPr/>
          <p:nvPr/>
        </p:nvGrpSpPr>
        <p:grpSpPr>
          <a:xfrm>
            <a:off x="9423760" y="5328267"/>
            <a:ext cx="989089" cy="752805"/>
            <a:chOff x="4318502" y="2570974"/>
            <a:chExt cx="1009185" cy="768100"/>
          </a:xfrm>
        </p:grpSpPr>
        <p:sp>
          <p:nvSpPr>
            <p:cNvPr id="5223" name="Freeform 25"/>
            <p:cNvSpPr>
              <a:spLocks noEditPoints="1"/>
            </p:cNvSpPr>
            <p:nvPr/>
          </p:nvSpPr>
          <p:spPr bwMode="black">
            <a:xfrm>
              <a:off x="4792024" y="2677907"/>
              <a:ext cx="348340" cy="348742"/>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0006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66" tIns="40334" rIns="80666" bIns="40334"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5224" name="L-Shape 5223"/>
            <p:cNvSpPr/>
            <p:nvPr/>
          </p:nvSpPr>
          <p:spPr bwMode="auto">
            <a:xfrm flipH="1" flipV="1">
              <a:off x="4318502" y="2570974"/>
              <a:ext cx="1009185" cy="768100"/>
            </a:xfrm>
            <a:prstGeom prst="corner">
              <a:avLst>
                <a:gd name="adj1" fmla="val 38444"/>
                <a:gd name="adj2" fmla="val 98307"/>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25" name="Group 5224"/>
          <p:cNvGrpSpPr/>
          <p:nvPr/>
        </p:nvGrpSpPr>
        <p:grpSpPr>
          <a:xfrm>
            <a:off x="9946282" y="3704944"/>
            <a:ext cx="950457" cy="809497"/>
            <a:chOff x="5570345" y="1650280"/>
            <a:chExt cx="969768" cy="825944"/>
          </a:xfrm>
        </p:grpSpPr>
        <p:pic>
          <p:nvPicPr>
            <p:cNvPr id="5226" name="Picture 5225"/>
            <p:cNvPicPr>
              <a:picLocks noChangeAspect="1"/>
            </p:cNvPicPr>
            <p:nvPr/>
          </p:nvPicPr>
          <p:blipFill>
            <a:blip r:embed="rId6">
              <a:lum bright="-100000"/>
            </a:blip>
            <a:stretch>
              <a:fillRect/>
            </a:stretch>
          </p:blipFill>
          <p:spPr>
            <a:xfrm>
              <a:off x="5787264" y="1713397"/>
              <a:ext cx="384545" cy="435206"/>
            </a:xfrm>
            <a:prstGeom prst="rect">
              <a:avLst/>
            </a:prstGeom>
          </p:spPr>
        </p:pic>
        <p:sp>
          <p:nvSpPr>
            <p:cNvPr id="5227" name="L-Shape 5226"/>
            <p:cNvSpPr/>
            <p:nvPr/>
          </p:nvSpPr>
          <p:spPr bwMode="auto">
            <a:xfrm flipV="1">
              <a:off x="5570345" y="1650280"/>
              <a:ext cx="969768" cy="825944"/>
            </a:xfrm>
            <a:prstGeom prst="corner">
              <a:avLst>
                <a:gd name="adj1" fmla="val 50745"/>
                <a:gd name="adj2" fmla="val 100563"/>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28" name="Group 5227"/>
          <p:cNvGrpSpPr/>
          <p:nvPr/>
        </p:nvGrpSpPr>
        <p:grpSpPr>
          <a:xfrm>
            <a:off x="10902745" y="3711350"/>
            <a:ext cx="820940" cy="809497"/>
            <a:chOff x="6484538" y="1650280"/>
            <a:chExt cx="837620" cy="825944"/>
          </a:xfrm>
        </p:grpSpPr>
        <p:sp>
          <p:nvSpPr>
            <p:cNvPr id="5229" name="Freeform 25"/>
            <p:cNvSpPr>
              <a:spLocks noEditPoints="1"/>
            </p:cNvSpPr>
            <p:nvPr/>
          </p:nvSpPr>
          <p:spPr bwMode="black">
            <a:xfrm flipH="1">
              <a:off x="6783102" y="1697528"/>
              <a:ext cx="432290" cy="432464"/>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06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1" tIns="44802" rIns="89601" bIns="44802" numCol="1" anchor="t" anchorCtr="0" compatLnSpc="1">
              <a:prstTxWarp prst="textNoShape">
                <a:avLst/>
              </a:prstTxWarp>
            </a:bodyPr>
            <a:lstStyle/>
            <a:p>
              <a:pPr marL="0" marR="0" lvl="0" indent="0" algn="l" defTabSz="8959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sp>
          <p:nvSpPr>
            <p:cNvPr id="5230" name="L-Shape 5229"/>
            <p:cNvSpPr/>
            <p:nvPr/>
          </p:nvSpPr>
          <p:spPr bwMode="auto">
            <a:xfrm flipH="1">
              <a:off x="6484538" y="1650280"/>
              <a:ext cx="837620" cy="825944"/>
            </a:xfrm>
            <a:prstGeom prst="corner">
              <a:avLst>
                <a:gd name="adj1" fmla="val 38444"/>
                <a:gd name="adj2" fmla="val 82531"/>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31" name="Group 5230"/>
          <p:cNvGrpSpPr/>
          <p:nvPr/>
        </p:nvGrpSpPr>
        <p:grpSpPr>
          <a:xfrm>
            <a:off x="8930049" y="4639558"/>
            <a:ext cx="843737" cy="809497"/>
            <a:chOff x="2677477" y="3725742"/>
            <a:chExt cx="860880" cy="825944"/>
          </a:xfrm>
        </p:grpSpPr>
        <p:sp>
          <p:nvSpPr>
            <p:cNvPr id="5232" name="Freeform 30"/>
            <p:cNvSpPr>
              <a:spLocks noEditPoints="1"/>
            </p:cNvSpPr>
            <p:nvPr/>
          </p:nvSpPr>
          <p:spPr bwMode="auto">
            <a:xfrm flipH="1">
              <a:off x="2944595" y="3819109"/>
              <a:ext cx="274268" cy="303268"/>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000607"/>
            </a:solidFill>
            <a:ln>
              <a:noFill/>
            </a:ln>
            <a:extLst/>
          </p:spPr>
          <p:txBody>
            <a:bodyPr vert="horz" wrap="square" lIns="89619" tIns="44810" rIns="89619" bIns="44810"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a:ea typeface="+mn-ea"/>
                <a:cs typeface="+mn-cs"/>
              </a:endParaRPr>
            </a:p>
          </p:txBody>
        </p:sp>
        <p:sp>
          <p:nvSpPr>
            <p:cNvPr id="5233" name="L-Shape 5232"/>
            <p:cNvSpPr/>
            <p:nvPr/>
          </p:nvSpPr>
          <p:spPr bwMode="auto">
            <a:xfrm>
              <a:off x="2677477" y="3725742"/>
              <a:ext cx="860880" cy="825944"/>
            </a:xfrm>
            <a:prstGeom prst="corner">
              <a:avLst>
                <a:gd name="adj1" fmla="val 38444"/>
                <a:gd name="adj2" fmla="val 76380"/>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34" name="Group 5233"/>
          <p:cNvGrpSpPr/>
          <p:nvPr/>
        </p:nvGrpSpPr>
        <p:grpSpPr>
          <a:xfrm>
            <a:off x="9894608" y="5409380"/>
            <a:ext cx="998231" cy="809497"/>
            <a:chOff x="3405639" y="3725742"/>
            <a:chExt cx="1018513" cy="825944"/>
          </a:xfrm>
        </p:grpSpPr>
        <p:pic>
          <p:nvPicPr>
            <p:cNvPr id="5235" name="Picture 3" descr="C:\Users\Jonahs\Dropbox\Projects SCOTT\MEET Windows Azure\source\Background\tile-icon-bigdata.png"/>
            <p:cNvPicPr>
              <a:picLocks noChangeAspect="1" noChangeArrowheads="1"/>
            </p:cNvPicPr>
            <p:nvPr/>
          </p:nvPicPr>
          <p:blipFill>
            <a:blip r:embed="rId24" cstate="print">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818100" y="3755319"/>
              <a:ext cx="434709" cy="430848"/>
            </a:xfrm>
            <a:prstGeom prst="rect">
              <a:avLst/>
            </a:prstGeom>
            <a:noFill/>
            <a:extLst>
              <a:ext uri="{909E8E84-426E-40DD-AFC4-6F175D3DCCD1}">
                <a14:hiddenFill xmlns:a14="http://schemas.microsoft.com/office/drawing/2010/main">
                  <a:solidFill>
                    <a:srgbClr val="FFFFFF"/>
                  </a:solidFill>
                </a14:hiddenFill>
              </a:ext>
            </a:extLst>
          </p:spPr>
        </p:pic>
        <p:sp>
          <p:nvSpPr>
            <p:cNvPr id="5236" name="L-Shape 5235"/>
            <p:cNvSpPr/>
            <p:nvPr/>
          </p:nvSpPr>
          <p:spPr bwMode="auto">
            <a:xfrm flipH="1" flipV="1">
              <a:off x="3405639" y="3725742"/>
              <a:ext cx="1018513" cy="825944"/>
            </a:xfrm>
            <a:prstGeom prst="corner">
              <a:avLst>
                <a:gd name="adj1" fmla="val 49207"/>
                <a:gd name="adj2" fmla="val 94621"/>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37" name="Group 5236"/>
          <p:cNvGrpSpPr/>
          <p:nvPr/>
        </p:nvGrpSpPr>
        <p:grpSpPr>
          <a:xfrm>
            <a:off x="9131745" y="5550234"/>
            <a:ext cx="843737" cy="804065"/>
            <a:chOff x="4616402" y="3728513"/>
            <a:chExt cx="860880" cy="820402"/>
          </a:xfrm>
        </p:grpSpPr>
        <p:pic>
          <p:nvPicPr>
            <p:cNvPr id="5238" name="Picture 2" descr="C:\Users\Jonahs\Dropbox\Projects SCOTT\MEET Windows Azure\source\Background\tile-icon-storage.png"/>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45698" y="3765695"/>
              <a:ext cx="410039" cy="410097"/>
            </a:xfrm>
            <a:prstGeom prst="rect">
              <a:avLst/>
            </a:prstGeom>
            <a:noFill/>
            <a:extLst>
              <a:ext uri="{909E8E84-426E-40DD-AFC4-6F175D3DCCD1}">
                <a14:hiddenFill xmlns:a14="http://schemas.microsoft.com/office/drawing/2010/main">
                  <a:solidFill>
                    <a:srgbClr val="FFFFFF"/>
                  </a:solidFill>
                </a14:hiddenFill>
              </a:ext>
            </a:extLst>
          </p:spPr>
        </p:pic>
        <p:sp>
          <p:nvSpPr>
            <p:cNvPr id="5239" name="L-Shape 5238"/>
            <p:cNvSpPr/>
            <p:nvPr/>
          </p:nvSpPr>
          <p:spPr bwMode="auto">
            <a:xfrm>
              <a:off x="4616402" y="3728513"/>
              <a:ext cx="860880" cy="820402"/>
            </a:xfrm>
            <a:prstGeom prst="corner">
              <a:avLst>
                <a:gd name="adj1" fmla="val 38444"/>
                <a:gd name="adj2" fmla="val 79712"/>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40" name="Group 5239"/>
          <p:cNvGrpSpPr/>
          <p:nvPr/>
        </p:nvGrpSpPr>
        <p:grpSpPr>
          <a:xfrm>
            <a:off x="9652524" y="4355526"/>
            <a:ext cx="843737" cy="806572"/>
            <a:chOff x="5424327" y="3725955"/>
            <a:chExt cx="860880" cy="822960"/>
          </a:xfrm>
        </p:grpSpPr>
        <p:pic>
          <p:nvPicPr>
            <p:cNvPr id="5241" name="Picture 5240"/>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771525" y="3792695"/>
              <a:ext cx="393037" cy="356096"/>
            </a:xfrm>
            <a:prstGeom prst="rect">
              <a:avLst/>
            </a:prstGeom>
          </p:spPr>
        </p:pic>
        <p:sp>
          <p:nvSpPr>
            <p:cNvPr id="5242" name="L-Shape 5241"/>
            <p:cNvSpPr/>
            <p:nvPr/>
          </p:nvSpPr>
          <p:spPr bwMode="auto">
            <a:xfrm flipH="1" flipV="1">
              <a:off x="5424327" y="3725955"/>
              <a:ext cx="860880" cy="822960"/>
            </a:xfrm>
            <a:prstGeom prst="corner">
              <a:avLst>
                <a:gd name="adj1" fmla="val 44546"/>
                <a:gd name="adj2" fmla="val 73388"/>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sp>
        <p:nvSpPr>
          <p:cNvPr id="2572" name="Freeform 30"/>
          <p:cNvSpPr>
            <a:spLocks noEditPoints="1"/>
          </p:cNvSpPr>
          <p:nvPr/>
        </p:nvSpPr>
        <p:spPr bwMode="auto">
          <a:xfrm flipH="1">
            <a:off x="2887547" y="3744439"/>
            <a:ext cx="268806" cy="297229"/>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89619" tIns="44810" rIns="89619" bIns="44810"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a:ea typeface="+mn-ea"/>
              <a:cs typeface="+mn-cs"/>
            </a:endParaRPr>
          </a:p>
        </p:txBody>
      </p:sp>
      <p:sp>
        <p:nvSpPr>
          <p:cNvPr id="5169" name="L-Shape 5168"/>
          <p:cNvSpPr/>
          <p:nvPr/>
        </p:nvSpPr>
        <p:spPr bwMode="auto">
          <a:xfrm>
            <a:off x="2625749" y="3652931"/>
            <a:ext cx="843737" cy="809497"/>
          </a:xfrm>
          <a:prstGeom prst="corner">
            <a:avLst>
              <a:gd name="adj1" fmla="val 38444"/>
              <a:gd name="adj2" fmla="val 76380"/>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33" name="Picture 3" descr="C:\Users\Jonahs\Dropbox\Projects SCOTT\MEET Windows Azure\source\Background\tile-icon-bigdata.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743659" y="3681918"/>
            <a:ext cx="426053" cy="422268"/>
          </a:xfrm>
          <a:prstGeom prst="rect">
            <a:avLst/>
          </a:prstGeom>
          <a:noFill/>
          <a:extLst>
            <a:ext uri="{909E8E84-426E-40DD-AFC4-6F175D3DCCD1}">
              <a14:hiddenFill xmlns:a14="http://schemas.microsoft.com/office/drawing/2010/main">
                <a:solidFill>
                  <a:srgbClr val="FFFFFF"/>
                </a:solidFill>
              </a14:hiddenFill>
            </a:ext>
          </a:extLst>
        </p:spPr>
      </p:pic>
      <p:sp>
        <p:nvSpPr>
          <p:cNvPr id="5170" name="L-Shape 5169"/>
          <p:cNvSpPr/>
          <p:nvPr/>
        </p:nvSpPr>
        <p:spPr bwMode="auto">
          <a:xfrm flipH="1" flipV="1">
            <a:off x="3339411" y="3652931"/>
            <a:ext cx="998231" cy="809497"/>
          </a:xfrm>
          <a:prstGeom prst="corner">
            <a:avLst>
              <a:gd name="adj1" fmla="val 49207"/>
              <a:gd name="adj2" fmla="val 94621"/>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35" name="Picture 2" descr="C:\Users\Jonahs\Dropbox\Projects SCOTT\MEET Windows Azure\source\Background\tile-icon-storage.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652784" y="3692089"/>
            <a:ext cx="401874" cy="401931"/>
          </a:xfrm>
          <a:prstGeom prst="rect">
            <a:avLst/>
          </a:prstGeom>
          <a:noFill/>
          <a:extLst>
            <a:ext uri="{909E8E84-426E-40DD-AFC4-6F175D3DCCD1}">
              <a14:hiddenFill xmlns:a14="http://schemas.microsoft.com/office/drawing/2010/main">
                <a:solidFill>
                  <a:srgbClr val="FFFFFF"/>
                </a:solidFill>
              </a14:hiddenFill>
            </a:ext>
          </a:extLst>
        </p:spPr>
      </p:pic>
      <p:sp>
        <p:nvSpPr>
          <p:cNvPr id="5172" name="L-Shape 5171"/>
          <p:cNvSpPr/>
          <p:nvPr/>
        </p:nvSpPr>
        <p:spPr bwMode="auto">
          <a:xfrm>
            <a:off x="4526064" y="3655647"/>
            <a:ext cx="843737" cy="804065"/>
          </a:xfrm>
          <a:prstGeom prst="corner">
            <a:avLst>
              <a:gd name="adj1" fmla="val 38444"/>
              <a:gd name="adj2" fmla="val 79712"/>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pic>
        <p:nvPicPr>
          <p:cNvPr id="2531" name="Picture 253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658184" y="3718551"/>
            <a:ext cx="385210" cy="349005"/>
          </a:xfrm>
          <a:prstGeom prst="rect">
            <a:avLst/>
          </a:prstGeom>
        </p:spPr>
      </p:pic>
      <p:sp>
        <p:nvSpPr>
          <p:cNvPr id="5173" name="L-Shape 5172"/>
          <p:cNvSpPr/>
          <p:nvPr/>
        </p:nvSpPr>
        <p:spPr bwMode="auto">
          <a:xfrm flipH="1" flipV="1">
            <a:off x="5317900" y="3653139"/>
            <a:ext cx="843737" cy="806572"/>
          </a:xfrm>
          <a:prstGeom prst="corner">
            <a:avLst>
              <a:gd name="adj1" fmla="val 44546"/>
              <a:gd name="adj2" fmla="val 73388"/>
            </a:avLst>
          </a:prstGeom>
          <a:noFill/>
          <a:ln w="2222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nvGrpSpPr>
          <p:cNvPr id="5243" name="Group 5242"/>
          <p:cNvGrpSpPr/>
          <p:nvPr/>
        </p:nvGrpSpPr>
        <p:grpSpPr>
          <a:xfrm>
            <a:off x="10452932" y="4556526"/>
            <a:ext cx="843737" cy="806572"/>
            <a:chOff x="2677477" y="4973462"/>
            <a:chExt cx="860880" cy="822960"/>
          </a:xfrm>
        </p:grpSpPr>
        <p:pic>
          <p:nvPicPr>
            <p:cNvPr id="5244" name="Picture 5243"/>
            <p:cNvPicPr>
              <a:picLocks noChangeAspect="1"/>
            </p:cNvPicPr>
            <p:nvPr/>
          </p:nvPicPr>
          <p:blipFill>
            <a:blip r:embed="rId33" cstate="print">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889760" y="5043280"/>
              <a:ext cx="383938" cy="347347"/>
            </a:xfrm>
            <a:prstGeom prst="rect">
              <a:avLst/>
            </a:prstGeom>
            <a:noFill/>
            <a:ln>
              <a:noFill/>
            </a:ln>
          </p:spPr>
        </p:pic>
        <p:sp>
          <p:nvSpPr>
            <p:cNvPr id="5245" name="L-Shape 5244"/>
            <p:cNvSpPr/>
            <p:nvPr/>
          </p:nvSpPr>
          <p:spPr bwMode="auto">
            <a:xfrm flipV="1">
              <a:off x="2677477" y="4973462"/>
              <a:ext cx="860880" cy="822960"/>
            </a:xfrm>
            <a:prstGeom prst="corner">
              <a:avLst>
                <a:gd name="adj1" fmla="val 38444"/>
                <a:gd name="adj2" fmla="val 93695"/>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46" name="Group 5245"/>
          <p:cNvGrpSpPr/>
          <p:nvPr/>
        </p:nvGrpSpPr>
        <p:grpSpPr>
          <a:xfrm>
            <a:off x="9381260" y="4612804"/>
            <a:ext cx="837103" cy="806572"/>
            <a:chOff x="3544779" y="4973462"/>
            <a:chExt cx="854111" cy="822960"/>
          </a:xfrm>
        </p:grpSpPr>
        <p:sp>
          <p:nvSpPr>
            <p:cNvPr id="5247" name="Freeform 78"/>
            <p:cNvSpPr>
              <a:spLocks noEditPoints="1"/>
            </p:cNvSpPr>
            <p:nvPr/>
          </p:nvSpPr>
          <p:spPr bwMode="black">
            <a:xfrm>
              <a:off x="3838434" y="5022724"/>
              <a:ext cx="394040" cy="37715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000607"/>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dirty="0">
                <a:ln>
                  <a:noFill/>
                </a:ln>
                <a:solidFill>
                  <a:srgbClr val="FFFFFF"/>
                </a:solidFill>
                <a:effectLst/>
                <a:uLnTx/>
                <a:uFillTx/>
                <a:latin typeface="Segoe UI"/>
                <a:ea typeface="+mn-ea"/>
                <a:cs typeface="+mn-cs"/>
              </a:endParaRPr>
            </a:p>
          </p:txBody>
        </p:sp>
        <p:sp>
          <p:nvSpPr>
            <p:cNvPr id="5248" name="L-Shape 5247"/>
            <p:cNvSpPr/>
            <p:nvPr/>
          </p:nvSpPr>
          <p:spPr bwMode="auto">
            <a:xfrm flipH="1">
              <a:off x="3544779" y="4973462"/>
              <a:ext cx="854111" cy="822960"/>
            </a:xfrm>
            <a:prstGeom prst="corner">
              <a:avLst>
                <a:gd name="adj1" fmla="val 38444"/>
                <a:gd name="adj2" fmla="val 86106"/>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49" name="Group 5248"/>
          <p:cNvGrpSpPr/>
          <p:nvPr/>
        </p:nvGrpSpPr>
        <p:grpSpPr>
          <a:xfrm>
            <a:off x="8448010" y="4595068"/>
            <a:ext cx="862321" cy="806572"/>
            <a:chOff x="4600064" y="4973462"/>
            <a:chExt cx="879841" cy="822960"/>
          </a:xfrm>
        </p:grpSpPr>
        <p:sp>
          <p:nvSpPr>
            <p:cNvPr id="5250" name="Freeform 58"/>
            <p:cNvSpPr>
              <a:spLocks noEditPoints="1"/>
            </p:cNvSpPr>
            <p:nvPr/>
          </p:nvSpPr>
          <p:spPr bwMode="black">
            <a:xfrm>
              <a:off x="4758936" y="5065442"/>
              <a:ext cx="383562" cy="411166"/>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000607"/>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a:ln>
                  <a:noFill/>
                </a:ln>
                <a:solidFill>
                  <a:srgbClr val="FFFFFF"/>
                </a:solidFill>
                <a:effectLst/>
                <a:uLnTx/>
                <a:uFillTx/>
                <a:latin typeface="Segoe UI"/>
                <a:ea typeface="+mn-ea"/>
                <a:cs typeface="+mn-cs"/>
              </a:endParaRPr>
            </a:p>
          </p:txBody>
        </p:sp>
        <p:sp>
          <p:nvSpPr>
            <p:cNvPr id="5251" name="L-Shape 5250"/>
            <p:cNvSpPr/>
            <p:nvPr/>
          </p:nvSpPr>
          <p:spPr bwMode="auto">
            <a:xfrm flipV="1">
              <a:off x="4600064" y="4973462"/>
              <a:ext cx="879841" cy="822960"/>
            </a:xfrm>
            <a:prstGeom prst="corner">
              <a:avLst>
                <a:gd name="adj1" fmla="val 43057"/>
                <a:gd name="adj2" fmla="val 74857"/>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52" name="Group 5251"/>
          <p:cNvGrpSpPr/>
          <p:nvPr/>
        </p:nvGrpSpPr>
        <p:grpSpPr>
          <a:xfrm>
            <a:off x="8929086" y="3682260"/>
            <a:ext cx="971078" cy="806572"/>
            <a:chOff x="5292557" y="4973462"/>
            <a:chExt cx="990808" cy="822960"/>
          </a:xfrm>
        </p:grpSpPr>
        <p:pic>
          <p:nvPicPr>
            <p:cNvPr id="5253" name="Picture 2"/>
            <p:cNvPicPr>
              <a:picLocks noChangeAspect="1" noChangeArrowheads="1"/>
            </p:cNvPicPr>
            <p:nvPr/>
          </p:nvPicPr>
          <p:blipFill>
            <a:blip r:embed="rId35" cstate="print">
              <a:extLst>
                <a:ext uri="{BEBA8EAE-BF5A-486C-A8C5-ECC9F3942E4B}">
                  <a14:imgProps xmlns:a14="http://schemas.microsoft.com/office/drawing/2010/main">
                    <a14:imgLayer r:embed="rId36">
                      <a14:imgEffect>
                        <a14:brightnessContrast bright="-100000"/>
                      </a14:imgEffect>
                    </a14:imgLayer>
                  </a14:imgProps>
                </a:ext>
                <a:ext uri="{28A0092B-C50C-407E-A947-70E740481C1C}">
                  <a14:useLocalDpi xmlns:a14="http://schemas.microsoft.com/office/drawing/2010/main" val="0"/>
                </a:ext>
              </a:extLst>
            </a:blip>
            <a:stretch>
              <a:fillRect/>
            </a:stretch>
          </p:blipFill>
          <p:spPr bwMode="auto">
            <a:xfrm>
              <a:off x="5777190" y="5040086"/>
              <a:ext cx="381707" cy="381762"/>
            </a:xfrm>
            <a:prstGeom prst="rect">
              <a:avLst/>
            </a:prstGeom>
            <a:noFill/>
            <a:extLst>
              <a:ext uri="{909E8E84-426E-40DD-AFC4-6F175D3DCCD1}">
                <a14:hiddenFill xmlns:a14="http://schemas.microsoft.com/office/drawing/2010/main">
                  <a:solidFill>
                    <a:srgbClr val="FFFFFF"/>
                  </a:solidFill>
                </a14:hiddenFill>
              </a:ext>
            </a:extLst>
          </p:spPr>
        </p:pic>
        <p:sp>
          <p:nvSpPr>
            <p:cNvPr id="5254" name="L-Shape 5253"/>
            <p:cNvSpPr/>
            <p:nvPr/>
          </p:nvSpPr>
          <p:spPr bwMode="auto">
            <a:xfrm flipH="1">
              <a:off x="5292557" y="4973462"/>
              <a:ext cx="990808" cy="822960"/>
            </a:xfrm>
            <a:prstGeom prst="corner">
              <a:avLst>
                <a:gd name="adj1" fmla="val 49207"/>
                <a:gd name="adj2" fmla="val 90202"/>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55" name="Group 5254"/>
          <p:cNvGrpSpPr/>
          <p:nvPr/>
        </p:nvGrpSpPr>
        <p:grpSpPr>
          <a:xfrm>
            <a:off x="10067141" y="3634877"/>
            <a:ext cx="806572" cy="818658"/>
            <a:chOff x="6489681" y="4973462"/>
            <a:chExt cx="822960" cy="835291"/>
          </a:xfrm>
        </p:grpSpPr>
        <p:pic>
          <p:nvPicPr>
            <p:cNvPr id="5256" name="Picture 5" descr="C:\Users\Jonahs\Dropbox\Projects SCOTT\MEET Windows Azure\source\Background\tile-icon-CDN.png"/>
            <p:cNvPicPr>
              <a:picLocks noChangeAspect="1" noChangeArrowheads="1"/>
            </p:cNvPicPr>
            <p:nvPr/>
          </p:nvPicPr>
          <p:blipFill>
            <a:blip r:embed="rId37" cstate="print">
              <a:extLst>
                <a:ext uri="{BEBA8EAE-BF5A-486C-A8C5-ECC9F3942E4B}">
                  <a14:imgProps xmlns:a14="http://schemas.microsoft.com/office/drawing/2010/main">
                    <a14:imgLayer r:embed="rId3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735914" y="5014690"/>
              <a:ext cx="495659" cy="491253"/>
            </a:xfrm>
            <a:prstGeom prst="rect">
              <a:avLst/>
            </a:prstGeom>
            <a:noFill/>
            <a:extLst>
              <a:ext uri="{909E8E84-426E-40DD-AFC4-6F175D3DCCD1}">
                <a14:hiddenFill xmlns:a14="http://schemas.microsoft.com/office/drawing/2010/main">
                  <a:solidFill>
                    <a:srgbClr val="FFFFFF"/>
                  </a:solidFill>
                </a14:hiddenFill>
              </a:ext>
            </a:extLst>
          </p:spPr>
        </p:pic>
        <p:sp>
          <p:nvSpPr>
            <p:cNvPr id="5257" name="L-Shape 5256"/>
            <p:cNvSpPr/>
            <p:nvPr/>
          </p:nvSpPr>
          <p:spPr bwMode="auto">
            <a:xfrm rot="5400000" flipV="1">
              <a:off x="6483515" y="4979628"/>
              <a:ext cx="835291" cy="822960"/>
            </a:xfrm>
            <a:prstGeom prst="corner">
              <a:avLst>
                <a:gd name="adj1" fmla="val 80102"/>
                <a:gd name="adj2" fmla="val 91737"/>
              </a:avLst>
            </a:prstGeom>
            <a:noFill/>
            <a:ln w="22225" cap="sq">
              <a:solidFill>
                <a:schemeClr val="bg1">
                  <a:lumMod val="10000"/>
                </a:schemeClr>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sp>
        <p:nvSpPr>
          <p:cNvPr id="3" name="TextBox 2"/>
          <p:cNvSpPr txBox="1"/>
          <p:nvPr/>
        </p:nvSpPr>
        <p:spPr>
          <a:xfrm>
            <a:off x="216310" y="235974"/>
            <a:ext cx="6695767"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0" i="0" u="none" strike="noStrike" kern="1200" cap="none" spc="-50" normalizeH="0" baseline="0" noProof="0" dirty="0">
                <a:ln>
                  <a:noFill/>
                </a:ln>
                <a:solidFill>
                  <a:srgbClr val="00188F"/>
                </a:solidFill>
                <a:effectLst/>
                <a:uLnTx/>
                <a:uFillTx/>
                <a:latin typeface="Segoe UI"/>
                <a:ea typeface="+mn-ea"/>
                <a:cs typeface="+mn-cs"/>
              </a:rPr>
              <a:t>Microsoft Azure</a:t>
            </a:r>
          </a:p>
        </p:txBody>
      </p:sp>
      <p:sp>
        <p:nvSpPr>
          <p:cNvPr id="122" name="TextBox 121"/>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15293479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800"/>
                                  </p:stCondLst>
                                  <p:childTnLst>
                                    <p:set>
                                      <p:cBhvr>
                                        <p:cTn id="9" dur="1" fill="hold">
                                          <p:stCondLst>
                                            <p:cond delay="0"/>
                                          </p:stCondLst>
                                        </p:cTn>
                                        <p:tgtEl>
                                          <p:spTgt spid="5183"/>
                                        </p:tgtEl>
                                        <p:attrNameLst>
                                          <p:attrName>style.visibility</p:attrName>
                                        </p:attrNameLst>
                                      </p:cBhvr>
                                      <p:to>
                                        <p:strVal val="visible"/>
                                      </p:to>
                                    </p:set>
                                    <p:animEffect transition="in" filter="fade">
                                      <p:cBhvr>
                                        <p:cTn id="10" dur="250"/>
                                        <p:tgtEl>
                                          <p:spTgt spid="5183"/>
                                        </p:tgtEl>
                                      </p:cBhvr>
                                    </p:animEffect>
                                  </p:childTnLst>
                                </p:cTn>
                              </p:par>
                              <p:par>
                                <p:cTn id="11" presetID="10" presetClass="entr" presetSubtype="0" fill="hold" nodeType="withEffect">
                                  <p:stCondLst>
                                    <p:cond delay="800"/>
                                  </p:stCondLst>
                                  <p:childTnLst>
                                    <p:set>
                                      <p:cBhvr>
                                        <p:cTn id="12" dur="1" fill="hold">
                                          <p:stCondLst>
                                            <p:cond delay="0"/>
                                          </p:stCondLst>
                                        </p:cTn>
                                        <p:tgtEl>
                                          <p:spTgt spid="5186"/>
                                        </p:tgtEl>
                                        <p:attrNameLst>
                                          <p:attrName>style.visibility</p:attrName>
                                        </p:attrNameLst>
                                      </p:cBhvr>
                                      <p:to>
                                        <p:strVal val="visible"/>
                                      </p:to>
                                    </p:set>
                                    <p:animEffect transition="in" filter="fade">
                                      <p:cBhvr>
                                        <p:cTn id="13" dur="250"/>
                                        <p:tgtEl>
                                          <p:spTgt spid="5186"/>
                                        </p:tgtEl>
                                      </p:cBhvr>
                                    </p:animEffect>
                                  </p:childTnLst>
                                </p:cTn>
                              </p:par>
                              <p:par>
                                <p:cTn id="14" presetID="10" presetClass="entr" presetSubtype="0" fill="hold" nodeType="withEffect">
                                  <p:stCondLst>
                                    <p:cond delay="800"/>
                                  </p:stCondLst>
                                  <p:childTnLst>
                                    <p:set>
                                      <p:cBhvr>
                                        <p:cTn id="15" dur="1" fill="hold">
                                          <p:stCondLst>
                                            <p:cond delay="0"/>
                                          </p:stCondLst>
                                        </p:cTn>
                                        <p:tgtEl>
                                          <p:spTgt spid="5197"/>
                                        </p:tgtEl>
                                        <p:attrNameLst>
                                          <p:attrName>style.visibility</p:attrName>
                                        </p:attrNameLst>
                                      </p:cBhvr>
                                      <p:to>
                                        <p:strVal val="visible"/>
                                      </p:to>
                                    </p:set>
                                    <p:animEffect transition="in" filter="fade">
                                      <p:cBhvr>
                                        <p:cTn id="16" dur="250"/>
                                        <p:tgtEl>
                                          <p:spTgt spid="5197"/>
                                        </p:tgtEl>
                                      </p:cBhvr>
                                    </p:animEffect>
                                  </p:childTnLst>
                                </p:cTn>
                              </p:par>
                              <p:par>
                                <p:cTn id="17" presetID="10" presetClass="entr" presetSubtype="0" fill="hold" nodeType="withEffect">
                                  <p:stCondLst>
                                    <p:cond delay="800"/>
                                  </p:stCondLst>
                                  <p:childTnLst>
                                    <p:set>
                                      <p:cBhvr>
                                        <p:cTn id="18" dur="1" fill="hold">
                                          <p:stCondLst>
                                            <p:cond delay="0"/>
                                          </p:stCondLst>
                                        </p:cTn>
                                        <p:tgtEl>
                                          <p:spTgt spid="5200"/>
                                        </p:tgtEl>
                                        <p:attrNameLst>
                                          <p:attrName>style.visibility</p:attrName>
                                        </p:attrNameLst>
                                      </p:cBhvr>
                                      <p:to>
                                        <p:strVal val="visible"/>
                                      </p:to>
                                    </p:set>
                                    <p:animEffect transition="in" filter="fade">
                                      <p:cBhvr>
                                        <p:cTn id="19" dur="250"/>
                                        <p:tgtEl>
                                          <p:spTgt spid="5200"/>
                                        </p:tgtEl>
                                      </p:cBhvr>
                                    </p:animEffect>
                                  </p:childTnLst>
                                </p:cTn>
                              </p:par>
                              <p:par>
                                <p:cTn id="20" presetID="10" presetClass="entr" presetSubtype="0" fill="hold" nodeType="withEffect">
                                  <p:stCondLst>
                                    <p:cond delay="800"/>
                                  </p:stCondLst>
                                  <p:childTnLst>
                                    <p:set>
                                      <p:cBhvr>
                                        <p:cTn id="21" dur="1" fill="hold">
                                          <p:stCondLst>
                                            <p:cond delay="0"/>
                                          </p:stCondLst>
                                        </p:cTn>
                                        <p:tgtEl>
                                          <p:spTgt spid="5203"/>
                                        </p:tgtEl>
                                        <p:attrNameLst>
                                          <p:attrName>style.visibility</p:attrName>
                                        </p:attrNameLst>
                                      </p:cBhvr>
                                      <p:to>
                                        <p:strVal val="visible"/>
                                      </p:to>
                                    </p:set>
                                    <p:animEffect transition="in" filter="fade">
                                      <p:cBhvr>
                                        <p:cTn id="22" dur="250"/>
                                        <p:tgtEl>
                                          <p:spTgt spid="5203"/>
                                        </p:tgtEl>
                                      </p:cBhvr>
                                    </p:animEffect>
                                  </p:childTnLst>
                                </p:cTn>
                              </p:par>
                              <p:par>
                                <p:cTn id="23" presetID="10" presetClass="entr" presetSubtype="0" fill="hold" nodeType="withEffect">
                                  <p:stCondLst>
                                    <p:cond delay="800"/>
                                  </p:stCondLst>
                                  <p:childTnLst>
                                    <p:set>
                                      <p:cBhvr>
                                        <p:cTn id="24" dur="1" fill="hold">
                                          <p:stCondLst>
                                            <p:cond delay="0"/>
                                          </p:stCondLst>
                                        </p:cTn>
                                        <p:tgtEl>
                                          <p:spTgt spid="5215"/>
                                        </p:tgtEl>
                                        <p:attrNameLst>
                                          <p:attrName>style.visibility</p:attrName>
                                        </p:attrNameLst>
                                      </p:cBhvr>
                                      <p:to>
                                        <p:strVal val="visible"/>
                                      </p:to>
                                    </p:set>
                                    <p:animEffect transition="in" filter="fade">
                                      <p:cBhvr>
                                        <p:cTn id="25" dur="250"/>
                                        <p:tgtEl>
                                          <p:spTgt spid="5215"/>
                                        </p:tgtEl>
                                      </p:cBhvr>
                                    </p:animEffect>
                                  </p:childTnLst>
                                </p:cTn>
                              </p:par>
                              <p:par>
                                <p:cTn id="26" presetID="10" presetClass="entr" presetSubtype="0" fill="hold" nodeType="withEffect">
                                  <p:stCondLst>
                                    <p:cond delay="800"/>
                                  </p:stCondLst>
                                  <p:childTnLst>
                                    <p:set>
                                      <p:cBhvr>
                                        <p:cTn id="27" dur="1" fill="hold">
                                          <p:stCondLst>
                                            <p:cond delay="0"/>
                                          </p:stCondLst>
                                        </p:cTn>
                                        <p:tgtEl>
                                          <p:spTgt spid="5212"/>
                                        </p:tgtEl>
                                        <p:attrNameLst>
                                          <p:attrName>style.visibility</p:attrName>
                                        </p:attrNameLst>
                                      </p:cBhvr>
                                      <p:to>
                                        <p:strVal val="visible"/>
                                      </p:to>
                                    </p:set>
                                    <p:animEffect transition="in" filter="fade">
                                      <p:cBhvr>
                                        <p:cTn id="28" dur="250"/>
                                        <p:tgtEl>
                                          <p:spTgt spid="5212"/>
                                        </p:tgtEl>
                                      </p:cBhvr>
                                    </p:animEffect>
                                  </p:childTnLst>
                                </p:cTn>
                              </p:par>
                              <p:par>
                                <p:cTn id="29" presetID="10" presetClass="entr" presetSubtype="0" fill="hold" nodeType="withEffect">
                                  <p:stCondLst>
                                    <p:cond delay="800"/>
                                  </p:stCondLst>
                                  <p:childTnLst>
                                    <p:set>
                                      <p:cBhvr>
                                        <p:cTn id="30" dur="1" fill="hold">
                                          <p:stCondLst>
                                            <p:cond delay="0"/>
                                          </p:stCondLst>
                                        </p:cTn>
                                        <p:tgtEl>
                                          <p:spTgt spid="5225"/>
                                        </p:tgtEl>
                                        <p:attrNameLst>
                                          <p:attrName>style.visibility</p:attrName>
                                        </p:attrNameLst>
                                      </p:cBhvr>
                                      <p:to>
                                        <p:strVal val="visible"/>
                                      </p:to>
                                    </p:set>
                                    <p:animEffect transition="in" filter="fade">
                                      <p:cBhvr>
                                        <p:cTn id="31" dur="250"/>
                                        <p:tgtEl>
                                          <p:spTgt spid="5225"/>
                                        </p:tgtEl>
                                      </p:cBhvr>
                                    </p:animEffect>
                                  </p:childTnLst>
                                </p:cTn>
                              </p:par>
                              <p:par>
                                <p:cTn id="32" presetID="10" presetClass="entr" presetSubtype="0" fill="hold" nodeType="withEffect">
                                  <p:stCondLst>
                                    <p:cond delay="800"/>
                                  </p:stCondLst>
                                  <p:childTnLst>
                                    <p:set>
                                      <p:cBhvr>
                                        <p:cTn id="33" dur="1" fill="hold">
                                          <p:stCondLst>
                                            <p:cond delay="0"/>
                                          </p:stCondLst>
                                        </p:cTn>
                                        <p:tgtEl>
                                          <p:spTgt spid="5228"/>
                                        </p:tgtEl>
                                        <p:attrNameLst>
                                          <p:attrName>style.visibility</p:attrName>
                                        </p:attrNameLst>
                                      </p:cBhvr>
                                      <p:to>
                                        <p:strVal val="visible"/>
                                      </p:to>
                                    </p:set>
                                    <p:animEffect transition="in" filter="fade">
                                      <p:cBhvr>
                                        <p:cTn id="34" dur="250"/>
                                        <p:tgtEl>
                                          <p:spTgt spid="5228"/>
                                        </p:tgtEl>
                                      </p:cBhvr>
                                    </p:animEffect>
                                  </p:childTnLst>
                                </p:cTn>
                              </p:par>
                              <p:par>
                                <p:cTn id="35" presetID="10" presetClass="entr" presetSubtype="0" fill="hold" nodeType="withEffect">
                                  <p:stCondLst>
                                    <p:cond delay="800"/>
                                  </p:stCondLst>
                                  <p:childTnLst>
                                    <p:set>
                                      <p:cBhvr>
                                        <p:cTn id="36" dur="1" fill="hold">
                                          <p:stCondLst>
                                            <p:cond delay="0"/>
                                          </p:stCondLst>
                                        </p:cTn>
                                        <p:tgtEl>
                                          <p:spTgt spid="5222"/>
                                        </p:tgtEl>
                                        <p:attrNameLst>
                                          <p:attrName>style.visibility</p:attrName>
                                        </p:attrNameLst>
                                      </p:cBhvr>
                                      <p:to>
                                        <p:strVal val="visible"/>
                                      </p:to>
                                    </p:set>
                                    <p:animEffect transition="in" filter="fade">
                                      <p:cBhvr>
                                        <p:cTn id="37" dur="250"/>
                                        <p:tgtEl>
                                          <p:spTgt spid="5222"/>
                                        </p:tgtEl>
                                      </p:cBhvr>
                                    </p:animEffect>
                                  </p:childTnLst>
                                </p:cTn>
                              </p:par>
                              <p:par>
                                <p:cTn id="38" presetID="42" presetClass="path" presetSubtype="0" decel="100000" fill="hold" nodeType="withEffect">
                                  <p:stCondLst>
                                    <p:cond delay="1100"/>
                                  </p:stCondLst>
                                  <p:childTnLst>
                                    <p:animMotion origin="layout" path="M -1.30968E-6 -6.67272E-7 L -0.44409 -0.33159 " pathEditMode="relative" rAng="0" ptsTypes="AA">
                                      <p:cBhvr>
                                        <p:cTn id="39" dur="1000" fill="hold"/>
                                        <p:tgtEl>
                                          <p:spTgt spid="5183"/>
                                        </p:tgtEl>
                                        <p:attrNameLst>
                                          <p:attrName>ppt_x</p:attrName>
                                          <p:attrName>ppt_y</p:attrName>
                                        </p:attrNameLst>
                                      </p:cBhvr>
                                      <p:rCtr x="-22211" y="-16591"/>
                                    </p:animMotion>
                                  </p:childTnLst>
                                </p:cTn>
                              </p:par>
                              <p:par>
                                <p:cTn id="40" presetID="42" presetClass="path" presetSubtype="0" decel="100000" fill="hold" nodeType="withEffect">
                                  <p:stCondLst>
                                    <p:cond delay="1100"/>
                                  </p:stCondLst>
                                  <p:childTnLst>
                                    <p:animMotion origin="layout" path="M -4.40133E-6 -4.58466E-6 L -0.40988 -0.32252 " pathEditMode="relative" rAng="0" ptsTypes="AA">
                                      <p:cBhvr>
                                        <p:cTn id="41" dur="1000" fill="hold"/>
                                        <p:tgtEl>
                                          <p:spTgt spid="5186"/>
                                        </p:tgtEl>
                                        <p:attrNameLst>
                                          <p:attrName>ppt_x</p:attrName>
                                          <p:attrName>ppt_y</p:attrName>
                                        </p:attrNameLst>
                                      </p:cBhvr>
                                      <p:rCtr x="-20500" y="-16114"/>
                                    </p:animMotion>
                                  </p:childTnLst>
                                </p:cTn>
                              </p:par>
                              <p:par>
                                <p:cTn id="42" presetID="42" presetClass="path" presetSubtype="0" decel="100000" fill="hold" nodeType="withEffect">
                                  <p:stCondLst>
                                    <p:cond delay="1100"/>
                                  </p:stCondLst>
                                  <p:childTnLst>
                                    <p:animMotion origin="layout" path="M -2.43809E-6 2.67363E-6 L -0.40567 -0.51226 " pathEditMode="relative" rAng="0" ptsTypes="AA">
                                      <p:cBhvr>
                                        <p:cTn id="43" dur="1000" fill="hold"/>
                                        <p:tgtEl>
                                          <p:spTgt spid="5197"/>
                                        </p:tgtEl>
                                        <p:attrNameLst>
                                          <p:attrName>ppt_x</p:attrName>
                                          <p:attrName>ppt_y</p:attrName>
                                        </p:attrNameLst>
                                      </p:cBhvr>
                                      <p:rCtr x="-20232" y="-25624"/>
                                    </p:animMotion>
                                  </p:childTnLst>
                                </p:cTn>
                              </p:par>
                              <p:par>
                                <p:cTn id="44" presetID="42" presetClass="path" presetSubtype="0" decel="57000" fill="hold" nodeType="withEffect">
                                  <p:stCondLst>
                                    <p:cond delay="1100"/>
                                  </p:stCondLst>
                                  <p:childTnLst>
                                    <p:animMotion origin="layout" path="M -3.70692E-6 4.56196E-6 L -0.46145 -0.29006 " pathEditMode="relative" rAng="0" ptsTypes="AA">
                                      <p:cBhvr>
                                        <p:cTn id="45" dur="1000" fill="hold"/>
                                        <p:tgtEl>
                                          <p:spTgt spid="5200"/>
                                        </p:tgtEl>
                                        <p:attrNameLst>
                                          <p:attrName>ppt_x</p:attrName>
                                          <p:attrName>ppt_y</p:attrName>
                                        </p:attrNameLst>
                                      </p:cBhvr>
                                      <p:rCtr x="-23117" y="-14526"/>
                                    </p:animMotion>
                                  </p:childTnLst>
                                </p:cTn>
                              </p:par>
                              <p:par>
                                <p:cTn id="46" presetID="42" presetClass="path" presetSubtype="0" decel="100000" fill="hold" nodeType="withEffect">
                                  <p:stCondLst>
                                    <p:cond delay="1100"/>
                                  </p:stCondLst>
                                  <p:childTnLst>
                                    <p:animMotion origin="layout" path="M -3.51034E-6 -3.35906E-6 L -0.38256 -0.28983 " pathEditMode="relative" rAng="0" ptsTypes="AA">
                                      <p:cBhvr>
                                        <p:cTn id="47" dur="1000" fill="hold"/>
                                        <p:tgtEl>
                                          <p:spTgt spid="5203"/>
                                        </p:tgtEl>
                                        <p:attrNameLst>
                                          <p:attrName>ppt_x</p:attrName>
                                          <p:attrName>ppt_y</p:attrName>
                                        </p:attrNameLst>
                                      </p:cBhvr>
                                      <p:rCtr x="-19135" y="-14503"/>
                                    </p:animMotion>
                                  </p:childTnLst>
                                </p:cTn>
                              </p:par>
                              <p:par>
                                <p:cTn id="48" presetID="42" presetClass="path" presetSubtype="0" decel="100000" fill="hold" nodeType="withEffect">
                                  <p:stCondLst>
                                    <p:cond delay="1100"/>
                                  </p:stCondLst>
                                  <p:childTnLst>
                                    <p:animMotion origin="layout" path="M -3.78095E-6 -2.70994E-6 L -0.33227 -0.30072 " pathEditMode="relative" rAng="0" ptsTypes="AA">
                                      <p:cBhvr>
                                        <p:cTn id="49" dur="1000" fill="hold"/>
                                        <p:tgtEl>
                                          <p:spTgt spid="5215"/>
                                        </p:tgtEl>
                                        <p:attrNameLst>
                                          <p:attrName>ppt_x</p:attrName>
                                          <p:attrName>ppt_y</p:attrName>
                                        </p:attrNameLst>
                                      </p:cBhvr>
                                      <p:rCtr x="-16594" y="-15070"/>
                                    </p:animMotion>
                                  </p:childTnLst>
                                </p:cTn>
                              </p:par>
                              <p:par>
                                <p:cTn id="50" presetID="42" presetClass="path" presetSubtype="0" decel="100000" fill="hold" nodeType="withEffect">
                                  <p:stCondLst>
                                    <p:cond delay="1100"/>
                                  </p:stCondLst>
                                  <p:childTnLst>
                                    <p:animMotion origin="layout" path="M -2.78785E-6 2.85066E-6 L -0.41473 -0.42578 " pathEditMode="relative" rAng="0" ptsTypes="AA">
                                      <p:cBhvr>
                                        <p:cTn id="51" dur="1000" fill="hold"/>
                                        <p:tgtEl>
                                          <p:spTgt spid="5212"/>
                                        </p:tgtEl>
                                        <p:attrNameLst>
                                          <p:attrName>ppt_x</p:attrName>
                                          <p:attrName>ppt_y</p:attrName>
                                        </p:attrNameLst>
                                      </p:cBhvr>
                                      <p:rCtr x="-20756" y="-21289"/>
                                    </p:animMotion>
                                  </p:childTnLst>
                                </p:cTn>
                              </p:par>
                              <p:par>
                                <p:cTn id="52" presetID="42" presetClass="path" presetSubtype="0" decel="100000" fill="hold" nodeType="withEffect">
                                  <p:stCondLst>
                                    <p:cond delay="1100"/>
                                  </p:stCondLst>
                                  <p:childTnLst>
                                    <p:animMotion origin="layout" path="M -3.41588E-6 -2.93236E-6 L -0.36801 -0.30413 " pathEditMode="relative" rAng="0" ptsTypes="AA">
                                      <p:cBhvr>
                                        <p:cTn id="53" dur="1000" fill="hold"/>
                                        <p:tgtEl>
                                          <p:spTgt spid="5225"/>
                                        </p:tgtEl>
                                        <p:attrNameLst>
                                          <p:attrName>ppt_x</p:attrName>
                                          <p:attrName>ppt_y</p:attrName>
                                        </p:attrNameLst>
                                      </p:cBhvr>
                                      <p:rCtr x="-18369" y="-15252"/>
                                    </p:animMotion>
                                  </p:childTnLst>
                                </p:cTn>
                              </p:par>
                              <p:par>
                                <p:cTn id="54" presetID="42" presetClass="path" presetSubtype="0" decel="100000" fill="hold" nodeType="withEffect">
                                  <p:stCondLst>
                                    <p:cond delay="1100"/>
                                  </p:stCondLst>
                                  <p:childTnLst>
                                    <p:animMotion origin="layout" path="M 3.87286E-6 -7.85293E-7 L -0.37299 -0.30504 " pathEditMode="relative" rAng="0" ptsTypes="AA">
                                      <p:cBhvr>
                                        <p:cTn id="55" dur="1000" fill="hold"/>
                                        <p:tgtEl>
                                          <p:spTgt spid="5228"/>
                                        </p:tgtEl>
                                        <p:attrNameLst>
                                          <p:attrName>ppt_x</p:attrName>
                                          <p:attrName>ppt_y</p:attrName>
                                        </p:attrNameLst>
                                      </p:cBhvr>
                                      <p:rCtr x="-18586" y="-15297"/>
                                    </p:animMotion>
                                  </p:childTnLst>
                                </p:cTn>
                              </p:par>
                              <p:par>
                                <p:cTn id="56" presetID="42" presetClass="path" presetSubtype="0" decel="100000" fill="hold" nodeType="withEffect">
                                  <p:stCondLst>
                                    <p:cond delay="1100"/>
                                  </p:stCondLst>
                                  <p:childTnLst>
                                    <p:animMotion origin="layout" path="M -2.88231E-6 2.79165E-6 L -0.42583 -0.40967 " pathEditMode="relative" rAng="0" ptsTypes="AA">
                                      <p:cBhvr>
                                        <p:cTn id="57" dur="1000" fill="hold"/>
                                        <p:tgtEl>
                                          <p:spTgt spid="5222"/>
                                        </p:tgtEl>
                                        <p:attrNameLst>
                                          <p:attrName>ppt_x</p:attrName>
                                          <p:attrName>ppt_y</p:attrName>
                                        </p:attrNameLst>
                                      </p:cBhvr>
                                      <p:rCtr x="-21266" y="-20427"/>
                                    </p:animMotion>
                                  </p:childTnLst>
                                </p:cTn>
                              </p:par>
                              <p:par>
                                <p:cTn id="58" presetID="2" presetClass="entr" presetSubtype="8" decel="100000" fill="hold" grpId="0" nodeType="withEffect">
                                  <p:stCondLst>
                                    <p:cond delay="2100"/>
                                  </p:stCondLst>
                                  <p:childTnLst>
                                    <p:set>
                                      <p:cBhvr>
                                        <p:cTn id="59" dur="1" fill="hold">
                                          <p:stCondLst>
                                            <p:cond delay="0"/>
                                          </p:stCondLst>
                                        </p:cTn>
                                        <p:tgtEl>
                                          <p:spTgt spid="2566"/>
                                        </p:tgtEl>
                                        <p:attrNameLst>
                                          <p:attrName>style.visibility</p:attrName>
                                        </p:attrNameLst>
                                      </p:cBhvr>
                                      <p:to>
                                        <p:strVal val="visible"/>
                                      </p:to>
                                    </p:set>
                                    <p:anim calcmode="lin" valueType="num">
                                      <p:cBhvr additive="base">
                                        <p:cTn id="60" dur="750" fill="hold"/>
                                        <p:tgtEl>
                                          <p:spTgt spid="2566"/>
                                        </p:tgtEl>
                                        <p:attrNameLst>
                                          <p:attrName>ppt_x</p:attrName>
                                        </p:attrNameLst>
                                      </p:cBhvr>
                                      <p:tavLst>
                                        <p:tav tm="0">
                                          <p:val>
                                            <p:strVal val="0-#ppt_w/2"/>
                                          </p:val>
                                        </p:tav>
                                        <p:tav tm="100000">
                                          <p:val>
                                            <p:strVal val="#ppt_x"/>
                                          </p:val>
                                        </p:tav>
                                      </p:tavLst>
                                    </p:anim>
                                    <p:anim calcmode="lin" valueType="num">
                                      <p:cBhvr additive="base">
                                        <p:cTn id="61" dur="750" fill="hold"/>
                                        <p:tgtEl>
                                          <p:spTgt spid="2566"/>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2200"/>
                                  </p:stCondLst>
                                  <p:childTnLst>
                                    <p:set>
                                      <p:cBhvr>
                                        <p:cTn id="63" dur="1" fill="hold">
                                          <p:stCondLst>
                                            <p:cond delay="0"/>
                                          </p:stCondLst>
                                        </p:cTn>
                                        <p:tgtEl>
                                          <p:spTgt spid="2563"/>
                                        </p:tgtEl>
                                        <p:attrNameLst>
                                          <p:attrName>style.visibility</p:attrName>
                                        </p:attrNameLst>
                                      </p:cBhvr>
                                      <p:to>
                                        <p:strVal val="visible"/>
                                      </p:to>
                                    </p:set>
                                    <p:animEffect transition="in" filter="fade">
                                      <p:cBhvr>
                                        <p:cTn id="64" dur="250"/>
                                        <p:tgtEl>
                                          <p:spTgt spid="2563"/>
                                        </p:tgtEl>
                                      </p:cBhvr>
                                    </p:animEffect>
                                  </p:childTnLst>
                                </p:cTn>
                              </p:par>
                              <p:par>
                                <p:cTn id="65" presetID="10" presetClass="entr" presetSubtype="0" fill="hold" grpId="0" nodeType="withEffect">
                                  <p:stCondLst>
                                    <p:cond delay="2200"/>
                                  </p:stCondLst>
                                  <p:childTnLst>
                                    <p:set>
                                      <p:cBhvr>
                                        <p:cTn id="66" dur="1" fill="hold">
                                          <p:stCondLst>
                                            <p:cond delay="0"/>
                                          </p:stCondLst>
                                        </p:cTn>
                                        <p:tgtEl>
                                          <p:spTgt spid="5148"/>
                                        </p:tgtEl>
                                        <p:attrNameLst>
                                          <p:attrName>style.visibility</p:attrName>
                                        </p:attrNameLst>
                                      </p:cBhvr>
                                      <p:to>
                                        <p:strVal val="visible"/>
                                      </p:to>
                                    </p:set>
                                    <p:animEffect transition="in" filter="fade">
                                      <p:cBhvr>
                                        <p:cTn id="67" dur="250"/>
                                        <p:tgtEl>
                                          <p:spTgt spid="5148"/>
                                        </p:tgtEl>
                                      </p:cBhvr>
                                    </p:animEffect>
                                  </p:childTnLst>
                                </p:cTn>
                              </p:par>
                              <p:par>
                                <p:cTn id="68" presetID="10" presetClass="entr" presetSubtype="0" fill="hold" nodeType="withEffect">
                                  <p:stCondLst>
                                    <p:cond delay="2200"/>
                                  </p:stCondLst>
                                  <p:childTnLst>
                                    <p:set>
                                      <p:cBhvr>
                                        <p:cTn id="69" dur="1" fill="hold">
                                          <p:stCondLst>
                                            <p:cond delay="0"/>
                                          </p:stCondLst>
                                        </p:cTn>
                                        <p:tgtEl>
                                          <p:spTgt spid="2552"/>
                                        </p:tgtEl>
                                        <p:attrNameLst>
                                          <p:attrName>style.visibility</p:attrName>
                                        </p:attrNameLst>
                                      </p:cBhvr>
                                      <p:to>
                                        <p:strVal val="visible"/>
                                      </p:to>
                                    </p:set>
                                    <p:animEffect transition="in" filter="fade">
                                      <p:cBhvr>
                                        <p:cTn id="70" dur="250"/>
                                        <p:tgtEl>
                                          <p:spTgt spid="2552"/>
                                        </p:tgtEl>
                                      </p:cBhvr>
                                    </p:animEffect>
                                  </p:childTnLst>
                                </p:cTn>
                              </p:par>
                              <p:par>
                                <p:cTn id="71" presetID="10" presetClass="entr" presetSubtype="0" fill="hold" grpId="0" nodeType="withEffect">
                                  <p:stCondLst>
                                    <p:cond delay="2200"/>
                                  </p:stCondLst>
                                  <p:childTnLst>
                                    <p:set>
                                      <p:cBhvr>
                                        <p:cTn id="72" dur="1" fill="hold">
                                          <p:stCondLst>
                                            <p:cond delay="0"/>
                                          </p:stCondLst>
                                        </p:cTn>
                                        <p:tgtEl>
                                          <p:spTgt spid="5103"/>
                                        </p:tgtEl>
                                        <p:attrNameLst>
                                          <p:attrName>style.visibility</p:attrName>
                                        </p:attrNameLst>
                                      </p:cBhvr>
                                      <p:to>
                                        <p:strVal val="visible"/>
                                      </p:to>
                                    </p:set>
                                    <p:animEffect transition="in" filter="fade">
                                      <p:cBhvr>
                                        <p:cTn id="73" dur="250"/>
                                        <p:tgtEl>
                                          <p:spTgt spid="5103"/>
                                        </p:tgtEl>
                                      </p:cBhvr>
                                    </p:animEffect>
                                  </p:childTnLst>
                                </p:cTn>
                              </p:par>
                              <p:par>
                                <p:cTn id="74" presetID="10" presetClass="entr" presetSubtype="0" fill="hold" nodeType="withEffect">
                                  <p:stCondLst>
                                    <p:cond delay="2200"/>
                                  </p:stCondLst>
                                  <p:childTnLst>
                                    <p:set>
                                      <p:cBhvr>
                                        <p:cTn id="75" dur="1" fill="hold">
                                          <p:stCondLst>
                                            <p:cond delay="0"/>
                                          </p:stCondLst>
                                        </p:cTn>
                                        <p:tgtEl>
                                          <p:spTgt spid="2558"/>
                                        </p:tgtEl>
                                        <p:attrNameLst>
                                          <p:attrName>style.visibility</p:attrName>
                                        </p:attrNameLst>
                                      </p:cBhvr>
                                      <p:to>
                                        <p:strVal val="visible"/>
                                      </p:to>
                                    </p:set>
                                    <p:animEffect transition="in" filter="fade">
                                      <p:cBhvr>
                                        <p:cTn id="76" dur="250"/>
                                        <p:tgtEl>
                                          <p:spTgt spid="2558"/>
                                        </p:tgtEl>
                                      </p:cBhvr>
                                    </p:animEffect>
                                  </p:childTnLst>
                                </p:cTn>
                              </p:par>
                              <p:par>
                                <p:cTn id="77" presetID="10" presetClass="entr" presetSubtype="0" fill="hold" grpId="0" nodeType="withEffect">
                                  <p:stCondLst>
                                    <p:cond delay="2200"/>
                                  </p:stCondLst>
                                  <p:childTnLst>
                                    <p:set>
                                      <p:cBhvr>
                                        <p:cTn id="78" dur="1" fill="hold">
                                          <p:stCondLst>
                                            <p:cond delay="0"/>
                                          </p:stCondLst>
                                        </p:cTn>
                                        <p:tgtEl>
                                          <p:spTgt spid="5102"/>
                                        </p:tgtEl>
                                        <p:attrNameLst>
                                          <p:attrName>style.visibility</p:attrName>
                                        </p:attrNameLst>
                                      </p:cBhvr>
                                      <p:to>
                                        <p:strVal val="visible"/>
                                      </p:to>
                                    </p:set>
                                    <p:animEffect transition="in" filter="fade">
                                      <p:cBhvr>
                                        <p:cTn id="79" dur="250"/>
                                        <p:tgtEl>
                                          <p:spTgt spid="5102"/>
                                        </p:tgtEl>
                                      </p:cBhvr>
                                    </p:animEffect>
                                  </p:childTnLst>
                                </p:cTn>
                              </p:par>
                              <p:par>
                                <p:cTn id="80" presetID="10" presetClass="entr" presetSubtype="0" fill="hold" nodeType="withEffect">
                                  <p:stCondLst>
                                    <p:cond delay="2200"/>
                                  </p:stCondLst>
                                  <p:childTnLst>
                                    <p:set>
                                      <p:cBhvr>
                                        <p:cTn id="81" dur="1" fill="hold">
                                          <p:stCondLst>
                                            <p:cond delay="0"/>
                                          </p:stCondLst>
                                        </p:cTn>
                                        <p:tgtEl>
                                          <p:spTgt spid="2502"/>
                                        </p:tgtEl>
                                        <p:attrNameLst>
                                          <p:attrName>style.visibility</p:attrName>
                                        </p:attrNameLst>
                                      </p:cBhvr>
                                      <p:to>
                                        <p:strVal val="visible"/>
                                      </p:to>
                                    </p:set>
                                    <p:animEffect transition="in" filter="fade">
                                      <p:cBhvr>
                                        <p:cTn id="82" dur="250"/>
                                        <p:tgtEl>
                                          <p:spTgt spid="2502"/>
                                        </p:tgtEl>
                                      </p:cBhvr>
                                    </p:animEffect>
                                  </p:childTnLst>
                                </p:cTn>
                              </p:par>
                              <p:par>
                                <p:cTn id="83" presetID="10" presetClass="entr" presetSubtype="0" fill="hold" grpId="0" nodeType="withEffect">
                                  <p:stCondLst>
                                    <p:cond delay="2200"/>
                                  </p:stCondLst>
                                  <p:childTnLst>
                                    <p:set>
                                      <p:cBhvr>
                                        <p:cTn id="84" dur="1" fill="hold">
                                          <p:stCondLst>
                                            <p:cond delay="0"/>
                                          </p:stCondLst>
                                        </p:cTn>
                                        <p:tgtEl>
                                          <p:spTgt spid="5177"/>
                                        </p:tgtEl>
                                        <p:attrNameLst>
                                          <p:attrName>style.visibility</p:attrName>
                                        </p:attrNameLst>
                                      </p:cBhvr>
                                      <p:to>
                                        <p:strVal val="visible"/>
                                      </p:to>
                                    </p:set>
                                    <p:animEffect transition="in" filter="fade">
                                      <p:cBhvr>
                                        <p:cTn id="85" dur="250"/>
                                        <p:tgtEl>
                                          <p:spTgt spid="5177"/>
                                        </p:tgtEl>
                                      </p:cBhvr>
                                    </p:animEffect>
                                  </p:childTnLst>
                                </p:cTn>
                              </p:par>
                              <p:par>
                                <p:cTn id="86" presetID="10" presetClass="entr" presetSubtype="0" fill="hold" nodeType="withEffect">
                                  <p:stCondLst>
                                    <p:cond delay="2200"/>
                                  </p:stCondLst>
                                  <p:childTnLst>
                                    <p:set>
                                      <p:cBhvr>
                                        <p:cTn id="87" dur="1" fill="hold">
                                          <p:stCondLst>
                                            <p:cond delay="0"/>
                                          </p:stCondLst>
                                        </p:cTn>
                                        <p:tgtEl>
                                          <p:spTgt spid="2508"/>
                                        </p:tgtEl>
                                        <p:attrNameLst>
                                          <p:attrName>style.visibility</p:attrName>
                                        </p:attrNameLst>
                                      </p:cBhvr>
                                      <p:to>
                                        <p:strVal val="visible"/>
                                      </p:to>
                                    </p:set>
                                    <p:animEffect transition="in" filter="fade">
                                      <p:cBhvr>
                                        <p:cTn id="88" dur="250"/>
                                        <p:tgtEl>
                                          <p:spTgt spid="2508"/>
                                        </p:tgtEl>
                                      </p:cBhvr>
                                    </p:animEffect>
                                  </p:childTnLst>
                                </p:cTn>
                              </p:par>
                              <p:par>
                                <p:cTn id="89" presetID="10" presetClass="entr" presetSubtype="0" fill="hold" grpId="0" nodeType="withEffect">
                                  <p:stCondLst>
                                    <p:cond delay="2200"/>
                                  </p:stCondLst>
                                  <p:childTnLst>
                                    <p:set>
                                      <p:cBhvr>
                                        <p:cTn id="90" dur="1" fill="hold">
                                          <p:stCondLst>
                                            <p:cond delay="0"/>
                                          </p:stCondLst>
                                        </p:cTn>
                                        <p:tgtEl>
                                          <p:spTgt spid="5176"/>
                                        </p:tgtEl>
                                        <p:attrNameLst>
                                          <p:attrName>style.visibility</p:attrName>
                                        </p:attrNameLst>
                                      </p:cBhvr>
                                      <p:to>
                                        <p:strVal val="visible"/>
                                      </p:to>
                                    </p:set>
                                    <p:animEffect transition="in" filter="fade">
                                      <p:cBhvr>
                                        <p:cTn id="91" dur="250"/>
                                        <p:tgtEl>
                                          <p:spTgt spid="5176"/>
                                        </p:tgtEl>
                                      </p:cBhvr>
                                    </p:animEffect>
                                  </p:childTnLst>
                                </p:cTn>
                              </p:par>
                              <p:par>
                                <p:cTn id="92" presetID="10" presetClass="entr" presetSubtype="0" fill="hold" nodeType="withEffect">
                                  <p:stCondLst>
                                    <p:cond delay="2200"/>
                                  </p:stCondLst>
                                  <p:childTnLst>
                                    <p:set>
                                      <p:cBhvr>
                                        <p:cTn id="93" dur="1" fill="hold">
                                          <p:stCondLst>
                                            <p:cond delay="0"/>
                                          </p:stCondLst>
                                        </p:cTn>
                                        <p:tgtEl>
                                          <p:spTgt spid="2504"/>
                                        </p:tgtEl>
                                        <p:attrNameLst>
                                          <p:attrName>style.visibility</p:attrName>
                                        </p:attrNameLst>
                                      </p:cBhvr>
                                      <p:to>
                                        <p:strVal val="visible"/>
                                      </p:to>
                                    </p:set>
                                    <p:animEffect transition="in" filter="fade">
                                      <p:cBhvr>
                                        <p:cTn id="94" dur="250"/>
                                        <p:tgtEl>
                                          <p:spTgt spid="2504"/>
                                        </p:tgtEl>
                                      </p:cBhvr>
                                    </p:animEffect>
                                  </p:childTnLst>
                                </p:cTn>
                              </p:par>
                              <p:par>
                                <p:cTn id="95" presetID="10" presetClass="entr" presetSubtype="0" fill="hold" grpId="0" nodeType="withEffect">
                                  <p:stCondLst>
                                    <p:cond delay="2200"/>
                                  </p:stCondLst>
                                  <p:childTnLst>
                                    <p:set>
                                      <p:cBhvr>
                                        <p:cTn id="96" dur="1" fill="hold">
                                          <p:stCondLst>
                                            <p:cond delay="0"/>
                                          </p:stCondLst>
                                        </p:cTn>
                                        <p:tgtEl>
                                          <p:spTgt spid="5175"/>
                                        </p:tgtEl>
                                        <p:attrNameLst>
                                          <p:attrName>style.visibility</p:attrName>
                                        </p:attrNameLst>
                                      </p:cBhvr>
                                      <p:to>
                                        <p:strVal val="visible"/>
                                      </p:to>
                                    </p:set>
                                    <p:animEffect transition="in" filter="fade">
                                      <p:cBhvr>
                                        <p:cTn id="97" dur="250"/>
                                        <p:tgtEl>
                                          <p:spTgt spid="5175"/>
                                        </p:tgtEl>
                                      </p:cBhvr>
                                    </p:animEffect>
                                  </p:childTnLst>
                                </p:cTn>
                              </p:par>
                              <p:par>
                                <p:cTn id="98" presetID="10" presetClass="entr" presetSubtype="0" fill="hold" grpId="0" nodeType="withEffect">
                                  <p:stCondLst>
                                    <p:cond delay="2200"/>
                                  </p:stCondLst>
                                  <p:childTnLst>
                                    <p:set>
                                      <p:cBhvr>
                                        <p:cTn id="99" dur="1" fill="hold">
                                          <p:stCondLst>
                                            <p:cond delay="0"/>
                                          </p:stCondLst>
                                        </p:cTn>
                                        <p:tgtEl>
                                          <p:spTgt spid="5082"/>
                                        </p:tgtEl>
                                        <p:attrNameLst>
                                          <p:attrName>style.visibility</p:attrName>
                                        </p:attrNameLst>
                                      </p:cBhvr>
                                      <p:to>
                                        <p:strVal val="visible"/>
                                      </p:to>
                                    </p:set>
                                    <p:animEffect transition="in" filter="fade">
                                      <p:cBhvr>
                                        <p:cTn id="100" dur="250"/>
                                        <p:tgtEl>
                                          <p:spTgt spid="5082"/>
                                        </p:tgtEl>
                                      </p:cBhvr>
                                    </p:animEffect>
                                  </p:childTnLst>
                                </p:cTn>
                              </p:par>
                              <p:par>
                                <p:cTn id="101" presetID="10" presetClass="entr" presetSubtype="0" fill="hold" grpId="0" nodeType="withEffect">
                                  <p:stCondLst>
                                    <p:cond delay="2200"/>
                                  </p:stCondLst>
                                  <p:childTnLst>
                                    <p:set>
                                      <p:cBhvr>
                                        <p:cTn id="102" dur="1" fill="hold">
                                          <p:stCondLst>
                                            <p:cond delay="0"/>
                                          </p:stCondLst>
                                        </p:cTn>
                                        <p:tgtEl>
                                          <p:spTgt spid="5104"/>
                                        </p:tgtEl>
                                        <p:attrNameLst>
                                          <p:attrName>style.visibility</p:attrName>
                                        </p:attrNameLst>
                                      </p:cBhvr>
                                      <p:to>
                                        <p:strVal val="visible"/>
                                      </p:to>
                                    </p:set>
                                    <p:animEffect transition="in" filter="fade">
                                      <p:cBhvr>
                                        <p:cTn id="103" dur="250"/>
                                        <p:tgtEl>
                                          <p:spTgt spid="5104"/>
                                        </p:tgtEl>
                                      </p:cBhvr>
                                    </p:animEffect>
                                  </p:childTnLst>
                                </p:cTn>
                              </p:par>
                              <p:par>
                                <p:cTn id="104" presetID="10" presetClass="entr" presetSubtype="0" fill="hold" grpId="0" nodeType="withEffect">
                                  <p:stCondLst>
                                    <p:cond delay="2200"/>
                                  </p:stCondLst>
                                  <p:childTnLst>
                                    <p:set>
                                      <p:cBhvr>
                                        <p:cTn id="105" dur="1" fill="hold">
                                          <p:stCondLst>
                                            <p:cond delay="0"/>
                                          </p:stCondLst>
                                        </p:cTn>
                                        <p:tgtEl>
                                          <p:spTgt spid="5080"/>
                                        </p:tgtEl>
                                        <p:attrNameLst>
                                          <p:attrName>style.visibility</p:attrName>
                                        </p:attrNameLst>
                                      </p:cBhvr>
                                      <p:to>
                                        <p:strVal val="visible"/>
                                      </p:to>
                                    </p:set>
                                    <p:animEffect transition="in" filter="fade">
                                      <p:cBhvr>
                                        <p:cTn id="106" dur="250"/>
                                        <p:tgtEl>
                                          <p:spTgt spid="5080"/>
                                        </p:tgtEl>
                                      </p:cBhvr>
                                    </p:animEffect>
                                  </p:childTnLst>
                                </p:cTn>
                              </p:par>
                              <p:par>
                                <p:cTn id="107" presetID="10" presetClass="entr" presetSubtype="0" fill="hold" grpId="0" nodeType="withEffect">
                                  <p:stCondLst>
                                    <p:cond delay="2200"/>
                                  </p:stCondLst>
                                  <p:childTnLst>
                                    <p:set>
                                      <p:cBhvr>
                                        <p:cTn id="108" dur="1" fill="hold">
                                          <p:stCondLst>
                                            <p:cond delay="0"/>
                                          </p:stCondLst>
                                        </p:cTn>
                                        <p:tgtEl>
                                          <p:spTgt spid="5161"/>
                                        </p:tgtEl>
                                        <p:attrNameLst>
                                          <p:attrName>style.visibility</p:attrName>
                                        </p:attrNameLst>
                                      </p:cBhvr>
                                      <p:to>
                                        <p:strVal val="visible"/>
                                      </p:to>
                                    </p:set>
                                    <p:animEffect transition="in" filter="fade">
                                      <p:cBhvr>
                                        <p:cTn id="109" dur="250"/>
                                        <p:tgtEl>
                                          <p:spTgt spid="5161"/>
                                        </p:tgtEl>
                                      </p:cBhvr>
                                    </p:animEffect>
                                  </p:childTnLst>
                                </p:cTn>
                              </p:par>
                              <p:par>
                                <p:cTn id="110" presetID="10" presetClass="entr" presetSubtype="0" fill="hold" grpId="0" nodeType="withEffect">
                                  <p:stCondLst>
                                    <p:cond delay="2200"/>
                                  </p:stCondLst>
                                  <p:childTnLst>
                                    <p:set>
                                      <p:cBhvr>
                                        <p:cTn id="111" dur="1" fill="hold">
                                          <p:stCondLst>
                                            <p:cond delay="0"/>
                                          </p:stCondLst>
                                        </p:cTn>
                                        <p:tgtEl>
                                          <p:spTgt spid="2550"/>
                                        </p:tgtEl>
                                        <p:attrNameLst>
                                          <p:attrName>style.visibility</p:attrName>
                                        </p:attrNameLst>
                                      </p:cBhvr>
                                      <p:to>
                                        <p:strVal val="visible"/>
                                      </p:to>
                                    </p:set>
                                    <p:animEffect transition="in" filter="fade">
                                      <p:cBhvr>
                                        <p:cTn id="112" dur="250"/>
                                        <p:tgtEl>
                                          <p:spTgt spid="2550"/>
                                        </p:tgtEl>
                                      </p:cBhvr>
                                    </p:animEffect>
                                  </p:childTnLst>
                                </p:cTn>
                              </p:par>
                              <p:par>
                                <p:cTn id="113" presetID="10" presetClass="entr" presetSubtype="0" fill="hold" grpId="0" nodeType="withEffect">
                                  <p:stCondLst>
                                    <p:cond delay="2200"/>
                                  </p:stCondLst>
                                  <p:childTnLst>
                                    <p:set>
                                      <p:cBhvr>
                                        <p:cTn id="114" dur="1" fill="hold">
                                          <p:stCondLst>
                                            <p:cond delay="0"/>
                                          </p:stCondLst>
                                        </p:cTn>
                                        <p:tgtEl>
                                          <p:spTgt spid="5168"/>
                                        </p:tgtEl>
                                        <p:attrNameLst>
                                          <p:attrName>style.visibility</p:attrName>
                                        </p:attrNameLst>
                                      </p:cBhvr>
                                      <p:to>
                                        <p:strVal val="visible"/>
                                      </p:to>
                                    </p:set>
                                    <p:animEffect transition="in" filter="fade">
                                      <p:cBhvr>
                                        <p:cTn id="115" dur="250"/>
                                        <p:tgtEl>
                                          <p:spTgt spid="5168"/>
                                        </p:tgtEl>
                                      </p:cBhvr>
                                    </p:animEffect>
                                  </p:childTnLst>
                                </p:cTn>
                              </p:par>
                              <p:par>
                                <p:cTn id="116" presetID="10" presetClass="entr" presetSubtype="0" fill="hold" nodeType="withEffect">
                                  <p:stCondLst>
                                    <p:cond delay="2200"/>
                                  </p:stCondLst>
                                  <p:childTnLst>
                                    <p:set>
                                      <p:cBhvr>
                                        <p:cTn id="117" dur="1" fill="hold">
                                          <p:stCondLst>
                                            <p:cond delay="0"/>
                                          </p:stCondLst>
                                        </p:cTn>
                                        <p:tgtEl>
                                          <p:spTgt spid="2556"/>
                                        </p:tgtEl>
                                        <p:attrNameLst>
                                          <p:attrName>style.visibility</p:attrName>
                                        </p:attrNameLst>
                                      </p:cBhvr>
                                      <p:to>
                                        <p:strVal val="visible"/>
                                      </p:to>
                                    </p:set>
                                    <p:animEffect transition="in" filter="fade">
                                      <p:cBhvr>
                                        <p:cTn id="118" dur="250"/>
                                        <p:tgtEl>
                                          <p:spTgt spid="2556"/>
                                        </p:tgtEl>
                                      </p:cBhvr>
                                    </p:animEffect>
                                  </p:childTnLst>
                                </p:cTn>
                              </p:par>
                              <p:par>
                                <p:cTn id="119" presetID="10" presetClass="entr" presetSubtype="0" fill="hold" grpId="0" nodeType="withEffect">
                                  <p:stCondLst>
                                    <p:cond delay="2200"/>
                                  </p:stCondLst>
                                  <p:childTnLst>
                                    <p:set>
                                      <p:cBhvr>
                                        <p:cTn id="120" dur="1" fill="hold">
                                          <p:stCondLst>
                                            <p:cond delay="0"/>
                                          </p:stCondLst>
                                        </p:cTn>
                                        <p:tgtEl>
                                          <p:spTgt spid="5164"/>
                                        </p:tgtEl>
                                        <p:attrNameLst>
                                          <p:attrName>style.visibility</p:attrName>
                                        </p:attrNameLst>
                                      </p:cBhvr>
                                      <p:to>
                                        <p:strVal val="visible"/>
                                      </p:to>
                                    </p:set>
                                    <p:animEffect transition="in" filter="fade">
                                      <p:cBhvr>
                                        <p:cTn id="121" dur="250"/>
                                        <p:tgtEl>
                                          <p:spTgt spid="5164"/>
                                        </p:tgtEl>
                                      </p:cBhvr>
                                    </p:animEffect>
                                  </p:childTnLst>
                                </p:cTn>
                              </p:par>
                              <p:par>
                                <p:cTn id="122" presetID="10" presetClass="exit" presetSubtype="0" fill="hold" nodeType="withEffect">
                                  <p:stCondLst>
                                    <p:cond delay="2200"/>
                                  </p:stCondLst>
                                  <p:childTnLst>
                                    <p:animEffect transition="out" filter="fade">
                                      <p:cBhvr>
                                        <p:cTn id="123" dur="250"/>
                                        <p:tgtEl>
                                          <p:spTgt spid="5183"/>
                                        </p:tgtEl>
                                      </p:cBhvr>
                                    </p:animEffect>
                                    <p:set>
                                      <p:cBhvr>
                                        <p:cTn id="124" dur="1" fill="hold">
                                          <p:stCondLst>
                                            <p:cond delay="249"/>
                                          </p:stCondLst>
                                        </p:cTn>
                                        <p:tgtEl>
                                          <p:spTgt spid="5183"/>
                                        </p:tgtEl>
                                        <p:attrNameLst>
                                          <p:attrName>style.visibility</p:attrName>
                                        </p:attrNameLst>
                                      </p:cBhvr>
                                      <p:to>
                                        <p:strVal val="hidden"/>
                                      </p:to>
                                    </p:set>
                                  </p:childTnLst>
                                </p:cTn>
                              </p:par>
                              <p:par>
                                <p:cTn id="125" presetID="10" presetClass="exit" presetSubtype="0" fill="hold" nodeType="withEffect">
                                  <p:stCondLst>
                                    <p:cond delay="2100"/>
                                  </p:stCondLst>
                                  <p:childTnLst>
                                    <p:animEffect transition="out" filter="fade">
                                      <p:cBhvr>
                                        <p:cTn id="126" dur="250"/>
                                        <p:tgtEl>
                                          <p:spTgt spid="5186"/>
                                        </p:tgtEl>
                                      </p:cBhvr>
                                    </p:animEffect>
                                    <p:set>
                                      <p:cBhvr>
                                        <p:cTn id="127" dur="1" fill="hold">
                                          <p:stCondLst>
                                            <p:cond delay="249"/>
                                          </p:stCondLst>
                                        </p:cTn>
                                        <p:tgtEl>
                                          <p:spTgt spid="5186"/>
                                        </p:tgtEl>
                                        <p:attrNameLst>
                                          <p:attrName>style.visibility</p:attrName>
                                        </p:attrNameLst>
                                      </p:cBhvr>
                                      <p:to>
                                        <p:strVal val="hidden"/>
                                      </p:to>
                                    </p:set>
                                  </p:childTnLst>
                                </p:cTn>
                              </p:par>
                              <p:par>
                                <p:cTn id="128" presetID="10" presetClass="exit" presetSubtype="0" fill="hold" nodeType="withEffect">
                                  <p:stCondLst>
                                    <p:cond delay="2100"/>
                                  </p:stCondLst>
                                  <p:childTnLst>
                                    <p:animEffect transition="out" filter="fade">
                                      <p:cBhvr>
                                        <p:cTn id="129" dur="250"/>
                                        <p:tgtEl>
                                          <p:spTgt spid="5197"/>
                                        </p:tgtEl>
                                      </p:cBhvr>
                                    </p:animEffect>
                                    <p:set>
                                      <p:cBhvr>
                                        <p:cTn id="130" dur="1" fill="hold">
                                          <p:stCondLst>
                                            <p:cond delay="249"/>
                                          </p:stCondLst>
                                        </p:cTn>
                                        <p:tgtEl>
                                          <p:spTgt spid="5197"/>
                                        </p:tgtEl>
                                        <p:attrNameLst>
                                          <p:attrName>style.visibility</p:attrName>
                                        </p:attrNameLst>
                                      </p:cBhvr>
                                      <p:to>
                                        <p:strVal val="hidden"/>
                                      </p:to>
                                    </p:set>
                                  </p:childTnLst>
                                </p:cTn>
                              </p:par>
                              <p:par>
                                <p:cTn id="131" presetID="10" presetClass="exit" presetSubtype="0" fill="hold" nodeType="withEffect">
                                  <p:stCondLst>
                                    <p:cond delay="2100"/>
                                  </p:stCondLst>
                                  <p:childTnLst>
                                    <p:animEffect transition="out" filter="fade">
                                      <p:cBhvr>
                                        <p:cTn id="132" dur="250"/>
                                        <p:tgtEl>
                                          <p:spTgt spid="5200"/>
                                        </p:tgtEl>
                                      </p:cBhvr>
                                    </p:animEffect>
                                    <p:set>
                                      <p:cBhvr>
                                        <p:cTn id="133" dur="1" fill="hold">
                                          <p:stCondLst>
                                            <p:cond delay="249"/>
                                          </p:stCondLst>
                                        </p:cTn>
                                        <p:tgtEl>
                                          <p:spTgt spid="5200"/>
                                        </p:tgtEl>
                                        <p:attrNameLst>
                                          <p:attrName>style.visibility</p:attrName>
                                        </p:attrNameLst>
                                      </p:cBhvr>
                                      <p:to>
                                        <p:strVal val="hidden"/>
                                      </p:to>
                                    </p:set>
                                  </p:childTnLst>
                                </p:cTn>
                              </p:par>
                              <p:par>
                                <p:cTn id="134" presetID="10" presetClass="exit" presetSubtype="0" fill="hold" nodeType="withEffect">
                                  <p:stCondLst>
                                    <p:cond delay="2100"/>
                                  </p:stCondLst>
                                  <p:childTnLst>
                                    <p:animEffect transition="out" filter="fade">
                                      <p:cBhvr>
                                        <p:cTn id="135" dur="250"/>
                                        <p:tgtEl>
                                          <p:spTgt spid="5203"/>
                                        </p:tgtEl>
                                      </p:cBhvr>
                                    </p:animEffect>
                                    <p:set>
                                      <p:cBhvr>
                                        <p:cTn id="136" dur="1" fill="hold">
                                          <p:stCondLst>
                                            <p:cond delay="249"/>
                                          </p:stCondLst>
                                        </p:cTn>
                                        <p:tgtEl>
                                          <p:spTgt spid="5203"/>
                                        </p:tgtEl>
                                        <p:attrNameLst>
                                          <p:attrName>style.visibility</p:attrName>
                                        </p:attrNameLst>
                                      </p:cBhvr>
                                      <p:to>
                                        <p:strVal val="hidden"/>
                                      </p:to>
                                    </p:set>
                                  </p:childTnLst>
                                </p:cTn>
                              </p:par>
                              <p:par>
                                <p:cTn id="137" presetID="10" presetClass="exit" presetSubtype="0" fill="hold" nodeType="withEffect">
                                  <p:stCondLst>
                                    <p:cond delay="2100"/>
                                  </p:stCondLst>
                                  <p:childTnLst>
                                    <p:animEffect transition="out" filter="fade">
                                      <p:cBhvr>
                                        <p:cTn id="138" dur="250"/>
                                        <p:tgtEl>
                                          <p:spTgt spid="5215"/>
                                        </p:tgtEl>
                                      </p:cBhvr>
                                    </p:animEffect>
                                    <p:set>
                                      <p:cBhvr>
                                        <p:cTn id="139" dur="1" fill="hold">
                                          <p:stCondLst>
                                            <p:cond delay="249"/>
                                          </p:stCondLst>
                                        </p:cTn>
                                        <p:tgtEl>
                                          <p:spTgt spid="5215"/>
                                        </p:tgtEl>
                                        <p:attrNameLst>
                                          <p:attrName>style.visibility</p:attrName>
                                        </p:attrNameLst>
                                      </p:cBhvr>
                                      <p:to>
                                        <p:strVal val="hidden"/>
                                      </p:to>
                                    </p:set>
                                  </p:childTnLst>
                                </p:cTn>
                              </p:par>
                              <p:par>
                                <p:cTn id="140" presetID="10" presetClass="exit" presetSubtype="0" fill="hold" nodeType="withEffect">
                                  <p:stCondLst>
                                    <p:cond delay="2100"/>
                                  </p:stCondLst>
                                  <p:childTnLst>
                                    <p:animEffect transition="out" filter="fade">
                                      <p:cBhvr>
                                        <p:cTn id="141" dur="250"/>
                                        <p:tgtEl>
                                          <p:spTgt spid="5212"/>
                                        </p:tgtEl>
                                      </p:cBhvr>
                                    </p:animEffect>
                                    <p:set>
                                      <p:cBhvr>
                                        <p:cTn id="142" dur="1" fill="hold">
                                          <p:stCondLst>
                                            <p:cond delay="249"/>
                                          </p:stCondLst>
                                        </p:cTn>
                                        <p:tgtEl>
                                          <p:spTgt spid="5212"/>
                                        </p:tgtEl>
                                        <p:attrNameLst>
                                          <p:attrName>style.visibility</p:attrName>
                                        </p:attrNameLst>
                                      </p:cBhvr>
                                      <p:to>
                                        <p:strVal val="hidden"/>
                                      </p:to>
                                    </p:set>
                                  </p:childTnLst>
                                </p:cTn>
                              </p:par>
                              <p:par>
                                <p:cTn id="143" presetID="10" presetClass="exit" presetSubtype="0" fill="hold" nodeType="withEffect">
                                  <p:stCondLst>
                                    <p:cond delay="2100"/>
                                  </p:stCondLst>
                                  <p:childTnLst>
                                    <p:animEffect transition="out" filter="fade">
                                      <p:cBhvr>
                                        <p:cTn id="144" dur="250"/>
                                        <p:tgtEl>
                                          <p:spTgt spid="5225"/>
                                        </p:tgtEl>
                                      </p:cBhvr>
                                    </p:animEffect>
                                    <p:set>
                                      <p:cBhvr>
                                        <p:cTn id="145" dur="1" fill="hold">
                                          <p:stCondLst>
                                            <p:cond delay="249"/>
                                          </p:stCondLst>
                                        </p:cTn>
                                        <p:tgtEl>
                                          <p:spTgt spid="5225"/>
                                        </p:tgtEl>
                                        <p:attrNameLst>
                                          <p:attrName>style.visibility</p:attrName>
                                        </p:attrNameLst>
                                      </p:cBhvr>
                                      <p:to>
                                        <p:strVal val="hidden"/>
                                      </p:to>
                                    </p:set>
                                  </p:childTnLst>
                                </p:cTn>
                              </p:par>
                              <p:par>
                                <p:cTn id="146" presetID="10" presetClass="exit" presetSubtype="0" fill="hold" nodeType="withEffect">
                                  <p:stCondLst>
                                    <p:cond delay="2100"/>
                                  </p:stCondLst>
                                  <p:childTnLst>
                                    <p:animEffect transition="out" filter="fade">
                                      <p:cBhvr>
                                        <p:cTn id="147" dur="250"/>
                                        <p:tgtEl>
                                          <p:spTgt spid="5228"/>
                                        </p:tgtEl>
                                      </p:cBhvr>
                                    </p:animEffect>
                                    <p:set>
                                      <p:cBhvr>
                                        <p:cTn id="148" dur="1" fill="hold">
                                          <p:stCondLst>
                                            <p:cond delay="249"/>
                                          </p:stCondLst>
                                        </p:cTn>
                                        <p:tgtEl>
                                          <p:spTgt spid="5228"/>
                                        </p:tgtEl>
                                        <p:attrNameLst>
                                          <p:attrName>style.visibility</p:attrName>
                                        </p:attrNameLst>
                                      </p:cBhvr>
                                      <p:to>
                                        <p:strVal val="hidden"/>
                                      </p:to>
                                    </p:set>
                                  </p:childTnLst>
                                </p:cTn>
                              </p:par>
                              <p:par>
                                <p:cTn id="149" presetID="10" presetClass="exit" presetSubtype="0" fill="hold" nodeType="withEffect">
                                  <p:stCondLst>
                                    <p:cond delay="2100"/>
                                  </p:stCondLst>
                                  <p:childTnLst>
                                    <p:animEffect transition="out" filter="fade">
                                      <p:cBhvr>
                                        <p:cTn id="150" dur="250"/>
                                        <p:tgtEl>
                                          <p:spTgt spid="5222"/>
                                        </p:tgtEl>
                                      </p:cBhvr>
                                    </p:animEffect>
                                    <p:set>
                                      <p:cBhvr>
                                        <p:cTn id="151" dur="1" fill="hold">
                                          <p:stCondLst>
                                            <p:cond delay="249"/>
                                          </p:stCondLst>
                                        </p:cTn>
                                        <p:tgtEl>
                                          <p:spTgt spid="5222"/>
                                        </p:tgtEl>
                                        <p:attrNameLst>
                                          <p:attrName>style.visibility</p:attrName>
                                        </p:attrNameLst>
                                      </p:cBhvr>
                                      <p:to>
                                        <p:strVal val="hidden"/>
                                      </p:to>
                                    </p:set>
                                  </p:childTnLst>
                                </p:cTn>
                              </p:par>
                              <p:par>
                                <p:cTn id="152" presetID="10" presetClass="entr" presetSubtype="0" fill="hold" grpId="0" nodeType="withEffect">
                                  <p:stCondLst>
                                    <p:cond delay="2800"/>
                                  </p:stCondLst>
                                  <p:childTnLst>
                                    <p:set>
                                      <p:cBhvr>
                                        <p:cTn id="153" dur="1" fill="hold">
                                          <p:stCondLst>
                                            <p:cond delay="0"/>
                                          </p:stCondLst>
                                        </p:cTn>
                                        <p:tgtEl>
                                          <p:spTgt spid="2501"/>
                                        </p:tgtEl>
                                        <p:attrNameLst>
                                          <p:attrName>style.visibility</p:attrName>
                                        </p:attrNameLst>
                                      </p:cBhvr>
                                      <p:to>
                                        <p:strVal val="visible"/>
                                      </p:to>
                                    </p:set>
                                    <p:animEffect transition="in" filter="fade">
                                      <p:cBhvr>
                                        <p:cTn id="154" dur="250"/>
                                        <p:tgtEl>
                                          <p:spTgt spid="2501"/>
                                        </p:tgtEl>
                                      </p:cBhvr>
                                    </p:animEffect>
                                  </p:childTnLst>
                                </p:cTn>
                              </p:par>
                              <p:par>
                                <p:cTn id="155" presetID="10" presetClass="entr" presetSubtype="0" fill="hold" grpId="0" nodeType="withEffect">
                                  <p:stCondLst>
                                    <p:cond delay="2800"/>
                                  </p:stCondLst>
                                  <p:childTnLst>
                                    <p:set>
                                      <p:cBhvr>
                                        <p:cTn id="156" dur="1" fill="hold">
                                          <p:stCondLst>
                                            <p:cond delay="0"/>
                                          </p:stCondLst>
                                        </p:cTn>
                                        <p:tgtEl>
                                          <p:spTgt spid="2507"/>
                                        </p:tgtEl>
                                        <p:attrNameLst>
                                          <p:attrName>style.visibility</p:attrName>
                                        </p:attrNameLst>
                                      </p:cBhvr>
                                      <p:to>
                                        <p:strVal val="visible"/>
                                      </p:to>
                                    </p:set>
                                    <p:animEffect transition="in" filter="fade">
                                      <p:cBhvr>
                                        <p:cTn id="157" dur="250"/>
                                        <p:tgtEl>
                                          <p:spTgt spid="2507"/>
                                        </p:tgtEl>
                                      </p:cBhvr>
                                    </p:animEffect>
                                  </p:childTnLst>
                                </p:cTn>
                              </p:par>
                              <p:par>
                                <p:cTn id="158" presetID="10" presetClass="entr" presetSubtype="0" fill="hold" grpId="0" nodeType="withEffect">
                                  <p:stCondLst>
                                    <p:cond delay="2800"/>
                                  </p:stCondLst>
                                  <p:childTnLst>
                                    <p:set>
                                      <p:cBhvr>
                                        <p:cTn id="159" dur="1" fill="hold">
                                          <p:stCondLst>
                                            <p:cond delay="0"/>
                                          </p:stCondLst>
                                        </p:cTn>
                                        <p:tgtEl>
                                          <p:spTgt spid="2557"/>
                                        </p:tgtEl>
                                        <p:attrNameLst>
                                          <p:attrName>style.visibility</p:attrName>
                                        </p:attrNameLst>
                                      </p:cBhvr>
                                      <p:to>
                                        <p:strVal val="visible"/>
                                      </p:to>
                                    </p:set>
                                    <p:animEffect transition="in" filter="fade">
                                      <p:cBhvr>
                                        <p:cTn id="160" dur="250"/>
                                        <p:tgtEl>
                                          <p:spTgt spid="2557"/>
                                        </p:tgtEl>
                                      </p:cBhvr>
                                    </p:animEffect>
                                  </p:childTnLst>
                                </p:cTn>
                              </p:par>
                              <p:par>
                                <p:cTn id="161" presetID="10" presetClass="entr" presetSubtype="0" fill="hold" grpId="0" nodeType="withEffect">
                                  <p:stCondLst>
                                    <p:cond delay="2800"/>
                                  </p:stCondLst>
                                  <p:childTnLst>
                                    <p:set>
                                      <p:cBhvr>
                                        <p:cTn id="162" dur="1" fill="hold">
                                          <p:stCondLst>
                                            <p:cond delay="0"/>
                                          </p:stCondLst>
                                        </p:cTn>
                                        <p:tgtEl>
                                          <p:spTgt spid="2503"/>
                                        </p:tgtEl>
                                        <p:attrNameLst>
                                          <p:attrName>style.visibility</p:attrName>
                                        </p:attrNameLst>
                                      </p:cBhvr>
                                      <p:to>
                                        <p:strVal val="visible"/>
                                      </p:to>
                                    </p:set>
                                    <p:animEffect transition="in" filter="fade">
                                      <p:cBhvr>
                                        <p:cTn id="163" dur="250"/>
                                        <p:tgtEl>
                                          <p:spTgt spid="2503"/>
                                        </p:tgtEl>
                                      </p:cBhvr>
                                    </p:animEffect>
                                  </p:childTnLst>
                                </p:cTn>
                              </p:par>
                              <p:par>
                                <p:cTn id="164" presetID="10" presetClass="entr" presetSubtype="0" fill="hold" grpId="0" nodeType="withEffect">
                                  <p:stCondLst>
                                    <p:cond delay="2800"/>
                                  </p:stCondLst>
                                  <p:childTnLst>
                                    <p:set>
                                      <p:cBhvr>
                                        <p:cTn id="165" dur="1" fill="hold">
                                          <p:stCondLst>
                                            <p:cond delay="0"/>
                                          </p:stCondLst>
                                        </p:cTn>
                                        <p:tgtEl>
                                          <p:spTgt spid="2551"/>
                                        </p:tgtEl>
                                        <p:attrNameLst>
                                          <p:attrName>style.visibility</p:attrName>
                                        </p:attrNameLst>
                                      </p:cBhvr>
                                      <p:to>
                                        <p:strVal val="visible"/>
                                      </p:to>
                                    </p:set>
                                    <p:animEffect transition="in" filter="fade">
                                      <p:cBhvr>
                                        <p:cTn id="166" dur="250"/>
                                        <p:tgtEl>
                                          <p:spTgt spid="2551"/>
                                        </p:tgtEl>
                                      </p:cBhvr>
                                    </p:animEffect>
                                  </p:childTnLst>
                                </p:cTn>
                              </p:par>
                              <p:par>
                                <p:cTn id="167" presetID="10" presetClass="entr" presetSubtype="0" fill="hold" grpId="0" nodeType="withEffect">
                                  <p:stCondLst>
                                    <p:cond delay="2800"/>
                                  </p:stCondLst>
                                  <p:childTnLst>
                                    <p:set>
                                      <p:cBhvr>
                                        <p:cTn id="168" dur="1" fill="hold">
                                          <p:stCondLst>
                                            <p:cond delay="0"/>
                                          </p:stCondLst>
                                        </p:cTn>
                                        <p:tgtEl>
                                          <p:spTgt spid="2553"/>
                                        </p:tgtEl>
                                        <p:attrNameLst>
                                          <p:attrName>style.visibility</p:attrName>
                                        </p:attrNameLst>
                                      </p:cBhvr>
                                      <p:to>
                                        <p:strVal val="visible"/>
                                      </p:to>
                                    </p:set>
                                    <p:animEffect transition="in" filter="fade">
                                      <p:cBhvr>
                                        <p:cTn id="169" dur="250"/>
                                        <p:tgtEl>
                                          <p:spTgt spid="2553"/>
                                        </p:tgtEl>
                                      </p:cBhvr>
                                    </p:animEffect>
                                  </p:childTnLst>
                                </p:cTn>
                              </p:par>
                              <p:par>
                                <p:cTn id="170" presetID="10" presetClass="entr" presetSubtype="0" fill="hold" grpId="0" nodeType="withEffect">
                                  <p:stCondLst>
                                    <p:cond delay="2800"/>
                                  </p:stCondLst>
                                  <p:childTnLst>
                                    <p:set>
                                      <p:cBhvr>
                                        <p:cTn id="171" dur="1" fill="hold">
                                          <p:stCondLst>
                                            <p:cond delay="0"/>
                                          </p:stCondLst>
                                        </p:cTn>
                                        <p:tgtEl>
                                          <p:spTgt spid="2562"/>
                                        </p:tgtEl>
                                        <p:attrNameLst>
                                          <p:attrName>style.visibility</p:attrName>
                                        </p:attrNameLst>
                                      </p:cBhvr>
                                      <p:to>
                                        <p:strVal val="visible"/>
                                      </p:to>
                                    </p:set>
                                    <p:animEffect transition="in" filter="fade">
                                      <p:cBhvr>
                                        <p:cTn id="172" dur="250"/>
                                        <p:tgtEl>
                                          <p:spTgt spid="2562"/>
                                        </p:tgtEl>
                                      </p:cBhvr>
                                    </p:animEffect>
                                  </p:childTnLst>
                                </p:cTn>
                              </p:par>
                              <p:par>
                                <p:cTn id="173" presetID="10" presetClass="entr" presetSubtype="0" fill="hold" grpId="0" nodeType="withEffect">
                                  <p:stCondLst>
                                    <p:cond delay="2800"/>
                                  </p:stCondLst>
                                  <p:childTnLst>
                                    <p:set>
                                      <p:cBhvr>
                                        <p:cTn id="174" dur="1" fill="hold">
                                          <p:stCondLst>
                                            <p:cond delay="0"/>
                                          </p:stCondLst>
                                        </p:cTn>
                                        <p:tgtEl>
                                          <p:spTgt spid="2555"/>
                                        </p:tgtEl>
                                        <p:attrNameLst>
                                          <p:attrName>style.visibility</p:attrName>
                                        </p:attrNameLst>
                                      </p:cBhvr>
                                      <p:to>
                                        <p:strVal val="visible"/>
                                      </p:to>
                                    </p:set>
                                    <p:animEffect transition="in" filter="fade">
                                      <p:cBhvr>
                                        <p:cTn id="175" dur="250"/>
                                        <p:tgtEl>
                                          <p:spTgt spid="2555"/>
                                        </p:tgtEl>
                                      </p:cBhvr>
                                    </p:animEffect>
                                  </p:childTnLst>
                                </p:cTn>
                              </p:par>
                              <p:par>
                                <p:cTn id="176" presetID="10" presetClass="entr" presetSubtype="0" fill="hold" grpId="0" nodeType="withEffect">
                                  <p:stCondLst>
                                    <p:cond delay="2800"/>
                                  </p:stCondLst>
                                  <p:childTnLst>
                                    <p:set>
                                      <p:cBhvr>
                                        <p:cTn id="177" dur="1" fill="hold">
                                          <p:stCondLst>
                                            <p:cond delay="0"/>
                                          </p:stCondLst>
                                        </p:cTn>
                                        <p:tgtEl>
                                          <p:spTgt spid="2564"/>
                                        </p:tgtEl>
                                        <p:attrNameLst>
                                          <p:attrName>style.visibility</p:attrName>
                                        </p:attrNameLst>
                                      </p:cBhvr>
                                      <p:to>
                                        <p:strVal val="visible"/>
                                      </p:to>
                                    </p:set>
                                    <p:animEffect transition="in" filter="fade">
                                      <p:cBhvr>
                                        <p:cTn id="178" dur="250"/>
                                        <p:tgtEl>
                                          <p:spTgt spid="2564"/>
                                        </p:tgtEl>
                                      </p:cBhvr>
                                    </p:animEffect>
                                  </p:childTnLst>
                                </p:cTn>
                              </p:par>
                              <p:par>
                                <p:cTn id="179" presetID="10" presetClass="entr" presetSubtype="0" fill="hold" grpId="0" nodeType="withEffect">
                                  <p:stCondLst>
                                    <p:cond delay="2800"/>
                                  </p:stCondLst>
                                  <p:childTnLst>
                                    <p:set>
                                      <p:cBhvr>
                                        <p:cTn id="180" dur="1" fill="hold">
                                          <p:stCondLst>
                                            <p:cond delay="0"/>
                                          </p:stCondLst>
                                        </p:cTn>
                                        <p:tgtEl>
                                          <p:spTgt spid="2549"/>
                                        </p:tgtEl>
                                        <p:attrNameLst>
                                          <p:attrName>style.visibility</p:attrName>
                                        </p:attrNameLst>
                                      </p:cBhvr>
                                      <p:to>
                                        <p:strVal val="visible"/>
                                      </p:to>
                                    </p:set>
                                    <p:animEffect transition="in" filter="fade">
                                      <p:cBhvr>
                                        <p:cTn id="181" dur="250"/>
                                        <p:tgtEl>
                                          <p:spTgt spid="2549"/>
                                        </p:tgtEl>
                                      </p:cBhvr>
                                    </p:animEffect>
                                  </p:childTnLst>
                                </p:cTn>
                              </p:par>
                              <p:par>
                                <p:cTn id="182" presetID="10" presetClass="exit" presetSubtype="0" fill="hold" grpId="1" nodeType="withEffect">
                                  <p:stCondLst>
                                    <p:cond delay="2800"/>
                                  </p:stCondLst>
                                  <p:childTnLst>
                                    <p:animEffect transition="out" filter="fade">
                                      <p:cBhvr>
                                        <p:cTn id="183" dur="250"/>
                                        <p:tgtEl>
                                          <p:spTgt spid="5148"/>
                                        </p:tgtEl>
                                      </p:cBhvr>
                                    </p:animEffect>
                                    <p:set>
                                      <p:cBhvr>
                                        <p:cTn id="184" dur="1" fill="hold">
                                          <p:stCondLst>
                                            <p:cond delay="249"/>
                                          </p:stCondLst>
                                        </p:cTn>
                                        <p:tgtEl>
                                          <p:spTgt spid="5148"/>
                                        </p:tgtEl>
                                        <p:attrNameLst>
                                          <p:attrName>style.visibility</p:attrName>
                                        </p:attrNameLst>
                                      </p:cBhvr>
                                      <p:to>
                                        <p:strVal val="hidden"/>
                                      </p:to>
                                    </p:set>
                                  </p:childTnLst>
                                </p:cTn>
                              </p:par>
                              <p:par>
                                <p:cTn id="185" presetID="10" presetClass="exit" presetSubtype="0" fill="hold" grpId="1" nodeType="withEffect">
                                  <p:stCondLst>
                                    <p:cond delay="2800"/>
                                  </p:stCondLst>
                                  <p:childTnLst>
                                    <p:animEffect transition="out" filter="fade">
                                      <p:cBhvr>
                                        <p:cTn id="186" dur="250"/>
                                        <p:tgtEl>
                                          <p:spTgt spid="5103"/>
                                        </p:tgtEl>
                                      </p:cBhvr>
                                    </p:animEffect>
                                    <p:set>
                                      <p:cBhvr>
                                        <p:cTn id="187" dur="1" fill="hold">
                                          <p:stCondLst>
                                            <p:cond delay="249"/>
                                          </p:stCondLst>
                                        </p:cTn>
                                        <p:tgtEl>
                                          <p:spTgt spid="5103"/>
                                        </p:tgtEl>
                                        <p:attrNameLst>
                                          <p:attrName>style.visibility</p:attrName>
                                        </p:attrNameLst>
                                      </p:cBhvr>
                                      <p:to>
                                        <p:strVal val="hidden"/>
                                      </p:to>
                                    </p:set>
                                  </p:childTnLst>
                                </p:cTn>
                              </p:par>
                              <p:par>
                                <p:cTn id="188" presetID="10" presetClass="exit" presetSubtype="0" fill="hold" grpId="1" nodeType="withEffect">
                                  <p:stCondLst>
                                    <p:cond delay="2800"/>
                                  </p:stCondLst>
                                  <p:childTnLst>
                                    <p:animEffect transition="out" filter="fade">
                                      <p:cBhvr>
                                        <p:cTn id="189" dur="250"/>
                                        <p:tgtEl>
                                          <p:spTgt spid="5102"/>
                                        </p:tgtEl>
                                      </p:cBhvr>
                                    </p:animEffect>
                                    <p:set>
                                      <p:cBhvr>
                                        <p:cTn id="190" dur="1" fill="hold">
                                          <p:stCondLst>
                                            <p:cond delay="249"/>
                                          </p:stCondLst>
                                        </p:cTn>
                                        <p:tgtEl>
                                          <p:spTgt spid="5102"/>
                                        </p:tgtEl>
                                        <p:attrNameLst>
                                          <p:attrName>style.visibility</p:attrName>
                                        </p:attrNameLst>
                                      </p:cBhvr>
                                      <p:to>
                                        <p:strVal val="hidden"/>
                                      </p:to>
                                    </p:set>
                                  </p:childTnLst>
                                </p:cTn>
                              </p:par>
                              <p:par>
                                <p:cTn id="191" presetID="10" presetClass="exit" presetSubtype="0" fill="hold" grpId="1" nodeType="withEffect">
                                  <p:stCondLst>
                                    <p:cond delay="2800"/>
                                  </p:stCondLst>
                                  <p:childTnLst>
                                    <p:animEffect transition="out" filter="fade">
                                      <p:cBhvr>
                                        <p:cTn id="192" dur="250"/>
                                        <p:tgtEl>
                                          <p:spTgt spid="5177"/>
                                        </p:tgtEl>
                                      </p:cBhvr>
                                    </p:animEffect>
                                    <p:set>
                                      <p:cBhvr>
                                        <p:cTn id="193" dur="1" fill="hold">
                                          <p:stCondLst>
                                            <p:cond delay="249"/>
                                          </p:stCondLst>
                                        </p:cTn>
                                        <p:tgtEl>
                                          <p:spTgt spid="5177"/>
                                        </p:tgtEl>
                                        <p:attrNameLst>
                                          <p:attrName>style.visibility</p:attrName>
                                        </p:attrNameLst>
                                      </p:cBhvr>
                                      <p:to>
                                        <p:strVal val="hidden"/>
                                      </p:to>
                                    </p:set>
                                  </p:childTnLst>
                                </p:cTn>
                              </p:par>
                              <p:par>
                                <p:cTn id="194" presetID="10" presetClass="exit" presetSubtype="0" fill="hold" grpId="1" nodeType="withEffect">
                                  <p:stCondLst>
                                    <p:cond delay="2800"/>
                                  </p:stCondLst>
                                  <p:childTnLst>
                                    <p:animEffect transition="out" filter="fade">
                                      <p:cBhvr>
                                        <p:cTn id="195" dur="250"/>
                                        <p:tgtEl>
                                          <p:spTgt spid="5176"/>
                                        </p:tgtEl>
                                      </p:cBhvr>
                                    </p:animEffect>
                                    <p:set>
                                      <p:cBhvr>
                                        <p:cTn id="196" dur="1" fill="hold">
                                          <p:stCondLst>
                                            <p:cond delay="249"/>
                                          </p:stCondLst>
                                        </p:cTn>
                                        <p:tgtEl>
                                          <p:spTgt spid="5176"/>
                                        </p:tgtEl>
                                        <p:attrNameLst>
                                          <p:attrName>style.visibility</p:attrName>
                                        </p:attrNameLst>
                                      </p:cBhvr>
                                      <p:to>
                                        <p:strVal val="hidden"/>
                                      </p:to>
                                    </p:set>
                                  </p:childTnLst>
                                </p:cTn>
                              </p:par>
                              <p:par>
                                <p:cTn id="197" presetID="10" presetClass="exit" presetSubtype="0" fill="hold" grpId="1" nodeType="withEffect">
                                  <p:stCondLst>
                                    <p:cond delay="2800"/>
                                  </p:stCondLst>
                                  <p:childTnLst>
                                    <p:animEffect transition="out" filter="fade">
                                      <p:cBhvr>
                                        <p:cTn id="198" dur="250"/>
                                        <p:tgtEl>
                                          <p:spTgt spid="5175"/>
                                        </p:tgtEl>
                                      </p:cBhvr>
                                    </p:animEffect>
                                    <p:set>
                                      <p:cBhvr>
                                        <p:cTn id="199" dur="1" fill="hold">
                                          <p:stCondLst>
                                            <p:cond delay="249"/>
                                          </p:stCondLst>
                                        </p:cTn>
                                        <p:tgtEl>
                                          <p:spTgt spid="5175"/>
                                        </p:tgtEl>
                                        <p:attrNameLst>
                                          <p:attrName>style.visibility</p:attrName>
                                        </p:attrNameLst>
                                      </p:cBhvr>
                                      <p:to>
                                        <p:strVal val="hidden"/>
                                      </p:to>
                                    </p:set>
                                  </p:childTnLst>
                                </p:cTn>
                              </p:par>
                              <p:par>
                                <p:cTn id="200" presetID="10" presetClass="exit" presetSubtype="0" fill="hold" grpId="1" nodeType="withEffect">
                                  <p:stCondLst>
                                    <p:cond delay="2800"/>
                                  </p:stCondLst>
                                  <p:childTnLst>
                                    <p:animEffect transition="out" filter="fade">
                                      <p:cBhvr>
                                        <p:cTn id="201" dur="250"/>
                                        <p:tgtEl>
                                          <p:spTgt spid="5104"/>
                                        </p:tgtEl>
                                      </p:cBhvr>
                                    </p:animEffect>
                                    <p:set>
                                      <p:cBhvr>
                                        <p:cTn id="202" dur="1" fill="hold">
                                          <p:stCondLst>
                                            <p:cond delay="249"/>
                                          </p:stCondLst>
                                        </p:cTn>
                                        <p:tgtEl>
                                          <p:spTgt spid="5104"/>
                                        </p:tgtEl>
                                        <p:attrNameLst>
                                          <p:attrName>style.visibility</p:attrName>
                                        </p:attrNameLst>
                                      </p:cBhvr>
                                      <p:to>
                                        <p:strVal val="hidden"/>
                                      </p:to>
                                    </p:set>
                                  </p:childTnLst>
                                </p:cTn>
                              </p:par>
                              <p:par>
                                <p:cTn id="203" presetID="10" presetClass="exit" presetSubtype="0" fill="hold" grpId="1" nodeType="withEffect">
                                  <p:stCondLst>
                                    <p:cond delay="2800"/>
                                  </p:stCondLst>
                                  <p:childTnLst>
                                    <p:animEffect transition="out" filter="fade">
                                      <p:cBhvr>
                                        <p:cTn id="204" dur="250"/>
                                        <p:tgtEl>
                                          <p:spTgt spid="5161"/>
                                        </p:tgtEl>
                                      </p:cBhvr>
                                    </p:animEffect>
                                    <p:set>
                                      <p:cBhvr>
                                        <p:cTn id="205" dur="1" fill="hold">
                                          <p:stCondLst>
                                            <p:cond delay="249"/>
                                          </p:stCondLst>
                                        </p:cTn>
                                        <p:tgtEl>
                                          <p:spTgt spid="5161"/>
                                        </p:tgtEl>
                                        <p:attrNameLst>
                                          <p:attrName>style.visibility</p:attrName>
                                        </p:attrNameLst>
                                      </p:cBhvr>
                                      <p:to>
                                        <p:strVal val="hidden"/>
                                      </p:to>
                                    </p:set>
                                  </p:childTnLst>
                                </p:cTn>
                              </p:par>
                              <p:par>
                                <p:cTn id="206" presetID="10" presetClass="exit" presetSubtype="0" fill="hold" grpId="1" nodeType="withEffect">
                                  <p:stCondLst>
                                    <p:cond delay="2800"/>
                                  </p:stCondLst>
                                  <p:childTnLst>
                                    <p:animEffect transition="out" filter="fade">
                                      <p:cBhvr>
                                        <p:cTn id="207" dur="250"/>
                                        <p:tgtEl>
                                          <p:spTgt spid="5168"/>
                                        </p:tgtEl>
                                      </p:cBhvr>
                                    </p:animEffect>
                                    <p:set>
                                      <p:cBhvr>
                                        <p:cTn id="208" dur="1" fill="hold">
                                          <p:stCondLst>
                                            <p:cond delay="249"/>
                                          </p:stCondLst>
                                        </p:cTn>
                                        <p:tgtEl>
                                          <p:spTgt spid="5168"/>
                                        </p:tgtEl>
                                        <p:attrNameLst>
                                          <p:attrName>style.visibility</p:attrName>
                                        </p:attrNameLst>
                                      </p:cBhvr>
                                      <p:to>
                                        <p:strVal val="hidden"/>
                                      </p:to>
                                    </p:set>
                                  </p:childTnLst>
                                </p:cTn>
                              </p:par>
                              <p:par>
                                <p:cTn id="209" presetID="10" presetClass="exit" presetSubtype="0" fill="hold" grpId="1" nodeType="withEffect">
                                  <p:stCondLst>
                                    <p:cond delay="2800"/>
                                  </p:stCondLst>
                                  <p:childTnLst>
                                    <p:animEffect transition="out" filter="fade">
                                      <p:cBhvr>
                                        <p:cTn id="210" dur="250"/>
                                        <p:tgtEl>
                                          <p:spTgt spid="5164"/>
                                        </p:tgtEl>
                                      </p:cBhvr>
                                    </p:animEffect>
                                    <p:set>
                                      <p:cBhvr>
                                        <p:cTn id="211" dur="1" fill="hold">
                                          <p:stCondLst>
                                            <p:cond delay="249"/>
                                          </p:stCondLst>
                                        </p:cTn>
                                        <p:tgtEl>
                                          <p:spTgt spid="5164"/>
                                        </p:tgtEl>
                                        <p:attrNameLst>
                                          <p:attrName>style.visibility</p:attrName>
                                        </p:attrNameLst>
                                      </p:cBhvr>
                                      <p:to>
                                        <p:strVal val="hidden"/>
                                      </p:to>
                                    </p:set>
                                  </p:childTnLst>
                                </p:cTn>
                              </p:par>
                              <p:par>
                                <p:cTn id="212" presetID="10" presetClass="entr" presetSubtype="0" fill="hold" nodeType="withEffect">
                                  <p:stCondLst>
                                    <p:cond delay="3500"/>
                                  </p:stCondLst>
                                  <p:childTnLst>
                                    <p:set>
                                      <p:cBhvr>
                                        <p:cTn id="213" dur="1" fill="hold">
                                          <p:stCondLst>
                                            <p:cond delay="0"/>
                                          </p:stCondLst>
                                        </p:cTn>
                                        <p:tgtEl>
                                          <p:spTgt spid="5240"/>
                                        </p:tgtEl>
                                        <p:attrNameLst>
                                          <p:attrName>style.visibility</p:attrName>
                                        </p:attrNameLst>
                                      </p:cBhvr>
                                      <p:to>
                                        <p:strVal val="visible"/>
                                      </p:to>
                                    </p:set>
                                    <p:animEffect transition="in" filter="fade">
                                      <p:cBhvr>
                                        <p:cTn id="214" dur="250"/>
                                        <p:tgtEl>
                                          <p:spTgt spid="5240"/>
                                        </p:tgtEl>
                                      </p:cBhvr>
                                    </p:animEffect>
                                  </p:childTnLst>
                                </p:cTn>
                              </p:par>
                              <p:par>
                                <p:cTn id="215" presetID="10" presetClass="entr" presetSubtype="0" fill="hold" nodeType="withEffect">
                                  <p:stCondLst>
                                    <p:cond delay="3500"/>
                                  </p:stCondLst>
                                  <p:childTnLst>
                                    <p:set>
                                      <p:cBhvr>
                                        <p:cTn id="216" dur="1" fill="hold">
                                          <p:stCondLst>
                                            <p:cond delay="0"/>
                                          </p:stCondLst>
                                        </p:cTn>
                                        <p:tgtEl>
                                          <p:spTgt spid="5231"/>
                                        </p:tgtEl>
                                        <p:attrNameLst>
                                          <p:attrName>style.visibility</p:attrName>
                                        </p:attrNameLst>
                                      </p:cBhvr>
                                      <p:to>
                                        <p:strVal val="visible"/>
                                      </p:to>
                                    </p:set>
                                    <p:animEffect transition="in" filter="fade">
                                      <p:cBhvr>
                                        <p:cTn id="217" dur="250"/>
                                        <p:tgtEl>
                                          <p:spTgt spid="5231"/>
                                        </p:tgtEl>
                                      </p:cBhvr>
                                    </p:animEffect>
                                  </p:childTnLst>
                                </p:cTn>
                              </p:par>
                              <p:par>
                                <p:cTn id="218" presetID="10" presetClass="entr" presetSubtype="0" fill="hold" nodeType="withEffect">
                                  <p:stCondLst>
                                    <p:cond delay="3500"/>
                                  </p:stCondLst>
                                  <p:childTnLst>
                                    <p:set>
                                      <p:cBhvr>
                                        <p:cTn id="219" dur="1" fill="hold">
                                          <p:stCondLst>
                                            <p:cond delay="0"/>
                                          </p:stCondLst>
                                        </p:cTn>
                                        <p:tgtEl>
                                          <p:spTgt spid="5237"/>
                                        </p:tgtEl>
                                        <p:attrNameLst>
                                          <p:attrName>style.visibility</p:attrName>
                                        </p:attrNameLst>
                                      </p:cBhvr>
                                      <p:to>
                                        <p:strVal val="visible"/>
                                      </p:to>
                                    </p:set>
                                    <p:animEffect transition="in" filter="fade">
                                      <p:cBhvr>
                                        <p:cTn id="220" dur="250"/>
                                        <p:tgtEl>
                                          <p:spTgt spid="5237"/>
                                        </p:tgtEl>
                                      </p:cBhvr>
                                    </p:animEffect>
                                  </p:childTnLst>
                                </p:cTn>
                              </p:par>
                              <p:par>
                                <p:cTn id="221" presetID="10" presetClass="entr" presetSubtype="0" fill="hold" nodeType="withEffect">
                                  <p:stCondLst>
                                    <p:cond delay="3500"/>
                                  </p:stCondLst>
                                  <p:childTnLst>
                                    <p:set>
                                      <p:cBhvr>
                                        <p:cTn id="222" dur="1" fill="hold">
                                          <p:stCondLst>
                                            <p:cond delay="0"/>
                                          </p:stCondLst>
                                        </p:cTn>
                                        <p:tgtEl>
                                          <p:spTgt spid="5234"/>
                                        </p:tgtEl>
                                        <p:attrNameLst>
                                          <p:attrName>style.visibility</p:attrName>
                                        </p:attrNameLst>
                                      </p:cBhvr>
                                      <p:to>
                                        <p:strVal val="visible"/>
                                      </p:to>
                                    </p:set>
                                    <p:animEffect transition="in" filter="fade">
                                      <p:cBhvr>
                                        <p:cTn id="223" dur="250"/>
                                        <p:tgtEl>
                                          <p:spTgt spid="5234"/>
                                        </p:tgtEl>
                                      </p:cBhvr>
                                    </p:animEffect>
                                  </p:childTnLst>
                                </p:cTn>
                              </p:par>
                              <p:par>
                                <p:cTn id="224" presetID="42" presetClass="path" presetSubtype="0" decel="100000" fill="hold" nodeType="withEffect">
                                  <p:stCondLst>
                                    <p:cond delay="3800"/>
                                  </p:stCondLst>
                                  <p:childTnLst>
                                    <p:animMotion origin="layout" path="M 2.24662E-6 3.39991E-6 L -0.35563 -0.10236 " pathEditMode="relative" rAng="0" ptsTypes="AA">
                                      <p:cBhvr>
                                        <p:cTn id="225" dur="1000" fill="hold"/>
                                        <p:tgtEl>
                                          <p:spTgt spid="5240"/>
                                        </p:tgtEl>
                                        <p:attrNameLst>
                                          <p:attrName>ppt_x</p:attrName>
                                          <p:attrName>ppt_y</p:attrName>
                                        </p:attrNameLst>
                                      </p:cBhvr>
                                      <p:rCtr x="-17833" y="-5039"/>
                                    </p:animMotion>
                                  </p:childTnLst>
                                </p:cTn>
                              </p:par>
                              <p:par>
                                <p:cTn id="226" presetID="42" presetClass="path" presetSubtype="0" decel="100000" fill="hold" nodeType="withEffect">
                                  <p:stCondLst>
                                    <p:cond delay="3800"/>
                                  </p:stCondLst>
                                  <p:childTnLst>
                                    <p:animMotion origin="layout" path="M -1.10288E-6 2.16523E-6 L -0.51711 -0.14389 " pathEditMode="relative" rAng="0" ptsTypes="AA">
                                      <p:cBhvr>
                                        <p:cTn id="227" dur="1000" fill="hold"/>
                                        <p:tgtEl>
                                          <p:spTgt spid="5231"/>
                                        </p:tgtEl>
                                        <p:attrNameLst>
                                          <p:attrName>ppt_x</p:attrName>
                                          <p:attrName>ppt_y</p:attrName>
                                        </p:attrNameLst>
                                      </p:cBhvr>
                                      <p:rCtr x="-25938" y="-7217"/>
                                    </p:animMotion>
                                  </p:childTnLst>
                                </p:cTn>
                              </p:par>
                              <p:par>
                                <p:cTn id="228" presetID="42" presetClass="path" presetSubtype="0" decel="100000" fill="hold" nodeType="withEffect">
                                  <p:stCondLst>
                                    <p:cond delay="3800"/>
                                  </p:stCondLst>
                                  <p:childTnLst>
                                    <p:animMotion origin="layout" path="M 4.56472E-6 2.601E-6 L -0.37784 -0.27622 " pathEditMode="relative" rAng="0" ptsTypes="AA">
                                      <p:cBhvr>
                                        <p:cTn id="229" dur="1000" fill="hold"/>
                                        <p:tgtEl>
                                          <p:spTgt spid="5237"/>
                                        </p:tgtEl>
                                        <p:attrNameLst>
                                          <p:attrName>ppt_x</p:attrName>
                                          <p:attrName>ppt_y</p:attrName>
                                        </p:attrNameLst>
                                      </p:cBhvr>
                                      <p:rCtr x="-18866" y="-13618"/>
                                    </p:animMotion>
                                  </p:childTnLst>
                                </p:cTn>
                              </p:par>
                              <p:par>
                                <p:cTn id="230" presetID="42" presetClass="path" presetSubtype="0" decel="100000" fill="hold" nodeType="withEffect">
                                  <p:stCondLst>
                                    <p:cond delay="3800"/>
                                  </p:stCondLst>
                                  <p:childTnLst>
                                    <p:animMotion origin="layout" path="M 4.26091E-6 -4.63459E-6 L -0.53779 -0.25624 " pathEditMode="relative" rAng="0" ptsTypes="AA">
                                      <p:cBhvr>
                                        <p:cTn id="231" dur="1000" fill="hold"/>
                                        <p:tgtEl>
                                          <p:spTgt spid="5234"/>
                                        </p:tgtEl>
                                        <p:attrNameLst>
                                          <p:attrName>ppt_x</p:attrName>
                                          <p:attrName>ppt_y</p:attrName>
                                        </p:attrNameLst>
                                      </p:cBhvr>
                                      <p:rCtr x="-26896" y="-12823"/>
                                    </p:animMotion>
                                  </p:childTnLst>
                                </p:cTn>
                              </p:par>
                              <p:par>
                                <p:cTn id="232" presetID="2" presetClass="entr" presetSubtype="8" decel="100000" fill="hold" grpId="0" nodeType="withEffect">
                                  <p:stCondLst>
                                    <p:cond delay="4800"/>
                                  </p:stCondLst>
                                  <p:childTnLst>
                                    <p:set>
                                      <p:cBhvr>
                                        <p:cTn id="233" dur="1" fill="hold">
                                          <p:stCondLst>
                                            <p:cond delay="0"/>
                                          </p:stCondLst>
                                        </p:cTn>
                                        <p:tgtEl>
                                          <p:spTgt spid="2538"/>
                                        </p:tgtEl>
                                        <p:attrNameLst>
                                          <p:attrName>style.visibility</p:attrName>
                                        </p:attrNameLst>
                                      </p:cBhvr>
                                      <p:to>
                                        <p:strVal val="visible"/>
                                      </p:to>
                                    </p:set>
                                    <p:anim calcmode="lin" valueType="num">
                                      <p:cBhvr additive="base">
                                        <p:cTn id="234" dur="750" fill="hold"/>
                                        <p:tgtEl>
                                          <p:spTgt spid="2538"/>
                                        </p:tgtEl>
                                        <p:attrNameLst>
                                          <p:attrName>ppt_x</p:attrName>
                                        </p:attrNameLst>
                                      </p:cBhvr>
                                      <p:tavLst>
                                        <p:tav tm="0">
                                          <p:val>
                                            <p:strVal val="0-#ppt_w/2"/>
                                          </p:val>
                                        </p:tav>
                                        <p:tav tm="100000">
                                          <p:val>
                                            <p:strVal val="#ppt_x"/>
                                          </p:val>
                                        </p:tav>
                                      </p:tavLst>
                                    </p:anim>
                                    <p:anim calcmode="lin" valueType="num">
                                      <p:cBhvr additive="base">
                                        <p:cTn id="235" dur="750" fill="hold"/>
                                        <p:tgtEl>
                                          <p:spTgt spid="2538"/>
                                        </p:tgtEl>
                                        <p:attrNameLst>
                                          <p:attrName>ppt_y</p:attrName>
                                        </p:attrNameLst>
                                      </p:cBhvr>
                                      <p:tavLst>
                                        <p:tav tm="0">
                                          <p:val>
                                            <p:strVal val="#ppt_y"/>
                                          </p:val>
                                        </p:tav>
                                        <p:tav tm="100000">
                                          <p:val>
                                            <p:strVal val="#ppt_y"/>
                                          </p:val>
                                        </p:tav>
                                      </p:tavLst>
                                    </p:anim>
                                  </p:childTnLst>
                                </p:cTn>
                              </p:par>
                              <p:par>
                                <p:cTn id="236" presetID="10" presetClass="entr" presetSubtype="0" fill="hold" grpId="0" nodeType="withEffect">
                                  <p:stCondLst>
                                    <p:cond delay="4900"/>
                                  </p:stCondLst>
                                  <p:childTnLst>
                                    <p:set>
                                      <p:cBhvr>
                                        <p:cTn id="237" dur="1" fill="hold">
                                          <p:stCondLst>
                                            <p:cond delay="0"/>
                                          </p:stCondLst>
                                        </p:cTn>
                                        <p:tgtEl>
                                          <p:spTgt spid="5169"/>
                                        </p:tgtEl>
                                        <p:attrNameLst>
                                          <p:attrName>style.visibility</p:attrName>
                                        </p:attrNameLst>
                                      </p:cBhvr>
                                      <p:to>
                                        <p:strVal val="visible"/>
                                      </p:to>
                                    </p:set>
                                    <p:animEffect transition="in" filter="fade">
                                      <p:cBhvr>
                                        <p:cTn id="238" dur="250"/>
                                        <p:tgtEl>
                                          <p:spTgt spid="5169"/>
                                        </p:tgtEl>
                                      </p:cBhvr>
                                    </p:animEffect>
                                  </p:childTnLst>
                                </p:cTn>
                              </p:par>
                              <p:par>
                                <p:cTn id="239" presetID="10" presetClass="entr" presetSubtype="0" fill="hold" grpId="0" nodeType="withEffect">
                                  <p:stCondLst>
                                    <p:cond delay="4900"/>
                                  </p:stCondLst>
                                  <p:childTnLst>
                                    <p:set>
                                      <p:cBhvr>
                                        <p:cTn id="240" dur="1" fill="hold">
                                          <p:stCondLst>
                                            <p:cond delay="0"/>
                                          </p:stCondLst>
                                        </p:cTn>
                                        <p:tgtEl>
                                          <p:spTgt spid="2572"/>
                                        </p:tgtEl>
                                        <p:attrNameLst>
                                          <p:attrName>style.visibility</p:attrName>
                                        </p:attrNameLst>
                                      </p:cBhvr>
                                      <p:to>
                                        <p:strVal val="visible"/>
                                      </p:to>
                                    </p:set>
                                    <p:animEffect transition="in" filter="fade">
                                      <p:cBhvr>
                                        <p:cTn id="241" dur="250"/>
                                        <p:tgtEl>
                                          <p:spTgt spid="2572"/>
                                        </p:tgtEl>
                                      </p:cBhvr>
                                    </p:animEffect>
                                  </p:childTnLst>
                                </p:cTn>
                              </p:par>
                              <p:par>
                                <p:cTn id="242" presetID="10" presetClass="entr" presetSubtype="0" fill="hold" nodeType="withEffect">
                                  <p:stCondLst>
                                    <p:cond delay="4900"/>
                                  </p:stCondLst>
                                  <p:childTnLst>
                                    <p:set>
                                      <p:cBhvr>
                                        <p:cTn id="243" dur="1" fill="hold">
                                          <p:stCondLst>
                                            <p:cond delay="0"/>
                                          </p:stCondLst>
                                        </p:cTn>
                                        <p:tgtEl>
                                          <p:spTgt spid="2533"/>
                                        </p:tgtEl>
                                        <p:attrNameLst>
                                          <p:attrName>style.visibility</p:attrName>
                                        </p:attrNameLst>
                                      </p:cBhvr>
                                      <p:to>
                                        <p:strVal val="visible"/>
                                      </p:to>
                                    </p:set>
                                    <p:animEffect transition="in" filter="fade">
                                      <p:cBhvr>
                                        <p:cTn id="244" dur="250"/>
                                        <p:tgtEl>
                                          <p:spTgt spid="2533"/>
                                        </p:tgtEl>
                                      </p:cBhvr>
                                    </p:animEffect>
                                  </p:childTnLst>
                                </p:cTn>
                              </p:par>
                              <p:par>
                                <p:cTn id="245" presetID="10" presetClass="entr" presetSubtype="0" fill="hold" grpId="0" nodeType="withEffect">
                                  <p:stCondLst>
                                    <p:cond delay="4900"/>
                                  </p:stCondLst>
                                  <p:childTnLst>
                                    <p:set>
                                      <p:cBhvr>
                                        <p:cTn id="246" dur="1" fill="hold">
                                          <p:stCondLst>
                                            <p:cond delay="0"/>
                                          </p:stCondLst>
                                        </p:cTn>
                                        <p:tgtEl>
                                          <p:spTgt spid="5170"/>
                                        </p:tgtEl>
                                        <p:attrNameLst>
                                          <p:attrName>style.visibility</p:attrName>
                                        </p:attrNameLst>
                                      </p:cBhvr>
                                      <p:to>
                                        <p:strVal val="visible"/>
                                      </p:to>
                                    </p:set>
                                    <p:animEffect transition="in" filter="fade">
                                      <p:cBhvr>
                                        <p:cTn id="247" dur="250"/>
                                        <p:tgtEl>
                                          <p:spTgt spid="5170"/>
                                        </p:tgtEl>
                                      </p:cBhvr>
                                    </p:animEffect>
                                  </p:childTnLst>
                                </p:cTn>
                              </p:par>
                              <p:par>
                                <p:cTn id="248" presetID="10" presetClass="entr" presetSubtype="0" fill="hold" nodeType="withEffect">
                                  <p:stCondLst>
                                    <p:cond delay="4900"/>
                                  </p:stCondLst>
                                  <p:childTnLst>
                                    <p:set>
                                      <p:cBhvr>
                                        <p:cTn id="249" dur="1" fill="hold">
                                          <p:stCondLst>
                                            <p:cond delay="0"/>
                                          </p:stCondLst>
                                        </p:cTn>
                                        <p:tgtEl>
                                          <p:spTgt spid="2535"/>
                                        </p:tgtEl>
                                        <p:attrNameLst>
                                          <p:attrName>style.visibility</p:attrName>
                                        </p:attrNameLst>
                                      </p:cBhvr>
                                      <p:to>
                                        <p:strVal val="visible"/>
                                      </p:to>
                                    </p:set>
                                    <p:animEffect transition="in" filter="fade">
                                      <p:cBhvr>
                                        <p:cTn id="250" dur="250"/>
                                        <p:tgtEl>
                                          <p:spTgt spid="2535"/>
                                        </p:tgtEl>
                                      </p:cBhvr>
                                    </p:animEffect>
                                  </p:childTnLst>
                                </p:cTn>
                              </p:par>
                              <p:par>
                                <p:cTn id="251" presetID="10" presetClass="entr" presetSubtype="0" fill="hold" grpId="0" nodeType="withEffect">
                                  <p:stCondLst>
                                    <p:cond delay="4900"/>
                                  </p:stCondLst>
                                  <p:childTnLst>
                                    <p:set>
                                      <p:cBhvr>
                                        <p:cTn id="252" dur="1" fill="hold">
                                          <p:stCondLst>
                                            <p:cond delay="0"/>
                                          </p:stCondLst>
                                        </p:cTn>
                                        <p:tgtEl>
                                          <p:spTgt spid="5172"/>
                                        </p:tgtEl>
                                        <p:attrNameLst>
                                          <p:attrName>style.visibility</p:attrName>
                                        </p:attrNameLst>
                                      </p:cBhvr>
                                      <p:to>
                                        <p:strVal val="visible"/>
                                      </p:to>
                                    </p:set>
                                    <p:animEffect transition="in" filter="fade">
                                      <p:cBhvr>
                                        <p:cTn id="253" dur="250"/>
                                        <p:tgtEl>
                                          <p:spTgt spid="5172"/>
                                        </p:tgtEl>
                                      </p:cBhvr>
                                    </p:animEffect>
                                  </p:childTnLst>
                                </p:cTn>
                              </p:par>
                              <p:par>
                                <p:cTn id="254" presetID="10" presetClass="entr" presetSubtype="0" fill="hold" nodeType="withEffect">
                                  <p:stCondLst>
                                    <p:cond delay="4900"/>
                                  </p:stCondLst>
                                  <p:childTnLst>
                                    <p:set>
                                      <p:cBhvr>
                                        <p:cTn id="255" dur="1" fill="hold">
                                          <p:stCondLst>
                                            <p:cond delay="0"/>
                                          </p:stCondLst>
                                        </p:cTn>
                                        <p:tgtEl>
                                          <p:spTgt spid="2531"/>
                                        </p:tgtEl>
                                        <p:attrNameLst>
                                          <p:attrName>style.visibility</p:attrName>
                                        </p:attrNameLst>
                                      </p:cBhvr>
                                      <p:to>
                                        <p:strVal val="visible"/>
                                      </p:to>
                                    </p:set>
                                    <p:animEffect transition="in" filter="fade">
                                      <p:cBhvr>
                                        <p:cTn id="256" dur="250"/>
                                        <p:tgtEl>
                                          <p:spTgt spid="2531"/>
                                        </p:tgtEl>
                                      </p:cBhvr>
                                    </p:animEffect>
                                  </p:childTnLst>
                                </p:cTn>
                              </p:par>
                              <p:par>
                                <p:cTn id="257" presetID="10" presetClass="entr" presetSubtype="0" fill="hold" grpId="0" nodeType="withEffect">
                                  <p:stCondLst>
                                    <p:cond delay="4900"/>
                                  </p:stCondLst>
                                  <p:childTnLst>
                                    <p:set>
                                      <p:cBhvr>
                                        <p:cTn id="258" dur="1" fill="hold">
                                          <p:stCondLst>
                                            <p:cond delay="0"/>
                                          </p:stCondLst>
                                        </p:cTn>
                                        <p:tgtEl>
                                          <p:spTgt spid="5173"/>
                                        </p:tgtEl>
                                        <p:attrNameLst>
                                          <p:attrName>style.visibility</p:attrName>
                                        </p:attrNameLst>
                                      </p:cBhvr>
                                      <p:to>
                                        <p:strVal val="visible"/>
                                      </p:to>
                                    </p:set>
                                    <p:animEffect transition="in" filter="fade">
                                      <p:cBhvr>
                                        <p:cTn id="259" dur="250"/>
                                        <p:tgtEl>
                                          <p:spTgt spid="5173"/>
                                        </p:tgtEl>
                                      </p:cBhvr>
                                    </p:animEffect>
                                  </p:childTnLst>
                                </p:cTn>
                              </p:par>
                              <p:par>
                                <p:cTn id="260" presetID="10" presetClass="exit" presetSubtype="0" fill="hold" nodeType="withEffect">
                                  <p:stCondLst>
                                    <p:cond delay="4900"/>
                                  </p:stCondLst>
                                  <p:childTnLst>
                                    <p:animEffect transition="out" filter="fade">
                                      <p:cBhvr>
                                        <p:cTn id="261" dur="250"/>
                                        <p:tgtEl>
                                          <p:spTgt spid="5240"/>
                                        </p:tgtEl>
                                      </p:cBhvr>
                                    </p:animEffect>
                                    <p:set>
                                      <p:cBhvr>
                                        <p:cTn id="262" dur="1" fill="hold">
                                          <p:stCondLst>
                                            <p:cond delay="249"/>
                                          </p:stCondLst>
                                        </p:cTn>
                                        <p:tgtEl>
                                          <p:spTgt spid="5240"/>
                                        </p:tgtEl>
                                        <p:attrNameLst>
                                          <p:attrName>style.visibility</p:attrName>
                                        </p:attrNameLst>
                                      </p:cBhvr>
                                      <p:to>
                                        <p:strVal val="hidden"/>
                                      </p:to>
                                    </p:set>
                                  </p:childTnLst>
                                </p:cTn>
                              </p:par>
                              <p:par>
                                <p:cTn id="263" presetID="10" presetClass="exit" presetSubtype="0" fill="hold" nodeType="withEffect">
                                  <p:stCondLst>
                                    <p:cond delay="4900"/>
                                  </p:stCondLst>
                                  <p:childTnLst>
                                    <p:animEffect transition="out" filter="fade">
                                      <p:cBhvr>
                                        <p:cTn id="264" dur="250"/>
                                        <p:tgtEl>
                                          <p:spTgt spid="5231"/>
                                        </p:tgtEl>
                                      </p:cBhvr>
                                    </p:animEffect>
                                    <p:set>
                                      <p:cBhvr>
                                        <p:cTn id="265" dur="1" fill="hold">
                                          <p:stCondLst>
                                            <p:cond delay="249"/>
                                          </p:stCondLst>
                                        </p:cTn>
                                        <p:tgtEl>
                                          <p:spTgt spid="5231"/>
                                        </p:tgtEl>
                                        <p:attrNameLst>
                                          <p:attrName>style.visibility</p:attrName>
                                        </p:attrNameLst>
                                      </p:cBhvr>
                                      <p:to>
                                        <p:strVal val="hidden"/>
                                      </p:to>
                                    </p:set>
                                  </p:childTnLst>
                                </p:cTn>
                              </p:par>
                              <p:par>
                                <p:cTn id="266" presetID="10" presetClass="exit" presetSubtype="0" fill="hold" nodeType="withEffect">
                                  <p:stCondLst>
                                    <p:cond delay="4900"/>
                                  </p:stCondLst>
                                  <p:childTnLst>
                                    <p:animEffect transition="out" filter="fade">
                                      <p:cBhvr>
                                        <p:cTn id="267" dur="250"/>
                                        <p:tgtEl>
                                          <p:spTgt spid="5237"/>
                                        </p:tgtEl>
                                      </p:cBhvr>
                                    </p:animEffect>
                                    <p:set>
                                      <p:cBhvr>
                                        <p:cTn id="268" dur="1" fill="hold">
                                          <p:stCondLst>
                                            <p:cond delay="249"/>
                                          </p:stCondLst>
                                        </p:cTn>
                                        <p:tgtEl>
                                          <p:spTgt spid="5237"/>
                                        </p:tgtEl>
                                        <p:attrNameLst>
                                          <p:attrName>style.visibility</p:attrName>
                                        </p:attrNameLst>
                                      </p:cBhvr>
                                      <p:to>
                                        <p:strVal val="hidden"/>
                                      </p:to>
                                    </p:set>
                                  </p:childTnLst>
                                </p:cTn>
                              </p:par>
                              <p:par>
                                <p:cTn id="269" presetID="10" presetClass="exit" presetSubtype="0" fill="hold" nodeType="withEffect">
                                  <p:stCondLst>
                                    <p:cond delay="4900"/>
                                  </p:stCondLst>
                                  <p:childTnLst>
                                    <p:animEffect transition="out" filter="fade">
                                      <p:cBhvr>
                                        <p:cTn id="270" dur="250"/>
                                        <p:tgtEl>
                                          <p:spTgt spid="5234"/>
                                        </p:tgtEl>
                                      </p:cBhvr>
                                    </p:animEffect>
                                    <p:set>
                                      <p:cBhvr>
                                        <p:cTn id="271" dur="1" fill="hold">
                                          <p:stCondLst>
                                            <p:cond delay="249"/>
                                          </p:stCondLst>
                                        </p:cTn>
                                        <p:tgtEl>
                                          <p:spTgt spid="5234"/>
                                        </p:tgtEl>
                                        <p:attrNameLst>
                                          <p:attrName>style.visibility</p:attrName>
                                        </p:attrNameLst>
                                      </p:cBhvr>
                                      <p:to>
                                        <p:strVal val="hidden"/>
                                      </p:to>
                                    </p:set>
                                  </p:childTnLst>
                                </p:cTn>
                              </p:par>
                              <p:par>
                                <p:cTn id="272" presetID="10" presetClass="entr" presetSubtype="0" fill="hold" grpId="0" nodeType="withEffect">
                                  <p:stCondLst>
                                    <p:cond delay="5700"/>
                                  </p:stCondLst>
                                  <p:childTnLst>
                                    <p:set>
                                      <p:cBhvr>
                                        <p:cTn id="273" dur="1" fill="hold">
                                          <p:stCondLst>
                                            <p:cond delay="0"/>
                                          </p:stCondLst>
                                        </p:cTn>
                                        <p:tgtEl>
                                          <p:spTgt spid="2536"/>
                                        </p:tgtEl>
                                        <p:attrNameLst>
                                          <p:attrName>style.visibility</p:attrName>
                                        </p:attrNameLst>
                                      </p:cBhvr>
                                      <p:to>
                                        <p:strVal val="visible"/>
                                      </p:to>
                                    </p:set>
                                    <p:animEffect transition="in" filter="fade">
                                      <p:cBhvr>
                                        <p:cTn id="274" dur="250"/>
                                        <p:tgtEl>
                                          <p:spTgt spid="2536"/>
                                        </p:tgtEl>
                                      </p:cBhvr>
                                    </p:animEffect>
                                  </p:childTnLst>
                                </p:cTn>
                              </p:par>
                              <p:par>
                                <p:cTn id="275" presetID="10" presetClass="entr" presetSubtype="0" fill="hold" grpId="0" nodeType="withEffect">
                                  <p:stCondLst>
                                    <p:cond delay="5700"/>
                                  </p:stCondLst>
                                  <p:childTnLst>
                                    <p:set>
                                      <p:cBhvr>
                                        <p:cTn id="276" dur="1" fill="hold">
                                          <p:stCondLst>
                                            <p:cond delay="0"/>
                                          </p:stCondLst>
                                        </p:cTn>
                                        <p:tgtEl>
                                          <p:spTgt spid="2532"/>
                                        </p:tgtEl>
                                        <p:attrNameLst>
                                          <p:attrName>style.visibility</p:attrName>
                                        </p:attrNameLst>
                                      </p:cBhvr>
                                      <p:to>
                                        <p:strVal val="visible"/>
                                      </p:to>
                                    </p:set>
                                    <p:animEffect transition="in" filter="fade">
                                      <p:cBhvr>
                                        <p:cTn id="277" dur="250"/>
                                        <p:tgtEl>
                                          <p:spTgt spid="2532"/>
                                        </p:tgtEl>
                                      </p:cBhvr>
                                    </p:animEffect>
                                  </p:childTnLst>
                                </p:cTn>
                              </p:par>
                              <p:par>
                                <p:cTn id="278" presetID="10" presetClass="entr" presetSubtype="0" fill="hold" grpId="0" nodeType="withEffect">
                                  <p:stCondLst>
                                    <p:cond delay="5700"/>
                                  </p:stCondLst>
                                  <p:childTnLst>
                                    <p:set>
                                      <p:cBhvr>
                                        <p:cTn id="279" dur="1" fill="hold">
                                          <p:stCondLst>
                                            <p:cond delay="0"/>
                                          </p:stCondLst>
                                        </p:cTn>
                                        <p:tgtEl>
                                          <p:spTgt spid="2534"/>
                                        </p:tgtEl>
                                        <p:attrNameLst>
                                          <p:attrName>style.visibility</p:attrName>
                                        </p:attrNameLst>
                                      </p:cBhvr>
                                      <p:to>
                                        <p:strVal val="visible"/>
                                      </p:to>
                                    </p:set>
                                    <p:animEffect transition="in" filter="fade">
                                      <p:cBhvr>
                                        <p:cTn id="280" dur="250"/>
                                        <p:tgtEl>
                                          <p:spTgt spid="2534"/>
                                        </p:tgtEl>
                                      </p:cBhvr>
                                    </p:animEffect>
                                  </p:childTnLst>
                                </p:cTn>
                              </p:par>
                              <p:par>
                                <p:cTn id="281" presetID="10" presetClass="entr" presetSubtype="0" fill="hold" grpId="0" nodeType="withEffect">
                                  <p:stCondLst>
                                    <p:cond delay="5700"/>
                                  </p:stCondLst>
                                  <p:childTnLst>
                                    <p:set>
                                      <p:cBhvr>
                                        <p:cTn id="282" dur="1" fill="hold">
                                          <p:stCondLst>
                                            <p:cond delay="0"/>
                                          </p:stCondLst>
                                        </p:cTn>
                                        <p:tgtEl>
                                          <p:spTgt spid="2530"/>
                                        </p:tgtEl>
                                        <p:attrNameLst>
                                          <p:attrName>style.visibility</p:attrName>
                                        </p:attrNameLst>
                                      </p:cBhvr>
                                      <p:to>
                                        <p:strVal val="visible"/>
                                      </p:to>
                                    </p:set>
                                    <p:animEffect transition="in" filter="fade">
                                      <p:cBhvr>
                                        <p:cTn id="283" dur="250"/>
                                        <p:tgtEl>
                                          <p:spTgt spid="2530"/>
                                        </p:tgtEl>
                                      </p:cBhvr>
                                    </p:animEffect>
                                  </p:childTnLst>
                                </p:cTn>
                              </p:par>
                              <p:par>
                                <p:cTn id="284" presetID="10" presetClass="exit" presetSubtype="0" fill="hold" grpId="1" nodeType="withEffect">
                                  <p:stCondLst>
                                    <p:cond delay="5700"/>
                                  </p:stCondLst>
                                  <p:childTnLst>
                                    <p:animEffect transition="out" filter="fade">
                                      <p:cBhvr>
                                        <p:cTn id="285" dur="250"/>
                                        <p:tgtEl>
                                          <p:spTgt spid="5169"/>
                                        </p:tgtEl>
                                      </p:cBhvr>
                                    </p:animEffect>
                                    <p:set>
                                      <p:cBhvr>
                                        <p:cTn id="286" dur="1" fill="hold">
                                          <p:stCondLst>
                                            <p:cond delay="249"/>
                                          </p:stCondLst>
                                        </p:cTn>
                                        <p:tgtEl>
                                          <p:spTgt spid="5169"/>
                                        </p:tgtEl>
                                        <p:attrNameLst>
                                          <p:attrName>style.visibility</p:attrName>
                                        </p:attrNameLst>
                                      </p:cBhvr>
                                      <p:to>
                                        <p:strVal val="hidden"/>
                                      </p:to>
                                    </p:set>
                                  </p:childTnLst>
                                </p:cTn>
                              </p:par>
                              <p:par>
                                <p:cTn id="287" presetID="10" presetClass="exit" presetSubtype="0" fill="hold" grpId="1" nodeType="withEffect">
                                  <p:stCondLst>
                                    <p:cond delay="5700"/>
                                  </p:stCondLst>
                                  <p:childTnLst>
                                    <p:animEffect transition="out" filter="fade">
                                      <p:cBhvr>
                                        <p:cTn id="288" dur="250"/>
                                        <p:tgtEl>
                                          <p:spTgt spid="5170"/>
                                        </p:tgtEl>
                                      </p:cBhvr>
                                    </p:animEffect>
                                    <p:set>
                                      <p:cBhvr>
                                        <p:cTn id="289" dur="1" fill="hold">
                                          <p:stCondLst>
                                            <p:cond delay="249"/>
                                          </p:stCondLst>
                                        </p:cTn>
                                        <p:tgtEl>
                                          <p:spTgt spid="5170"/>
                                        </p:tgtEl>
                                        <p:attrNameLst>
                                          <p:attrName>style.visibility</p:attrName>
                                        </p:attrNameLst>
                                      </p:cBhvr>
                                      <p:to>
                                        <p:strVal val="hidden"/>
                                      </p:to>
                                    </p:set>
                                  </p:childTnLst>
                                </p:cTn>
                              </p:par>
                              <p:par>
                                <p:cTn id="290" presetID="10" presetClass="exit" presetSubtype="0" fill="hold" grpId="1" nodeType="withEffect">
                                  <p:stCondLst>
                                    <p:cond delay="5700"/>
                                  </p:stCondLst>
                                  <p:childTnLst>
                                    <p:animEffect transition="out" filter="fade">
                                      <p:cBhvr>
                                        <p:cTn id="291" dur="250"/>
                                        <p:tgtEl>
                                          <p:spTgt spid="5172"/>
                                        </p:tgtEl>
                                      </p:cBhvr>
                                    </p:animEffect>
                                    <p:set>
                                      <p:cBhvr>
                                        <p:cTn id="292" dur="1" fill="hold">
                                          <p:stCondLst>
                                            <p:cond delay="249"/>
                                          </p:stCondLst>
                                        </p:cTn>
                                        <p:tgtEl>
                                          <p:spTgt spid="5172"/>
                                        </p:tgtEl>
                                        <p:attrNameLst>
                                          <p:attrName>style.visibility</p:attrName>
                                        </p:attrNameLst>
                                      </p:cBhvr>
                                      <p:to>
                                        <p:strVal val="hidden"/>
                                      </p:to>
                                    </p:set>
                                  </p:childTnLst>
                                </p:cTn>
                              </p:par>
                              <p:par>
                                <p:cTn id="293" presetID="10" presetClass="exit" presetSubtype="0" fill="hold" grpId="1" nodeType="withEffect">
                                  <p:stCondLst>
                                    <p:cond delay="5700"/>
                                  </p:stCondLst>
                                  <p:childTnLst>
                                    <p:animEffect transition="out" filter="fade">
                                      <p:cBhvr>
                                        <p:cTn id="294" dur="250"/>
                                        <p:tgtEl>
                                          <p:spTgt spid="5173"/>
                                        </p:tgtEl>
                                      </p:cBhvr>
                                    </p:animEffect>
                                    <p:set>
                                      <p:cBhvr>
                                        <p:cTn id="295" dur="1" fill="hold">
                                          <p:stCondLst>
                                            <p:cond delay="249"/>
                                          </p:stCondLst>
                                        </p:cTn>
                                        <p:tgtEl>
                                          <p:spTgt spid="5173"/>
                                        </p:tgtEl>
                                        <p:attrNameLst>
                                          <p:attrName>style.visibility</p:attrName>
                                        </p:attrNameLst>
                                      </p:cBhvr>
                                      <p:to>
                                        <p:strVal val="hidden"/>
                                      </p:to>
                                    </p:set>
                                  </p:childTnLst>
                                </p:cTn>
                              </p:par>
                              <p:par>
                                <p:cTn id="296" presetID="10" presetClass="entr" presetSubtype="0" fill="hold" nodeType="withEffect">
                                  <p:stCondLst>
                                    <p:cond delay="6400"/>
                                  </p:stCondLst>
                                  <p:childTnLst>
                                    <p:set>
                                      <p:cBhvr>
                                        <p:cTn id="297" dur="1" fill="hold">
                                          <p:stCondLst>
                                            <p:cond delay="0"/>
                                          </p:stCondLst>
                                        </p:cTn>
                                        <p:tgtEl>
                                          <p:spTgt spid="5252"/>
                                        </p:tgtEl>
                                        <p:attrNameLst>
                                          <p:attrName>style.visibility</p:attrName>
                                        </p:attrNameLst>
                                      </p:cBhvr>
                                      <p:to>
                                        <p:strVal val="visible"/>
                                      </p:to>
                                    </p:set>
                                    <p:animEffect transition="in" filter="fade">
                                      <p:cBhvr>
                                        <p:cTn id="298" dur="250"/>
                                        <p:tgtEl>
                                          <p:spTgt spid="5252"/>
                                        </p:tgtEl>
                                      </p:cBhvr>
                                    </p:animEffect>
                                  </p:childTnLst>
                                </p:cTn>
                              </p:par>
                              <p:par>
                                <p:cTn id="299" presetID="10" presetClass="entr" presetSubtype="0" fill="hold" nodeType="withEffect">
                                  <p:stCondLst>
                                    <p:cond delay="6400"/>
                                  </p:stCondLst>
                                  <p:childTnLst>
                                    <p:set>
                                      <p:cBhvr>
                                        <p:cTn id="300" dur="1" fill="hold">
                                          <p:stCondLst>
                                            <p:cond delay="0"/>
                                          </p:stCondLst>
                                        </p:cTn>
                                        <p:tgtEl>
                                          <p:spTgt spid="5255"/>
                                        </p:tgtEl>
                                        <p:attrNameLst>
                                          <p:attrName>style.visibility</p:attrName>
                                        </p:attrNameLst>
                                      </p:cBhvr>
                                      <p:to>
                                        <p:strVal val="visible"/>
                                      </p:to>
                                    </p:set>
                                    <p:animEffect transition="in" filter="fade">
                                      <p:cBhvr>
                                        <p:cTn id="301" dur="250"/>
                                        <p:tgtEl>
                                          <p:spTgt spid="5255"/>
                                        </p:tgtEl>
                                      </p:cBhvr>
                                    </p:animEffect>
                                  </p:childTnLst>
                                </p:cTn>
                              </p:par>
                              <p:par>
                                <p:cTn id="302" presetID="10" presetClass="entr" presetSubtype="0" fill="hold" nodeType="withEffect">
                                  <p:stCondLst>
                                    <p:cond delay="6400"/>
                                  </p:stCondLst>
                                  <p:childTnLst>
                                    <p:set>
                                      <p:cBhvr>
                                        <p:cTn id="303" dur="1" fill="hold">
                                          <p:stCondLst>
                                            <p:cond delay="0"/>
                                          </p:stCondLst>
                                        </p:cTn>
                                        <p:tgtEl>
                                          <p:spTgt spid="5246"/>
                                        </p:tgtEl>
                                        <p:attrNameLst>
                                          <p:attrName>style.visibility</p:attrName>
                                        </p:attrNameLst>
                                      </p:cBhvr>
                                      <p:to>
                                        <p:strVal val="visible"/>
                                      </p:to>
                                    </p:set>
                                    <p:animEffect transition="in" filter="fade">
                                      <p:cBhvr>
                                        <p:cTn id="304" dur="250"/>
                                        <p:tgtEl>
                                          <p:spTgt spid="5246"/>
                                        </p:tgtEl>
                                      </p:cBhvr>
                                    </p:animEffect>
                                  </p:childTnLst>
                                </p:cTn>
                              </p:par>
                              <p:par>
                                <p:cTn id="305" presetID="10" presetClass="entr" presetSubtype="0" fill="hold" nodeType="withEffect">
                                  <p:stCondLst>
                                    <p:cond delay="6400"/>
                                  </p:stCondLst>
                                  <p:childTnLst>
                                    <p:set>
                                      <p:cBhvr>
                                        <p:cTn id="306" dur="1" fill="hold">
                                          <p:stCondLst>
                                            <p:cond delay="0"/>
                                          </p:stCondLst>
                                        </p:cTn>
                                        <p:tgtEl>
                                          <p:spTgt spid="5243"/>
                                        </p:tgtEl>
                                        <p:attrNameLst>
                                          <p:attrName>style.visibility</p:attrName>
                                        </p:attrNameLst>
                                      </p:cBhvr>
                                      <p:to>
                                        <p:strVal val="visible"/>
                                      </p:to>
                                    </p:set>
                                    <p:animEffect transition="in" filter="fade">
                                      <p:cBhvr>
                                        <p:cTn id="307" dur="250"/>
                                        <p:tgtEl>
                                          <p:spTgt spid="5243"/>
                                        </p:tgtEl>
                                      </p:cBhvr>
                                    </p:animEffect>
                                  </p:childTnLst>
                                </p:cTn>
                              </p:par>
                              <p:par>
                                <p:cTn id="308" presetID="10" presetClass="entr" presetSubtype="0" fill="hold" nodeType="withEffect">
                                  <p:stCondLst>
                                    <p:cond delay="6400"/>
                                  </p:stCondLst>
                                  <p:childTnLst>
                                    <p:set>
                                      <p:cBhvr>
                                        <p:cTn id="309" dur="1" fill="hold">
                                          <p:stCondLst>
                                            <p:cond delay="0"/>
                                          </p:stCondLst>
                                        </p:cTn>
                                        <p:tgtEl>
                                          <p:spTgt spid="5249"/>
                                        </p:tgtEl>
                                        <p:attrNameLst>
                                          <p:attrName>style.visibility</p:attrName>
                                        </p:attrNameLst>
                                      </p:cBhvr>
                                      <p:to>
                                        <p:strVal val="visible"/>
                                      </p:to>
                                    </p:set>
                                    <p:animEffect transition="in" filter="fade">
                                      <p:cBhvr>
                                        <p:cTn id="310" dur="250"/>
                                        <p:tgtEl>
                                          <p:spTgt spid="5249"/>
                                        </p:tgtEl>
                                      </p:cBhvr>
                                    </p:animEffect>
                                  </p:childTnLst>
                                </p:cTn>
                              </p:par>
                              <p:par>
                                <p:cTn id="311" presetID="42" presetClass="path" presetSubtype="0" decel="80000" fill="hold" nodeType="withEffect">
                                  <p:stCondLst>
                                    <p:cond delay="6700"/>
                                  </p:stCondLst>
                                  <p:childTnLst>
                                    <p:animMotion origin="layout" path="M -4.70003E-6 1.51611E-6 L -0.30686 0.17408 " pathEditMode="relative" rAng="0" ptsTypes="AA">
                                      <p:cBhvr>
                                        <p:cTn id="312" dur="1000" fill="hold"/>
                                        <p:tgtEl>
                                          <p:spTgt spid="5252"/>
                                        </p:tgtEl>
                                        <p:attrNameLst>
                                          <p:attrName>ppt_x</p:attrName>
                                          <p:attrName>ppt_y</p:attrName>
                                        </p:attrNameLst>
                                      </p:cBhvr>
                                      <p:rCtr x="-15343" y="8693"/>
                                    </p:animMotion>
                                  </p:childTnLst>
                                </p:cTn>
                              </p:par>
                              <p:par>
                                <p:cTn id="313" presetID="42" presetClass="path" presetSubtype="0" decel="100000" fill="hold" nodeType="withEffect">
                                  <p:stCondLst>
                                    <p:cond delay="6700"/>
                                  </p:stCondLst>
                                  <p:childTnLst>
                                    <p:animMotion origin="layout" path="M -5.25913E-7 -4.76623E-7 L -0.30394 0.18112 " pathEditMode="relative" rAng="0" ptsTypes="AA">
                                      <p:cBhvr>
                                        <p:cTn id="314" dur="1000" fill="hold"/>
                                        <p:tgtEl>
                                          <p:spTgt spid="5255"/>
                                        </p:tgtEl>
                                        <p:attrNameLst>
                                          <p:attrName>ppt_x</p:attrName>
                                          <p:attrName>ppt_y</p:attrName>
                                        </p:attrNameLst>
                                      </p:cBhvr>
                                      <p:rCtr x="-15216" y="9010"/>
                                    </p:animMotion>
                                  </p:childTnLst>
                                </p:cTn>
                              </p:par>
                              <p:par>
                                <p:cTn id="315" presetID="42" presetClass="path" presetSubtype="0" decel="59000" fill="hold" nodeType="withEffect">
                                  <p:stCondLst>
                                    <p:cond delay="6700"/>
                                  </p:stCondLst>
                                  <p:childTnLst>
                                    <p:animMotion origin="layout" path="M -1.58029E-6 -2.4966E-6 L -0.48456 0.03836 " pathEditMode="relative" rAng="0" ptsTypes="AA">
                                      <p:cBhvr>
                                        <p:cTn id="316" dur="1000" fill="hold"/>
                                        <p:tgtEl>
                                          <p:spTgt spid="5246"/>
                                        </p:tgtEl>
                                        <p:attrNameLst>
                                          <p:attrName>ppt_x</p:attrName>
                                          <p:attrName>ppt_y</p:attrName>
                                        </p:attrNameLst>
                                      </p:cBhvr>
                                      <p:rCtr x="-24253" y="1906"/>
                                    </p:animMotion>
                                  </p:childTnLst>
                                </p:cTn>
                              </p:par>
                              <p:par>
                                <p:cTn id="317" presetID="42" presetClass="path" presetSubtype="0" decel="100000" fill="hold" nodeType="withEffect">
                                  <p:stCondLst>
                                    <p:cond delay="6700"/>
                                  </p:stCondLst>
                                  <p:childTnLst>
                                    <p:animMotion origin="layout" path="M 8.09293E-7 -1.82025E-6 L -0.64208 0.04652 " pathEditMode="relative" rAng="0" ptsTypes="AA">
                                      <p:cBhvr>
                                        <p:cTn id="318" dur="1000" fill="hold"/>
                                        <p:tgtEl>
                                          <p:spTgt spid="5243"/>
                                        </p:tgtEl>
                                        <p:attrNameLst>
                                          <p:attrName>ppt_x</p:attrName>
                                          <p:attrName>ppt_y</p:attrName>
                                        </p:attrNameLst>
                                      </p:cBhvr>
                                      <p:rCtr x="-32180" y="2406"/>
                                    </p:animMotion>
                                  </p:childTnLst>
                                </p:cTn>
                              </p:par>
                              <p:par>
                                <p:cTn id="319" presetID="42" presetClass="path" presetSubtype="0" decel="81000" fill="hold" nodeType="withEffect">
                                  <p:stCondLst>
                                    <p:cond delay="6700"/>
                                  </p:stCondLst>
                                  <p:childTnLst>
                                    <p:animMotion origin="layout" path="M -3.54353E-6 1.06219E-6 L -0.32308 0.04108 " pathEditMode="relative" rAng="0" ptsTypes="AA">
                                      <p:cBhvr>
                                        <p:cTn id="320" dur="1000" fill="hold"/>
                                        <p:tgtEl>
                                          <p:spTgt spid="5249"/>
                                        </p:tgtEl>
                                        <p:attrNameLst>
                                          <p:attrName>ppt_x</p:attrName>
                                          <p:attrName>ppt_y</p:attrName>
                                        </p:attrNameLst>
                                      </p:cBhvr>
                                      <p:rCtr x="-16097" y="2111"/>
                                    </p:animMotion>
                                  </p:childTnLst>
                                </p:cTn>
                              </p:par>
                              <p:par>
                                <p:cTn id="321" presetID="2" presetClass="entr" presetSubtype="8" decel="100000" fill="hold" grpId="0" nodeType="withEffect">
                                  <p:stCondLst>
                                    <p:cond delay="7700"/>
                                  </p:stCondLst>
                                  <p:childTnLst>
                                    <p:set>
                                      <p:cBhvr>
                                        <p:cTn id="322" dur="1" fill="hold">
                                          <p:stCondLst>
                                            <p:cond delay="0"/>
                                          </p:stCondLst>
                                        </p:cTn>
                                        <p:tgtEl>
                                          <p:spTgt spid="2509"/>
                                        </p:tgtEl>
                                        <p:attrNameLst>
                                          <p:attrName>style.visibility</p:attrName>
                                        </p:attrNameLst>
                                      </p:cBhvr>
                                      <p:to>
                                        <p:strVal val="visible"/>
                                      </p:to>
                                    </p:set>
                                    <p:anim calcmode="lin" valueType="num">
                                      <p:cBhvr additive="base">
                                        <p:cTn id="323" dur="750" fill="hold"/>
                                        <p:tgtEl>
                                          <p:spTgt spid="2509"/>
                                        </p:tgtEl>
                                        <p:attrNameLst>
                                          <p:attrName>ppt_x</p:attrName>
                                        </p:attrNameLst>
                                      </p:cBhvr>
                                      <p:tavLst>
                                        <p:tav tm="0">
                                          <p:val>
                                            <p:strVal val="0-#ppt_w/2"/>
                                          </p:val>
                                        </p:tav>
                                        <p:tav tm="100000">
                                          <p:val>
                                            <p:strVal val="#ppt_x"/>
                                          </p:val>
                                        </p:tav>
                                      </p:tavLst>
                                    </p:anim>
                                    <p:anim calcmode="lin" valueType="num">
                                      <p:cBhvr additive="base">
                                        <p:cTn id="324" dur="750" fill="hold"/>
                                        <p:tgtEl>
                                          <p:spTgt spid="2509"/>
                                        </p:tgtEl>
                                        <p:attrNameLst>
                                          <p:attrName>ppt_y</p:attrName>
                                        </p:attrNameLst>
                                      </p:cBhvr>
                                      <p:tavLst>
                                        <p:tav tm="0">
                                          <p:val>
                                            <p:strVal val="#ppt_y"/>
                                          </p:val>
                                        </p:tav>
                                        <p:tav tm="100000">
                                          <p:val>
                                            <p:strVal val="#ppt_y"/>
                                          </p:val>
                                        </p:tav>
                                      </p:tavLst>
                                    </p:anim>
                                  </p:childTnLst>
                                </p:cTn>
                              </p:par>
                              <p:par>
                                <p:cTn id="325" presetID="10" presetClass="entr" presetSubtype="0" fill="hold" nodeType="withEffect">
                                  <p:stCondLst>
                                    <p:cond delay="7800"/>
                                  </p:stCondLst>
                                  <p:childTnLst>
                                    <p:set>
                                      <p:cBhvr>
                                        <p:cTn id="326" dur="1" fill="hold">
                                          <p:stCondLst>
                                            <p:cond delay="0"/>
                                          </p:stCondLst>
                                        </p:cTn>
                                        <p:tgtEl>
                                          <p:spTgt spid="2561"/>
                                        </p:tgtEl>
                                        <p:attrNameLst>
                                          <p:attrName>style.visibility</p:attrName>
                                        </p:attrNameLst>
                                      </p:cBhvr>
                                      <p:to>
                                        <p:strVal val="visible"/>
                                      </p:to>
                                    </p:set>
                                    <p:animEffect transition="in" filter="fade">
                                      <p:cBhvr>
                                        <p:cTn id="327" dur="250"/>
                                        <p:tgtEl>
                                          <p:spTgt spid="2561"/>
                                        </p:tgtEl>
                                      </p:cBhvr>
                                    </p:animEffect>
                                  </p:childTnLst>
                                </p:cTn>
                              </p:par>
                              <p:par>
                                <p:cTn id="328" presetID="10" presetClass="entr" presetSubtype="0" fill="hold" grpId="0" nodeType="withEffect">
                                  <p:stCondLst>
                                    <p:cond delay="7800"/>
                                  </p:stCondLst>
                                  <p:childTnLst>
                                    <p:set>
                                      <p:cBhvr>
                                        <p:cTn id="329" dur="1" fill="hold">
                                          <p:stCondLst>
                                            <p:cond delay="0"/>
                                          </p:stCondLst>
                                        </p:cTn>
                                        <p:tgtEl>
                                          <p:spTgt spid="5181"/>
                                        </p:tgtEl>
                                        <p:attrNameLst>
                                          <p:attrName>style.visibility</p:attrName>
                                        </p:attrNameLst>
                                      </p:cBhvr>
                                      <p:to>
                                        <p:strVal val="visible"/>
                                      </p:to>
                                    </p:set>
                                    <p:animEffect transition="in" filter="fade">
                                      <p:cBhvr>
                                        <p:cTn id="330" dur="250"/>
                                        <p:tgtEl>
                                          <p:spTgt spid="5181"/>
                                        </p:tgtEl>
                                      </p:cBhvr>
                                    </p:animEffect>
                                  </p:childTnLst>
                                </p:cTn>
                              </p:par>
                              <p:par>
                                <p:cTn id="331" presetID="10" presetClass="entr" presetSubtype="0" fill="hold" nodeType="withEffect">
                                  <p:stCondLst>
                                    <p:cond delay="7800"/>
                                  </p:stCondLst>
                                  <p:childTnLst>
                                    <p:set>
                                      <p:cBhvr>
                                        <p:cTn id="332" dur="1" fill="hold">
                                          <p:stCondLst>
                                            <p:cond delay="0"/>
                                          </p:stCondLst>
                                        </p:cTn>
                                        <p:tgtEl>
                                          <p:spTgt spid="2517"/>
                                        </p:tgtEl>
                                        <p:attrNameLst>
                                          <p:attrName>style.visibility</p:attrName>
                                        </p:attrNameLst>
                                      </p:cBhvr>
                                      <p:to>
                                        <p:strVal val="visible"/>
                                      </p:to>
                                    </p:set>
                                    <p:animEffect transition="in" filter="fade">
                                      <p:cBhvr>
                                        <p:cTn id="333" dur="250"/>
                                        <p:tgtEl>
                                          <p:spTgt spid="2517"/>
                                        </p:tgtEl>
                                      </p:cBhvr>
                                    </p:animEffect>
                                  </p:childTnLst>
                                </p:cTn>
                              </p:par>
                              <p:par>
                                <p:cTn id="334" presetID="10" presetClass="entr" presetSubtype="0" fill="hold" grpId="0" nodeType="withEffect">
                                  <p:stCondLst>
                                    <p:cond delay="7800"/>
                                  </p:stCondLst>
                                  <p:childTnLst>
                                    <p:set>
                                      <p:cBhvr>
                                        <p:cTn id="335" dur="1" fill="hold">
                                          <p:stCondLst>
                                            <p:cond delay="0"/>
                                          </p:stCondLst>
                                        </p:cTn>
                                        <p:tgtEl>
                                          <p:spTgt spid="5180"/>
                                        </p:tgtEl>
                                        <p:attrNameLst>
                                          <p:attrName>style.visibility</p:attrName>
                                        </p:attrNameLst>
                                      </p:cBhvr>
                                      <p:to>
                                        <p:strVal val="visible"/>
                                      </p:to>
                                    </p:set>
                                    <p:animEffect transition="in" filter="fade">
                                      <p:cBhvr>
                                        <p:cTn id="336" dur="250"/>
                                        <p:tgtEl>
                                          <p:spTgt spid="5180"/>
                                        </p:tgtEl>
                                      </p:cBhvr>
                                    </p:animEffect>
                                  </p:childTnLst>
                                </p:cTn>
                              </p:par>
                              <p:par>
                                <p:cTn id="337" presetID="10" presetClass="entr" presetSubtype="0" fill="hold" grpId="0" nodeType="withEffect">
                                  <p:stCondLst>
                                    <p:cond delay="7800"/>
                                  </p:stCondLst>
                                  <p:childTnLst>
                                    <p:set>
                                      <p:cBhvr>
                                        <p:cTn id="338" dur="1" fill="hold">
                                          <p:stCondLst>
                                            <p:cond delay="0"/>
                                          </p:stCondLst>
                                        </p:cTn>
                                        <p:tgtEl>
                                          <p:spTgt spid="2521"/>
                                        </p:tgtEl>
                                        <p:attrNameLst>
                                          <p:attrName>style.visibility</p:attrName>
                                        </p:attrNameLst>
                                      </p:cBhvr>
                                      <p:to>
                                        <p:strVal val="visible"/>
                                      </p:to>
                                    </p:set>
                                    <p:animEffect transition="in" filter="fade">
                                      <p:cBhvr>
                                        <p:cTn id="339" dur="250"/>
                                        <p:tgtEl>
                                          <p:spTgt spid="2521"/>
                                        </p:tgtEl>
                                      </p:cBhvr>
                                    </p:animEffect>
                                  </p:childTnLst>
                                </p:cTn>
                              </p:par>
                              <p:par>
                                <p:cTn id="340" presetID="10" presetClass="entr" presetSubtype="0" fill="hold" grpId="0" nodeType="withEffect">
                                  <p:stCondLst>
                                    <p:cond delay="7800"/>
                                  </p:stCondLst>
                                  <p:childTnLst>
                                    <p:set>
                                      <p:cBhvr>
                                        <p:cTn id="341" dur="1" fill="hold">
                                          <p:stCondLst>
                                            <p:cond delay="0"/>
                                          </p:stCondLst>
                                        </p:cTn>
                                        <p:tgtEl>
                                          <p:spTgt spid="5179"/>
                                        </p:tgtEl>
                                        <p:attrNameLst>
                                          <p:attrName>style.visibility</p:attrName>
                                        </p:attrNameLst>
                                      </p:cBhvr>
                                      <p:to>
                                        <p:strVal val="visible"/>
                                      </p:to>
                                    </p:set>
                                    <p:animEffect transition="in" filter="fade">
                                      <p:cBhvr>
                                        <p:cTn id="342" dur="250"/>
                                        <p:tgtEl>
                                          <p:spTgt spid="5179"/>
                                        </p:tgtEl>
                                      </p:cBhvr>
                                    </p:animEffect>
                                  </p:childTnLst>
                                </p:cTn>
                              </p:par>
                              <p:par>
                                <p:cTn id="343" presetID="10" presetClass="entr" presetSubtype="0" fill="hold" grpId="0" nodeType="withEffect">
                                  <p:stCondLst>
                                    <p:cond delay="7800"/>
                                  </p:stCondLst>
                                  <p:childTnLst>
                                    <p:set>
                                      <p:cBhvr>
                                        <p:cTn id="344" dur="1" fill="hold">
                                          <p:stCondLst>
                                            <p:cond delay="0"/>
                                          </p:stCondLst>
                                        </p:cTn>
                                        <p:tgtEl>
                                          <p:spTgt spid="2519"/>
                                        </p:tgtEl>
                                        <p:attrNameLst>
                                          <p:attrName>style.visibility</p:attrName>
                                        </p:attrNameLst>
                                      </p:cBhvr>
                                      <p:to>
                                        <p:strVal val="visible"/>
                                      </p:to>
                                    </p:set>
                                    <p:animEffect transition="in" filter="fade">
                                      <p:cBhvr>
                                        <p:cTn id="345" dur="250"/>
                                        <p:tgtEl>
                                          <p:spTgt spid="2519"/>
                                        </p:tgtEl>
                                      </p:cBhvr>
                                    </p:animEffect>
                                  </p:childTnLst>
                                </p:cTn>
                              </p:par>
                              <p:par>
                                <p:cTn id="346" presetID="10" presetClass="entr" presetSubtype="0" fill="hold" grpId="0" nodeType="withEffect">
                                  <p:stCondLst>
                                    <p:cond delay="7800"/>
                                  </p:stCondLst>
                                  <p:childTnLst>
                                    <p:set>
                                      <p:cBhvr>
                                        <p:cTn id="347" dur="1" fill="hold">
                                          <p:stCondLst>
                                            <p:cond delay="0"/>
                                          </p:stCondLst>
                                        </p:cTn>
                                        <p:tgtEl>
                                          <p:spTgt spid="5178"/>
                                        </p:tgtEl>
                                        <p:attrNameLst>
                                          <p:attrName>style.visibility</p:attrName>
                                        </p:attrNameLst>
                                      </p:cBhvr>
                                      <p:to>
                                        <p:strVal val="visible"/>
                                      </p:to>
                                    </p:set>
                                    <p:animEffect transition="in" filter="fade">
                                      <p:cBhvr>
                                        <p:cTn id="348" dur="250"/>
                                        <p:tgtEl>
                                          <p:spTgt spid="5178"/>
                                        </p:tgtEl>
                                      </p:cBhvr>
                                    </p:animEffect>
                                  </p:childTnLst>
                                </p:cTn>
                              </p:par>
                              <p:par>
                                <p:cTn id="349" presetID="10" presetClass="entr" presetSubtype="0" fill="hold" nodeType="withEffect">
                                  <p:stCondLst>
                                    <p:cond delay="7800"/>
                                  </p:stCondLst>
                                  <p:childTnLst>
                                    <p:set>
                                      <p:cBhvr>
                                        <p:cTn id="350" dur="1" fill="hold">
                                          <p:stCondLst>
                                            <p:cond delay="0"/>
                                          </p:stCondLst>
                                        </p:cTn>
                                        <p:tgtEl>
                                          <p:spTgt spid="2506"/>
                                        </p:tgtEl>
                                        <p:attrNameLst>
                                          <p:attrName>style.visibility</p:attrName>
                                        </p:attrNameLst>
                                      </p:cBhvr>
                                      <p:to>
                                        <p:strVal val="visible"/>
                                      </p:to>
                                    </p:set>
                                    <p:animEffect transition="in" filter="fade">
                                      <p:cBhvr>
                                        <p:cTn id="351" dur="250"/>
                                        <p:tgtEl>
                                          <p:spTgt spid="2506"/>
                                        </p:tgtEl>
                                      </p:cBhvr>
                                    </p:animEffect>
                                  </p:childTnLst>
                                </p:cTn>
                              </p:par>
                              <p:par>
                                <p:cTn id="352" presetID="10" presetClass="entr" presetSubtype="0" fill="hold" grpId="0" nodeType="withEffect">
                                  <p:stCondLst>
                                    <p:cond delay="7800"/>
                                  </p:stCondLst>
                                  <p:childTnLst>
                                    <p:set>
                                      <p:cBhvr>
                                        <p:cTn id="353" dur="1" fill="hold">
                                          <p:stCondLst>
                                            <p:cond delay="0"/>
                                          </p:stCondLst>
                                        </p:cTn>
                                        <p:tgtEl>
                                          <p:spTgt spid="5174"/>
                                        </p:tgtEl>
                                        <p:attrNameLst>
                                          <p:attrName>style.visibility</p:attrName>
                                        </p:attrNameLst>
                                      </p:cBhvr>
                                      <p:to>
                                        <p:strVal val="visible"/>
                                      </p:to>
                                    </p:set>
                                    <p:animEffect transition="in" filter="fade">
                                      <p:cBhvr>
                                        <p:cTn id="354" dur="250"/>
                                        <p:tgtEl>
                                          <p:spTgt spid="5174"/>
                                        </p:tgtEl>
                                      </p:cBhvr>
                                    </p:animEffect>
                                  </p:childTnLst>
                                </p:cTn>
                              </p:par>
                              <p:par>
                                <p:cTn id="355" presetID="10" presetClass="exit" presetSubtype="0" fill="hold" nodeType="withEffect">
                                  <p:stCondLst>
                                    <p:cond delay="7800"/>
                                  </p:stCondLst>
                                  <p:childTnLst>
                                    <p:animEffect transition="out" filter="fade">
                                      <p:cBhvr>
                                        <p:cTn id="356" dur="250"/>
                                        <p:tgtEl>
                                          <p:spTgt spid="5252"/>
                                        </p:tgtEl>
                                      </p:cBhvr>
                                    </p:animEffect>
                                    <p:set>
                                      <p:cBhvr>
                                        <p:cTn id="357" dur="1" fill="hold">
                                          <p:stCondLst>
                                            <p:cond delay="249"/>
                                          </p:stCondLst>
                                        </p:cTn>
                                        <p:tgtEl>
                                          <p:spTgt spid="5252"/>
                                        </p:tgtEl>
                                        <p:attrNameLst>
                                          <p:attrName>style.visibility</p:attrName>
                                        </p:attrNameLst>
                                      </p:cBhvr>
                                      <p:to>
                                        <p:strVal val="hidden"/>
                                      </p:to>
                                    </p:set>
                                  </p:childTnLst>
                                </p:cTn>
                              </p:par>
                              <p:par>
                                <p:cTn id="358" presetID="10" presetClass="exit" presetSubtype="0" fill="hold" nodeType="withEffect">
                                  <p:stCondLst>
                                    <p:cond delay="7800"/>
                                  </p:stCondLst>
                                  <p:childTnLst>
                                    <p:animEffect transition="out" filter="fade">
                                      <p:cBhvr>
                                        <p:cTn id="359" dur="250"/>
                                        <p:tgtEl>
                                          <p:spTgt spid="5255"/>
                                        </p:tgtEl>
                                      </p:cBhvr>
                                    </p:animEffect>
                                    <p:set>
                                      <p:cBhvr>
                                        <p:cTn id="360" dur="1" fill="hold">
                                          <p:stCondLst>
                                            <p:cond delay="249"/>
                                          </p:stCondLst>
                                        </p:cTn>
                                        <p:tgtEl>
                                          <p:spTgt spid="5255"/>
                                        </p:tgtEl>
                                        <p:attrNameLst>
                                          <p:attrName>style.visibility</p:attrName>
                                        </p:attrNameLst>
                                      </p:cBhvr>
                                      <p:to>
                                        <p:strVal val="hidden"/>
                                      </p:to>
                                    </p:set>
                                  </p:childTnLst>
                                </p:cTn>
                              </p:par>
                              <p:par>
                                <p:cTn id="361" presetID="10" presetClass="exit" presetSubtype="0" fill="hold" nodeType="withEffect">
                                  <p:stCondLst>
                                    <p:cond delay="7800"/>
                                  </p:stCondLst>
                                  <p:childTnLst>
                                    <p:animEffect transition="out" filter="fade">
                                      <p:cBhvr>
                                        <p:cTn id="362" dur="250"/>
                                        <p:tgtEl>
                                          <p:spTgt spid="5246"/>
                                        </p:tgtEl>
                                      </p:cBhvr>
                                    </p:animEffect>
                                    <p:set>
                                      <p:cBhvr>
                                        <p:cTn id="363" dur="1" fill="hold">
                                          <p:stCondLst>
                                            <p:cond delay="249"/>
                                          </p:stCondLst>
                                        </p:cTn>
                                        <p:tgtEl>
                                          <p:spTgt spid="5246"/>
                                        </p:tgtEl>
                                        <p:attrNameLst>
                                          <p:attrName>style.visibility</p:attrName>
                                        </p:attrNameLst>
                                      </p:cBhvr>
                                      <p:to>
                                        <p:strVal val="hidden"/>
                                      </p:to>
                                    </p:set>
                                  </p:childTnLst>
                                </p:cTn>
                              </p:par>
                              <p:par>
                                <p:cTn id="364" presetID="10" presetClass="exit" presetSubtype="0" fill="hold" nodeType="withEffect">
                                  <p:stCondLst>
                                    <p:cond delay="7800"/>
                                  </p:stCondLst>
                                  <p:childTnLst>
                                    <p:animEffect transition="out" filter="fade">
                                      <p:cBhvr>
                                        <p:cTn id="365" dur="250"/>
                                        <p:tgtEl>
                                          <p:spTgt spid="5243"/>
                                        </p:tgtEl>
                                      </p:cBhvr>
                                    </p:animEffect>
                                    <p:set>
                                      <p:cBhvr>
                                        <p:cTn id="366" dur="1" fill="hold">
                                          <p:stCondLst>
                                            <p:cond delay="249"/>
                                          </p:stCondLst>
                                        </p:cTn>
                                        <p:tgtEl>
                                          <p:spTgt spid="5243"/>
                                        </p:tgtEl>
                                        <p:attrNameLst>
                                          <p:attrName>style.visibility</p:attrName>
                                        </p:attrNameLst>
                                      </p:cBhvr>
                                      <p:to>
                                        <p:strVal val="hidden"/>
                                      </p:to>
                                    </p:set>
                                  </p:childTnLst>
                                </p:cTn>
                              </p:par>
                              <p:par>
                                <p:cTn id="367" presetID="10" presetClass="exit" presetSubtype="0" fill="hold" nodeType="withEffect">
                                  <p:stCondLst>
                                    <p:cond delay="7800"/>
                                  </p:stCondLst>
                                  <p:childTnLst>
                                    <p:animEffect transition="out" filter="fade">
                                      <p:cBhvr>
                                        <p:cTn id="368" dur="250"/>
                                        <p:tgtEl>
                                          <p:spTgt spid="5249"/>
                                        </p:tgtEl>
                                      </p:cBhvr>
                                    </p:animEffect>
                                    <p:set>
                                      <p:cBhvr>
                                        <p:cTn id="369" dur="1" fill="hold">
                                          <p:stCondLst>
                                            <p:cond delay="249"/>
                                          </p:stCondLst>
                                        </p:cTn>
                                        <p:tgtEl>
                                          <p:spTgt spid="5249"/>
                                        </p:tgtEl>
                                        <p:attrNameLst>
                                          <p:attrName>style.visibility</p:attrName>
                                        </p:attrNameLst>
                                      </p:cBhvr>
                                      <p:to>
                                        <p:strVal val="hidden"/>
                                      </p:to>
                                    </p:set>
                                  </p:childTnLst>
                                </p:cTn>
                              </p:par>
                              <p:par>
                                <p:cTn id="370" presetID="10" presetClass="exit" presetSubtype="0" fill="hold" grpId="1" nodeType="withEffect">
                                  <p:stCondLst>
                                    <p:cond delay="8600"/>
                                  </p:stCondLst>
                                  <p:childTnLst>
                                    <p:animEffect transition="out" filter="fade">
                                      <p:cBhvr>
                                        <p:cTn id="371" dur="250"/>
                                        <p:tgtEl>
                                          <p:spTgt spid="5181"/>
                                        </p:tgtEl>
                                      </p:cBhvr>
                                    </p:animEffect>
                                    <p:set>
                                      <p:cBhvr>
                                        <p:cTn id="372" dur="1" fill="hold">
                                          <p:stCondLst>
                                            <p:cond delay="249"/>
                                          </p:stCondLst>
                                        </p:cTn>
                                        <p:tgtEl>
                                          <p:spTgt spid="5181"/>
                                        </p:tgtEl>
                                        <p:attrNameLst>
                                          <p:attrName>style.visibility</p:attrName>
                                        </p:attrNameLst>
                                      </p:cBhvr>
                                      <p:to>
                                        <p:strVal val="hidden"/>
                                      </p:to>
                                    </p:set>
                                  </p:childTnLst>
                                </p:cTn>
                              </p:par>
                              <p:par>
                                <p:cTn id="373" presetID="10" presetClass="exit" presetSubtype="0" fill="hold" grpId="1" nodeType="withEffect">
                                  <p:stCondLst>
                                    <p:cond delay="8600"/>
                                  </p:stCondLst>
                                  <p:childTnLst>
                                    <p:animEffect transition="out" filter="fade">
                                      <p:cBhvr>
                                        <p:cTn id="374" dur="250"/>
                                        <p:tgtEl>
                                          <p:spTgt spid="5180"/>
                                        </p:tgtEl>
                                      </p:cBhvr>
                                    </p:animEffect>
                                    <p:set>
                                      <p:cBhvr>
                                        <p:cTn id="375" dur="1" fill="hold">
                                          <p:stCondLst>
                                            <p:cond delay="249"/>
                                          </p:stCondLst>
                                        </p:cTn>
                                        <p:tgtEl>
                                          <p:spTgt spid="5180"/>
                                        </p:tgtEl>
                                        <p:attrNameLst>
                                          <p:attrName>style.visibility</p:attrName>
                                        </p:attrNameLst>
                                      </p:cBhvr>
                                      <p:to>
                                        <p:strVal val="hidden"/>
                                      </p:to>
                                    </p:set>
                                  </p:childTnLst>
                                </p:cTn>
                              </p:par>
                              <p:par>
                                <p:cTn id="376" presetID="10" presetClass="exit" presetSubtype="0" fill="hold" grpId="1" nodeType="withEffect">
                                  <p:stCondLst>
                                    <p:cond delay="8600"/>
                                  </p:stCondLst>
                                  <p:childTnLst>
                                    <p:animEffect transition="out" filter="fade">
                                      <p:cBhvr>
                                        <p:cTn id="377" dur="250"/>
                                        <p:tgtEl>
                                          <p:spTgt spid="5179"/>
                                        </p:tgtEl>
                                      </p:cBhvr>
                                    </p:animEffect>
                                    <p:set>
                                      <p:cBhvr>
                                        <p:cTn id="378" dur="1" fill="hold">
                                          <p:stCondLst>
                                            <p:cond delay="249"/>
                                          </p:stCondLst>
                                        </p:cTn>
                                        <p:tgtEl>
                                          <p:spTgt spid="5179"/>
                                        </p:tgtEl>
                                        <p:attrNameLst>
                                          <p:attrName>style.visibility</p:attrName>
                                        </p:attrNameLst>
                                      </p:cBhvr>
                                      <p:to>
                                        <p:strVal val="hidden"/>
                                      </p:to>
                                    </p:set>
                                  </p:childTnLst>
                                </p:cTn>
                              </p:par>
                              <p:par>
                                <p:cTn id="379" presetID="10" presetClass="exit" presetSubtype="0" fill="hold" grpId="1" nodeType="withEffect">
                                  <p:stCondLst>
                                    <p:cond delay="8600"/>
                                  </p:stCondLst>
                                  <p:childTnLst>
                                    <p:animEffect transition="out" filter="fade">
                                      <p:cBhvr>
                                        <p:cTn id="380" dur="250"/>
                                        <p:tgtEl>
                                          <p:spTgt spid="5178"/>
                                        </p:tgtEl>
                                      </p:cBhvr>
                                    </p:animEffect>
                                    <p:set>
                                      <p:cBhvr>
                                        <p:cTn id="381" dur="1" fill="hold">
                                          <p:stCondLst>
                                            <p:cond delay="249"/>
                                          </p:stCondLst>
                                        </p:cTn>
                                        <p:tgtEl>
                                          <p:spTgt spid="5178"/>
                                        </p:tgtEl>
                                        <p:attrNameLst>
                                          <p:attrName>style.visibility</p:attrName>
                                        </p:attrNameLst>
                                      </p:cBhvr>
                                      <p:to>
                                        <p:strVal val="hidden"/>
                                      </p:to>
                                    </p:set>
                                  </p:childTnLst>
                                </p:cTn>
                              </p:par>
                              <p:par>
                                <p:cTn id="382" presetID="10" presetClass="exit" presetSubtype="0" fill="hold" grpId="1" nodeType="withEffect">
                                  <p:stCondLst>
                                    <p:cond delay="8600"/>
                                  </p:stCondLst>
                                  <p:childTnLst>
                                    <p:animEffect transition="out" filter="fade">
                                      <p:cBhvr>
                                        <p:cTn id="383" dur="250"/>
                                        <p:tgtEl>
                                          <p:spTgt spid="5174"/>
                                        </p:tgtEl>
                                      </p:cBhvr>
                                    </p:animEffect>
                                    <p:set>
                                      <p:cBhvr>
                                        <p:cTn id="384" dur="1" fill="hold">
                                          <p:stCondLst>
                                            <p:cond delay="249"/>
                                          </p:stCondLst>
                                        </p:cTn>
                                        <p:tgtEl>
                                          <p:spTgt spid="5174"/>
                                        </p:tgtEl>
                                        <p:attrNameLst>
                                          <p:attrName>style.visibility</p:attrName>
                                        </p:attrNameLst>
                                      </p:cBhvr>
                                      <p:to>
                                        <p:strVal val="hidden"/>
                                      </p:to>
                                    </p:set>
                                  </p:childTnLst>
                                </p:cTn>
                              </p:par>
                              <p:par>
                                <p:cTn id="385" presetID="10" presetClass="entr" presetSubtype="0" fill="hold" grpId="0" nodeType="withEffect">
                                  <p:stCondLst>
                                    <p:cond delay="8600"/>
                                  </p:stCondLst>
                                  <p:childTnLst>
                                    <p:set>
                                      <p:cBhvr>
                                        <p:cTn id="386" dur="1" fill="hold">
                                          <p:stCondLst>
                                            <p:cond delay="0"/>
                                          </p:stCondLst>
                                        </p:cTn>
                                        <p:tgtEl>
                                          <p:spTgt spid="2518"/>
                                        </p:tgtEl>
                                        <p:attrNameLst>
                                          <p:attrName>style.visibility</p:attrName>
                                        </p:attrNameLst>
                                      </p:cBhvr>
                                      <p:to>
                                        <p:strVal val="visible"/>
                                      </p:to>
                                    </p:set>
                                    <p:animEffect transition="in" filter="fade">
                                      <p:cBhvr>
                                        <p:cTn id="387" dur="250"/>
                                        <p:tgtEl>
                                          <p:spTgt spid="2518"/>
                                        </p:tgtEl>
                                      </p:cBhvr>
                                    </p:animEffect>
                                  </p:childTnLst>
                                </p:cTn>
                              </p:par>
                              <p:par>
                                <p:cTn id="388" presetID="10" presetClass="entr" presetSubtype="0" fill="hold" grpId="0" nodeType="withEffect">
                                  <p:stCondLst>
                                    <p:cond delay="8600"/>
                                  </p:stCondLst>
                                  <p:childTnLst>
                                    <p:set>
                                      <p:cBhvr>
                                        <p:cTn id="389" dur="1" fill="hold">
                                          <p:stCondLst>
                                            <p:cond delay="0"/>
                                          </p:stCondLst>
                                        </p:cTn>
                                        <p:tgtEl>
                                          <p:spTgt spid="2505"/>
                                        </p:tgtEl>
                                        <p:attrNameLst>
                                          <p:attrName>style.visibility</p:attrName>
                                        </p:attrNameLst>
                                      </p:cBhvr>
                                      <p:to>
                                        <p:strVal val="visible"/>
                                      </p:to>
                                    </p:set>
                                    <p:animEffect transition="in" filter="fade">
                                      <p:cBhvr>
                                        <p:cTn id="390" dur="250"/>
                                        <p:tgtEl>
                                          <p:spTgt spid="2505"/>
                                        </p:tgtEl>
                                      </p:cBhvr>
                                    </p:animEffect>
                                  </p:childTnLst>
                                </p:cTn>
                              </p:par>
                              <p:par>
                                <p:cTn id="391" presetID="10" presetClass="entr" presetSubtype="0" fill="hold" grpId="0" nodeType="withEffect">
                                  <p:stCondLst>
                                    <p:cond delay="8600"/>
                                  </p:stCondLst>
                                  <p:childTnLst>
                                    <p:set>
                                      <p:cBhvr>
                                        <p:cTn id="392" dur="1" fill="hold">
                                          <p:stCondLst>
                                            <p:cond delay="0"/>
                                          </p:stCondLst>
                                        </p:cTn>
                                        <p:tgtEl>
                                          <p:spTgt spid="2520"/>
                                        </p:tgtEl>
                                        <p:attrNameLst>
                                          <p:attrName>style.visibility</p:attrName>
                                        </p:attrNameLst>
                                      </p:cBhvr>
                                      <p:to>
                                        <p:strVal val="visible"/>
                                      </p:to>
                                    </p:set>
                                    <p:animEffect transition="in" filter="fade">
                                      <p:cBhvr>
                                        <p:cTn id="393" dur="250"/>
                                        <p:tgtEl>
                                          <p:spTgt spid="2520"/>
                                        </p:tgtEl>
                                      </p:cBhvr>
                                    </p:animEffect>
                                  </p:childTnLst>
                                </p:cTn>
                              </p:par>
                              <p:par>
                                <p:cTn id="394" presetID="10" presetClass="entr" presetSubtype="0" fill="hold" grpId="0" nodeType="withEffect">
                                  <p:stCondLst>
                                    <p:cond delay="8600"/>
                                  </p:stCondLst>
                                  <p:childTnLst>
                                    <p:set>
                                      <p:cBhvr>
                                        <p:cTn id="395" dur="1" fill="hold">
                                          <p:stCondLst>
                                            <p:cond delay="0"/>
                                          </p:stCondLst>
                                        </p:cTn>
                                        <p:tgtEl>
                                          <p:spTgt spid="2516"/>
                                        </p:tgtEl>
                                        <p:attrNameLst>
                                          <p:attrName>style.visibility</p:attrName>
                                        </p:attrNameLst>
                                      </p:cBhvr>
                                      <p:to>
                                        <p:strVal val="visible"/>
                                      </p:to>
                                    </p:set>
                                    <p:animEffect transition="in" filter="fade">
                                      <p:cBhvr>
                                        <p:cTn id="396" dur="250"/>
                                        <p:tgtEl>
                                          <p:spTgt spid="2516"/>
                                        </p:tgtEl>
                                      </p:cBhvr>
                                    </p:animEffect>
                                  </p:childTnLst>
                                </p:cTn>
                              </p:par>
                              <p:par>
                                <p:cTn id="397" presetID="10" presetClass="entr" presetSubtype="0" fill="hold" grpId="0" nodeType="withEffect">
                                  <p:stCondLst>
                                    <p:cond delay="8600"/>
                                  </p:stCondLst>
                                  <p:childTnLst>
                                    <p:set>
                                      <p:cBhvr>
                                        <p:cTn id="398" dur="1" fill="hold">
                                          <p:stCondLst>
                                            <p:cond delay="0"/>
                                          </p:stCondLst>
                                        </p:cTn>
                                        <p:tgtEl>
                                          <p:spTgt spid="2560"/>
                                        </p:tgtEl>
                                        <p:attrNameLst>
                                          <p:attrName>style.visibility</p:attrName>
                                        </p:attrNameLst>
                                      </p:cBhvr>
                                      <p:to>
                                        <p:strVal val="visible"/>
                                      </p:to>
                                    </p:set>
                                    <p:animEffect transition="in" filter="fade">
                                      <p:cBhvr>
                                        <p:cTn id="399" dur="250"/>
                                        <p:tgtEl>
                                          <p:spTgt spid="2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38" grpId="0" animBg="1"/>
      <p:bldP spid="2534" grpId="0"/>
      <p:bldP spid="2532" grpId="0"/>
      <p:bldP spid="2530" grpId="0"/>
      <p:bldP spid="2536" grpId="0"/>
      <p:bldP spid="2566" grpId="0" animBg="1"/>
      <p:bldP spid="2564" grpId="0"/>
      <p:bldP spid="2555" grpId="0"/>
      <p:bldP spid="2553" grpId="0"/>
      <p:bldP spid="2549" grpId="0"/>
      <p:bldP spid="2557" grpId="0"/>
      <p:bldP spid="2551" grpId="0"/>
      <p:bldP spid="2562" grpId="0"/>
      <p:bldP spid="2503" grpId="0"/>
      <p:bldP spid="2507" grpId="0"/>
      <p:bldP spid="2501" grpId="0"/>
      <p:bldP spid="5102" grpId="0" animBg="1"/>
      <p:bldP spid="5102" grpId="1" animBg="1"/>
      <p:bldP spid="5103" grpId="0" animBg="1"/>
      <p:bldP spid="5103" grpId="1" animBg="1"/>
      <p:bldP spid="5082" grpId="0" animBg="1"/>
      <p:bldP spid="5104" grpId="0" animBg="1"/>
      <p:bldP spid="5104" grpId="1" animBg="1"/>
      <p:bldP spid="5148" grpId="0" animBg="1"/>
      <p:bldP spid="5148" grpId="1" animBg="1"/>
      <p:bldP spid="5080" grpId="0" animBg="1"/>
      <p:bldP spid="5161" grpId="0" animBg="1"/>
      <p:bldP spid="5161" grpId="1" animBg="1"/>
      <p:bldP spid="5164" grpId="0" animBg="1"/>
      <p:bldP spid="5164" grpId="1" animBg="1"/>
      <p:bldP spid="2550" grpId="0" animBg="1"/>
      <p:bldP spid="5168" grpId="0" animBg="1"/>
      <p:bldP spid="5168" grpId="1" animBg="1"/>
      <p:bldP spid="2509" grpId="0" animBg="1"/>
      <p:bldP spid="2560" grpId="0"/>
      <p:bldP spid="2505" grpId="0"/>
      <p:bldP spid="2518" grpId="0"/>
      <p:bldP spid="2520" grpId="0"/>
      <p:bldP spid="2516" grpId="0"/>
      <p:bldP spid="5174" grpId="0" animBg="1"/>
      <p:bldP spid="5174" grpId="1" animBg="1"/>
      <p:bldP spid="5175" grpId="0" animBg="1"/>
      <p:bldP spid="5175" grpId="1" animBg="1"/>
      <p:bldP spid="5176" grpId="0" animBg="1"/>
      <p:bldP spid="5176" grpId="1" animBg="1"/>
      <p:bldP spid="5177" grpId="0" animBg="1"/>
      <p:bldP spid="5177" grpId="1" animBg="1"/>
      <p:bldP spid="2519" grpId="0" animBg="1"/>
      <p:bldP spid="5178" grpId="0" animBg="1"/>
      <p:bldP spid="5178" grpId="1" animBg="1"/>
      <p:bldP spid="2521" grpId="0" animBg="1"/>
      <p:bldP spid="5179" grpId="0" animBg="1"/>
      <p:bldP spid="5179" grpId="1" animBg="1"/>
      <p:bldP spid="5180" grpId="0" animBg="1"/>
      <p:bldP spid="5180" grpId="1" animBg="1"/>
      <p:bldP spid="5181" grpId="0" animBg="1"/>
      <p:bldP spid="5181" grpId="1" animBg="1"/>
      <p:bldP spid="2572" grpId="0" animBg="1"/>
      <p:bldP spid="5169" grpId="0" animBg="1"/>
      <p:bldP spid="5169" grpId="1" animBg="1"/>
      <p:bldP spid="5170" grpId="0" animBg="1"/>
      <p:bldP spid="5170" grpId="1" animBg="1"/>
      <p:bldP spid="5172" grpId="0" animBg="1"/>
      <p:bldP spid="5172" grpId="1" animBg="1"/>
      <p:bldP spid="5173" grpId="0" animBg="1"/>
      <p:bldP spid="5173"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50" name="Map PNG"/>
          <p:cNvPicPr>
            <a:picLocks noChangeAspect="1"/>
          </p:cNvPicPr>
          <p:nvPr/>
        </p:nvPicPr>
        <p:blipFill>
          <a:blip r:embed="rId3"/>
          <a:stretch>
            <a:fillRect/>
          </a:stretch>
        </p:blipFill>
        <p:spPr>
          <a:xfrm>
            <a:off x="1556754" y="1263208"/>
            <a:ext cx="10217468" cy="5013131"/>
          </a:xfrm>
          <a:prstGeom prst="rect">
            <a:avLst/>
          </a:prstGeom>
        </p:spPr>
      </p:pic>
      <p:sp>
        <p:nvSpPr>
          <p:cNvPr id="2" name="Rectangle 1"/>
          <p:cNvSpPr/>
          <p:nvPr/>
        </p:nvSpPr>
        <p:spPr bwMode="auto">
          <a:xfrm>
            <a:off x="1589" y="1132865"/>
            <a:ext cx="12456629" cy="5723756"/>
          </a:xfrm>
          <a:prstGeom prst="rect">
            <a:avLst/>
          </a:prstGeom>
          <a:solidFill>
            <a:srgbClr val="FFFFFF">
              <a:alpha val="5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nvGrpSpPr>
          <p:cNvPr id="2482" name="Group 2481"/>
          <p:cNvGrpSpPr/>
          <p:nvPr/>
        </p:nvGrpSpPr>
        <p:grpSpPr>
          <a:xfrm>
            <a:off x="7631683" y="2652614"/>
            <a:ext cx="4378438" cy="3954877"/>
            <a:chOff x="7785122" y="2705100"/>
            <a:chExt cx="4467398" cy="4035231"/>
          </a:xfrm>
        </p:grpSpPr>
        <p:sp>
          <p:nvSpPr>
            <p:cNvPr id="2465" name="Rectangle 2464"/>
            <p:cNvSpPr/>
            <p:nvPr/>
          </p:nvSpPr>
          <p:spPr bwMode="auto">
            <a:xfrm>
              <a:off x="8618537" y="3365501"/>
              <a:ext cx="2760663" cy="3374830"/>
            </a:xfrm>
            <a:custGeom>
              <a:avLst/>
              <a:gdLst>
                <a:gd name="connsiteX0" fmla="*/ 0 w 3962401"/>
                <a:gd name="connsiteY0" fmla="*/ 0 h 3360932"/>
                <a:gd name="connsiteX1" fmla="*/ 3962401 w 3962401"/>
                <a:gd name="connsiteY1" fmla="*/ 0 h 3360932"/>
                <a:gd name="connsiteX2" fmla="*/ 3962401 w 3962401"/>
                <a:gd name="connsiteY2" fmla="*/ 3360932 h 3360932"/>
                <a:gd name="connsiteX3" fmla="*/ 0 w 3962401"/>
                <a:gd name="connsiteY3" fmla="*/ 3360932 h 3360932"/>
                <a:gd name="connsiteX4" fmla="*/ 0 w 3962401"/>
                <a:gd name="connsiteY4" fmla="*/ 0 h 3360932"/>
                <a:gd name="connsiteX0" fmla="*/ 457200 w 3962401"/>
                <a:gd name="connsiteY0" fmla="*/ 685800 h 3360932"/>
                <a:gd name="connsiteX1" fmla="*/ 3962401 w 3962401"/>
                <a:gd name="connsiteY1" fmla="*/ 0 h 3360932"/>
                <a:gd name="connsiteX2" fmla="*/ 3962401 w 3962401"/>
                <a:gd name="connsiteY2" fmla="*/ 3360932 h 3360932"/>
                <a:gd name="connsiteX3" fmla="*/ 0 w 3962401"/>
                <a:gd name="connsiteY3" fmla="*/ 3360932 h 3360932"/>
                <a:gd name="connsiteX4" fmla="*/ 457200 w 3962401"/>
                <a:gd name="connsiteY4" fmla="*/ 685800 h 3360932"/>
                <a:gd name="connsiteX0" fmla="*/ 0 w 3505201"/>
                <a:gd name="connsiteY0" fmla="*/ 685800 h 3360932"/>
                <a:gd name="connsiteX1" fmla="*/ 3505201 w 3505201"/>
                <a:gd name="connsiteY1" fmla="*/ 0 h 3360932"/>
                <a:gd name="connsiteX2" fmla="*/ 3505201 w 3505201"/>
                <a:gd name="connsiteY2" fmla="*/ 3360932 h 3360932"/>
                <a:gd name="connsiteX3" fmla="*/ 25400 w 3505201"/>
                <a:gd name="connsiteY3" fmla="*/ 2598932 h 3360932"/>
                <a:gd name="connsiteX4" fmla="*/ 0 w 3505201"/>
                <a:gd name="connsiteY4" fmla="*/ 685800 h 3360932"/>
                <a:gd name="connsiteX0" fmla="*/ 0 w 3505201"/>
                <a:gd name="connsiteY0" fmla="*/ 685800 h 3360932"/>
                <a:gd name="connsiteX1" fmla="*/ 3505201 w 3505201"/>
                <a:gd name="connsiteY1" fmla="*/ 0 h 3360932"/>
                <a:gd name="connsiteX2" fmla="*/ 3505201 w 3505201"/>
                <a:gd name="connsiteY2" fmla="*/ 3360932 h 3360932"/>
                <a:gd name="connsiteX3" fmla="*/ 1655763 w 3505201"/>
                <a:gd name="connsiteY3" fmla="*/ 2949769 h 3360932"/>
                <a:gd name="connsiteX4" fmla="*/ 25400 w 3505201"/>
                <a:gd name="connsiteY4" fmla="*/ 2598932 h 3360932"/>
                <a:gd name="connsiteX5" fmla="*/ 0 w 3505201"/>
                <a:gd name="connsiteY5" fmla="*/ 685800 h 3360932"/>
                <a:gd name="connsiteX0" fmla="*/ 0 w 3505201"/>
                <a:gd name="connsiteY0" fmla="*/ 685800 h 3381569"/>
                <a:gd name="connsiteX1" fmla="*/ 3505201 w 3505201"/>
                <a:gd name="connsiteY1" fmla="*/ 0 h 3381569"/>
                <a:gd name="connsiteX2" fmla="*/ 3505201 w 3505201"/>
                <a:gd name="connsiteY2" fmla="*/ 3360932 h 3381569"/>
                <a:gd name="connsiteX3" fmla="*/ 1363663 w 3505201"/>
                <a:gd name="connsiteY3" fmla="*/ 3381569 h 3381569"/>
                <a:gd name="connsiteX4" fmla="*/ 25400 w 3505201"/>
                <a:gd name="connsiteY4" fmla="*/ 2598932 h 3381569"/>
                <a:gd name="connsiteX5" fmla="*/ 0 w 3505201"/>
                <a:gd name="connsiteY5" fmla="*/ 685800 h 3381569"/>
                <a:gd name="connsiteX0" fmla="*/ 0 w 3505201"/>
                <a:gd name="connsiteY0" fmla="*/ 685800 h 3381569"/>
                <a:gd name="connsiteX1" fmla="*/ 3505201 w 3505201"/>
                <a:gd name="connsiteY1" fmla="*/ 0 h 3381569"/>
                <a:gd name="connsiteX2" fmla="*/ 2667001 w 3505201"/>
                <a:gd name="connsiteY2" fmla="*/ 2598932 h 3381569"/>
                <a:gd name="connsiteX3" fmla="*/ 1363663 w 3505201"/>
                <a:gd name="connsiteY3" fmla="*/ 3381569 h 3381569"/>
                <a:gd name="connsiteX4" fmla="*/ 25400 w 3505201"/>
                <a:gd name="connsiteY4" fmla="*/ 2598932 h 3381569"/>
                <a:gd name="connsiteX5" fmla="*/ 0 w 3505201"/>
                <a:gd name="connsiteY5" fmla="*/ 685800 h 3381569"/>
                <a:gd name="connsiteX0" fmla="*/ 0 w 3505201"/>
                <a:gd name="connsiteY0" fmla="*/ 685800 h 3381569"/>
                <a:gd name="connsiteX1" fmla="*/ 3505201 w 3505201"/>
                <a:gd name="connsiteY1" fmla="*/ 0 h 3381569"/>
                <a:gd name="connsiteX2" fmla="*/ 2925763 w 3505201"/>
                <a:gd name="connsiteY2" fmla="*/ 1832169 h 3381569"/>
                <a:gd name="connsiteX3" fmla="*/ 2667001 w 3505201"/>
                <a:gd name="connsiteY3" fmla="*/ 2598932 h 3381569"/>
                <a:gd name="connsiteX4" fmla="*/ 1363663 w 3505201"/>
                <a:gd name="connsiteY4" fmla="*/ 3381569 h 3381569"/>
                <a:gd name="connsiteX5" fmla="*/ 25400 w 3505201"/>
                <a:gd name="connsiteY5" fmla="*/ 2598932 h 3381569"/>
                <a:gd name="connsiteX6" fmla="*/ 0 w 3505201"/>
                <a:gd name="connsiteY6" fmla="*/ 685800 h 3381569"/>
                <a:gd name="connsiteX0" fmla="*/ 0 w 3505201"/>
                <a:gd name="connsiteY0" fmla="*/ 685800 h 3381569"/>
                <a:gd name="connsiteX1" fmla="*/ 3505201 w 3505201"/>
                <a:gd name="connsiteY1" fmla="*/ 0 h 3381569"/>
                <a:gd name="connsiteX2" fmla="*/ 2697163 w 3505201"/>
                <a:gd name="connsiteY2" fmla="*/ 2162369 h 3381569"/>
                <a:gd name="connsiteX3" fmla="*/ 2667001 w 3505201"/>
                <a:gd name="connsiteY3" fmla="*/ 2598932 h 3381569"/>
                <a:gd name="connsiteX4" fmla="*/ 1363663 w 3505201"/>
                <a:gd name="connsiteY4" fmla="*/ 3381569 h 3381569"/>
                <a:gd name="connsiteX5" fmla="*/ 25400 w 3505201"/>
                <a:gd name="connsiteY5" fmla="*/ 2598932 h 3381569"/>
                <a:gd name="connsiteX6" fmla="*/ 0 w 3505201"/>
                <a:gd name="connsiteY6" fmla="*/ 685800 h 3381569"/>
                <a:gd name="connsiteX0" fmla="*/ 0 w 3505201"/>
                <a:gd name="connsiteY0" fmla="*/ 685800 h 3381569"/>
                <a:gd name="connsiteX1" fmla="*/ 3505201 w 3505201"/>
                <a:gd name="connsiteY1" fmla="*/ 0 h 3381569"/>
                <a:gd name="connsiteX2" fmla="*/ 3027363 w 3505201"/>
                <a:gd name="connsiteY2" fmla="*/ 1260669 h 3381569"/>
                <a:gd name="connsiteX3" fmla="*/ 2697163 w 3505201"/>
                <a:gd name="connsiteY3" fmla="*/ 2162369 h 3381569"/>
                <a:gd name="connsiteX4" fmla="*/ 2667001 w 3505201"/>
                <a:gd name="connsiteY4" fmla="*/ 2598932 h 3381569"/>
                <a:gd name="connsiteX5" fmla="*/ 1363663 w 3505201"/>
                <a:gd name="connsiteY5" fmla="*/ 3381569 h 3381569"/>
                <a:gd name="connsiteX6" fmla="*/ 25400 w 3505201"/>
                <a:gd name="connsiteY6" fmla="*/ 2598932 h 3381569"/>
                <a:gd name="connsiteX7" fmla="*/ 0 w 3505201"/>
                <a:gd name="connsiteY7" fmla="*/ 685800 h 3381569"/>
                <a:gd name="connsiteX0" fmla="*/ 0 w 3505201"/>
                <a:gd name="connsiteY0" fmla="*/ 685800 h 3381569"/>
                <a:gd name="connsiteX1" fmla="*/ 3505201 w 3505201"/>
                <a:gd name="connsiteY1" fmla="*/ 0 h 3381569"/>
                <a:gd name="connsiteX2" fmla="*/ 2722563 w 3505201"/>
                <a:gd name="connsiteY2" fmla="*/ 930469 h 3381569"/>
                <a:gd name="connsiteX3" fmla="*/ 2697163 w 3505201"/>
                <a:gd name="connsiteY3" fmla="*/ 2162369 h 3381569"/>
                <a:gd name="connsiteX4" fmla="*/ 2667001 w 3505201"/>
                <a:gd name="connsiteY4" fmla="*/ 2598932 h 3381569"/>
                <a:gd name="connsiteX5" fmla="*/ 1363663 w 3505201"/>
                <a:gd name="connsiteY5" fmla="*/ 3381569 h 3381569"/>
                <a:gd name="connsiteX6" fmla="*/ 25400 w 3505201"/>
                <a:gd name="connsiteY6" fmla="*/ 2598932 h 3381569"/>
                <a:gd name="connsiteX7" fmla="*/ 0 w 3505201"/>
                <a:gd name="connsiteY7" fmla="*/ 685800 h 3381569"/>
                <a:gd name="connsiteX0" fmla="*/ 0 w 2722563"/>
                <a:gd name="connsiteY0" fmla="*/ 635000 h 3330769"/>
                <a:gd name="connsiteX1" fmla="*/ 1384301 w 2722563"/>
                <a:gd name="connsiteY1" fmla="*/ 0 h 3330769"/>
                <a:gd name="connsiteX2" fmla="*/ 2722563 w 2722563"/>
                <a:gd name="connsiteY2" fmla="*/ 879669 h 3330769"/>
                <a:gd name="connsiteX3" fmla="*/ 2697163 w 2722563"/>
                <a:gd name="connsiteY3" fmla="*/ 2111569 h 3330769"/>
                <a:gd name="connsiteX4" fmla="*/ 2667001 w 2722563"/>
                <a:gd name="connsiteY4" fmla="*/ 2548132 h 3330769"/>
                <a:gd name="connsiteX5" fmla="*/ 1363663 w 2722563"/>
                <a:gd name="connsiteY5" fmla="*/ 3330769 h 3330769"/>
                <a:gd name="connsiteX6" fmla="*/ 25400 w 2722563"/>
                <a:gd name="connsiteY6" fmla="*/ 2548132 h 3330769"/>
                <a:gd name="connsiteX7" fmla="*/ 0 w 2722563"/>
                <a:gd name="connsiteY7" fmla="*/ 635000 h 3330769"/>
                <a:gd name="connsiteX0" fmla="*/ 0 w 2760663"/>
                <a:gd name="connsiteY0" fmla="*/ 876300 h 3330769"/>
                <a:gd name="connsiteX1" fmla="*/ 1422401 w 2760663"/>
                <a:gd name="connsiteY1" fmla="*/ 0 h 3330769"/>
                <a:gd name="connsiteX2" fmla="*/ 2760663 w 2760663"/>
                <a:gd name="connsiteY2" fmla="*/ 879669 h 3330769"/>
                <a:gd name="connsiteX3" fmla="*/ 2735263 w 2760663"/>
                <a:gd name="connsiteY3" fmla="*/ 2111569 h 3330769"/>
                <a:gd name="connsiteX4" fmla="*/ 2705101 w 2760663"/>
                <a:gd name="connsiteY4" fmla="*/ 2548132 h 3330769"/>
                <a:gd name="connsiteX5" fmla="*/ 1401763 w 2760663"/>
                <a:gd name="connsiteY5" fmla="*/ 3330769 h 3330769"/>
                <a:gd name="connsiteX6" fmla="*/ 63500 w 2760663"/>
                <a:gd name="connsiteY6" fmla="*/ 2548132 h 3330769"/>
                <a:gd name="connsiteX7" fmla="*/ 0 w 2760663"/>
                <a:gd name="connsiteY7" fmla="*/ 876300 h 3330769"/>
                <a:gd name="connsiteX0" fmla="*/ 0 w 2760663"/>
                <a:gd name="connsiteY0" fmla="*/ 876300 h 3330769"/>
                <a:gd name="connsiteX1" fmla="*/ 1422401 w 2760663"/>
                <a:gd name="connsiteY1" fmla="*/ 0 h 3330769"/>
                <a:gd name="connsiteX2" fmla="*/ 2760663 w 2760663"/>
                <a:gd name="connsiteY2" fmla="*/ 879669 h 3330769"/>
                <a:gd name="connsiteX3" fmla="*/ 2735263 w 2760663"/>
                <a:gd name="connsiteY3" fmla="*/ 2111569 h 3330769"/>
                <a:gd name="connsiteX4" fmla="*/ 2705101 w 2760663"/>
                <a:gd name="connsiteY4" fmla="*/ 2548132 h 3330769"/>
                <a:gd name="connsiteX5" fmla="*/ 1401763 w 2760663"/>
                <a:gd name="connsiteY5" fmla="*/ 3330769 h 3330769"/>
                <a:gd name="connsiteX6" fmla="*/ 63500 w 2760663"/>
                <a:gd name="connsiteY6" fmla="*/ 2484632 h 3330769"/>
                <a:gd name="connsiteX7" fmla="*/ 0 w 2760663"/>
                <a:gd name="connsiteY7" fmla="*/ 876300 h 333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663" h="3330769">
                  <a:moveTo>
                    <a:pt x="0" y="876300"/>
                  </a:moveTo>
                  <a:lnTo>
                    <a:pt x="1422401" y="0"/>
                  </a:lnTo>
                  <a:lnTo>
                    <a:pt x="2760663" y="879669"/>
                  </a:lnTo>
                  <a:lnTo>
                    <a:pt x="2735263" y="2111569"/>
                  </a:lnTo>
                  <a:lnTo>
                    <a:pt x="2705101" y="2548132"/>
                  </a:lnTo>
                  <a:lnTo>
                    <a:pt x="1401763" y="3330769"/>
                  </a:lnTo>
                  <a:lnTo>
                    <a:pt x="63500" y="2484632"/>
                  </a:lnTo>
                  <a:lnTo>
                    <a:pt x="0" y="876300"/>
                  </a:lnTo>
                  <a:close/>
                </a:path>
              </a:pathLst>
            </a:cu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5164" name="Freeform 12"/>
            <p:cNvSpPr>
              <a:spLocks noChangeAspect="1" noEditPoints="1"/>
            </p:cNvSpPr>
            <p:nvPr/>
          </p:nvSpPr>
          <p:spPr bwMode="auto">
            <a:xfrm>
              <a:off x="7785122" y="2705100"/>
              <a:ext cx="4467398" cy="3988874"/>
            </a:xfrm>
            <a:custGeom>
              <a:avLst/>
              <a:gdLst>
                <a:gd name="T0" fmla="*/ 347 w 1167"/>
                <a:gd name="T1" fmla="*/ 0 h 1042"/>
                <a:gd name="T2" fmla="*/ 0 w 1167"/>
                <a:gd name="T3" fmla="*/ 215 h 1042"/>
                <a:gd name="T4" fmla="*/ 222 w 1167"/>
                <a:gd name="T5" fmla="*/ 399 h 1042"/>
                <a:gd name="T6" fmla="*/ 574 w 1167"/>
                <a:gd name="T7" fmla="*/ 182 h 1042"/>
                <a:gd name="T8" fmla="*/ 347 w 1167"/>
                <a:gd name="T9" fmla="*/ 0 h 1042"/>
                <a:gd name="T10" fmla="*/ 347 w 1167"/>
                <a:gd name="T11" fmla="*/ 0 h 1042"/>
                <a:gd name="T12" fmla="*/ 819 w 1167"/>
                <a:gd name="T13" fmla="*/ 0 h 1042"/>
                <a:gd name="T14" fmla="*/ 1167 w 1167"/>
                <a:gd name="T15" fmla="*/ 217 h 1042"/>
                <a:gd name="T16" fmla="*/ 944 w 1167"/>
                <a:gd name="T17" fmla="*/ 399 h 1042"/>
                <a:gd name="T18" fmla="*/ 597 w 1167"/>
                <a:gd name="T19" fmla="*/ 182 h 1042"/>
                <a:gd name="T20" fmla="*/ 819 w 1167"/>
                <a:gd name="T21" fmla="*/ 0 h 1042"/>
                <a:gd name="T22" fmla="*/ 819 w 1167"/>
                <a:gd name="T23" fmla="*/ 0 h 1042"/>
                <a:gd name="T24" fmla="*/ 349 w 1167"/>
                <a:gd name="T25" fmla="*/ 798 h 1042"/>
                <a:gd name="T26" fmla="*/ 14 w 1167"/>
                <a:gd name="T27" fmla="*/ 602 h 1042"/>
                <a:gd name="T28" fmla="*/ 217 w 1167"/>
                <a:gd name="T29" fmla="*/ 427 h 1042"/>
                <a:gd name="T30" fmla="*/ 548 w 1167"/>
                <a:gd name="T31" fmla="*/ 631 h 1042"/>
                <a:gd name="T32" fmla="*/ 349 w 1167"/>
                <a:gd name="T33" fmla="*/ 798 h 1042"/>
                <a:gd name="T34" fmla="*/ 349 w 1167"/>
                <a:gd name="T35" fmla="*/ 798 h 1042"/>
                <a:gd name="T36" fmla="*/ 815 w 1167"/>
                <a:gd name="T37" fmla="*/ 796 h 1042"/>
                <a:gd name="T38" fmla="*/ 1152 w 1167"/>
                <a:gd name="T39" fmla="*/ 598 h 1042"/>
                <a:gd name="T40" fmla="*/ 949 w 1167"/>
                <a:gd name="T41" fmla="*/ 427 h 1042"/>
                <a:gd name="T42" fmla="*/ 618 w 1167"/>
                <a:gd name="T43" fmla="*/ 626 h 1042"/>
                <a:gd name="T44" fmla="*/ 815 w 1167"/>
                <a:gd name="T45" fmla="*/ 796 h 1042"/>
                <a:gd name="T46" fmla="*/ 815 w 1167"/>
                <a:gd name="T47" fmla="*/ 796 h 1042"/>
                <a:gd name="T48" fmla="*/ 592 w 1167"/>
                <a:gd name="T49" fmla="*/ 642 h 1042"/>
                <a:gd name="T50" fmla="*/ 592 w 1167"/>
                <a:gd name="T51" fmla="*/ 1042 h 1042"/>
                <a:gd name="T52" fmla="*/ 933 w 1167"/>
                <a:gd name="T53" fmla="*/ 831 h 1042"/>
                <a:gd name="T54" fmla="*/ 933 w 1167"/>
                <a:gd name="T55" fmla="*/ 768 h 1042"/>
                <a:gd name="T56" fmla="*/ 819 w 1167"/>
                <a:gd name="T57" fmla="*/ 827 h 1042"/>
                <a:gd name="T58" fmla="*/ 592 w 1167"/>
                <a:gd name="T59" fmla="*/ 642 h 1042"/>
                <a:gd name="T60" fmla="*/ 592 w 1167"/>
                <a:gd name="T61" fmla="*/ 642 h 1042"/>
                <a:gd name="T62" fmla="*/ 569 w 1167"/>
                <a:gd name="T63" fmla="*/ 642 h 1042"/>
                <a:gd name="T64" fmla="*/ 569 w 1167"/>
                <a:gd name="T65" fmla="*/ 1042 h 1042"/>
                <a:gd name="T66" fmla="*/ 233 w 1167"/>
                <a:gd name="T67" fmla="*/ 831 h 1042"/>
                <a:gd name="T68" fmla="*/ 233 w 1167"/>
                <a:gd name="T69" fmla="*/ 768 h 1042"/>
                <a:gd name="T70" fmla="*/ 347 w 1167"/>
                <a:gd name="T71" fmla="*/ 827 h 1042"/>
                <a:gd name="T72" fmla="*/ 569 w 1167"/>
                <a:gd name="T73" fmla="*/ 642 h 1042"/>
                <a:gd name="T74" fmla="*/ 569 w 1167"/>
                <a:gd name="T75" fmla="*/ 642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7" h="1042">
                  <a:moveTo>
                    <a:pt x="347" y="0"/>
                  </a:moveTo>
                  <a:lnTo>
                    <a:pt x="0" y="215"/>
                  </a:lnTo>
                  <a:lnTo>
                    <a:pt x="222" y="399"/>
                  </a:lnTo>
                  <a:lnTo>
                    <a:pt x="574" y="182"/>
                  </a:lnTo>
                  <a:lnTo>
                    <a:pt x="347" y="0"/>
                  </a:lnTo>
                  <a:lnTo>
                    <a:pt x="347" y="0"/>
                  </a:lnTo>
                  <a:close/>
                  <a:moveTo>
                    <a:pt x="819" y="0"/>
                  </a:moveTo>
                  <a:lnTo>
                    <a:pt x="1167" y="217"/>
                  </a:lnTo>
                  <a:lnTo>
                    <a:pt x="944" y="399"/>
                  </a:lnTo>
                  <a:lnTo>
                    <a:pt x="597" y="182"/>
                  </a:lnTo>
                  <a:lnTo>
                    <a:pt x="819" y="0"/>
                  </a:lnTo>
                  <a:lnTo>
                    <a:pt x="819" y="0"/>
                  </a:lnTo>
                  <a:close/>
                  <a:moveTo>
                    <a:pt x="349" y="798"/>
                  </a:moveTo>
                  <a:lnTo>
                    <a:pt x="14" y="602"/>
                  </a:lnTo>
                  <a:lnTo>
                    <a:pt x="217" y="427"/>
                  </a:lnTo>
                  <a:lnTo>
                    <a:pt x="548" y="631"/>
                  </a:lnTo>
                  <a:lnTo>
                    <a:pt x="349" y="798"/>
                  </a:lnTo>
                  <a:lnTo>
                    <a:pt x="349" y="798"/>
                  </a:lnTo>
                  <a:close/>
                  <a:moveTo>
                    <a:pt x="815" y="796"/>
                  </a:moveTo>
                  <a:lnTo>
                    <a:pt x="1152" y="598"/>
                  </a:lnTo>
                  <a:lnTo>
                    <a:pt x="949" y="427"/>
                  </a:lnTo>
                  <a:lnTo>
                    <a:pt x="618" y="626"/>
                  </a:lnTo>
                  <a:lnTo>
                    <a:pt x="815" y="796"/>
                  </a:lnTo>
                  <a:lnTo>
                    <a:pt x="815" y="796"/>
                  </a:lnTo>
                  <a:close/>
                  <a:moveTo>
                    <a:pt x="592" y="642"/>
                  </a:moveTo>
                  <a:lnTo>
                    <a:pt x="592" y="1042"/>
                  </a:lnTo>
                  <a:lnTo>
                    <a:pt x="933" y="831"/>
                  </a:lnTo>
                  <a:lnTo>
                    <a:pt x="933" y="768"/>
                  </a:lnTo>
                  <a:lnTo>
                    <a:pt x="819" y="827"/>
                  </a:lnTo>
                  <a:lnTo>
                    <a:pt x="592" y="642"/>
                  </a:lnTo>
                  <a:lnTo>
                    <a:pt x="592" y="642"/>
                  </a:lnTo>
                  <a:close/>
                  <a:moveTo>
                    <a:pt x="569" y="642"/>
                  </a:moveTo>
                  <a:lnTo>
                    <a:pt x="569" y="1042"/>
                  </a:lnTo>
                  <a:lnTo>
                    <a:pt x="233" y="831"/>
                  </a:lnTo>
                  <a:lnTo>
                    <a:pt x="233" y="768"/>
                  </a:lnTo>
                  <a:lnTo>
                    <a:pt x="347" y="827"/>
                  </a:lnTo>
                  <a:lnTo>
                    <a:pt x="569" y="642"/>
                  </a:lnTo>
                  <a:lnTo>
                    <a:pt x="569" y="642"/>
                  </a:lnTo>
                  <a:close/>
                </a:path>
              </a:pathLst>
            </a:custGeom>
            <a:solidFill>
              <a:schemeClr val="accent1"/>
            </a:solidFill>
          </p:spPr>
          <p:txBody>
            <a:bodyPr vert="horz" wrap="square" lIns="89619" tIns="44810" rIns="89619" bIns="44810"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a:ea typeface="+mn-ea"/>
                <a:cs typeface="+mn-cs"/>
              </a:endParaRPr>
            </a:p>
          </p:txBody>
        </p:sp>
      </p:grpSp>
      <p:sp>
        <p:nvSpPr>
          <p:cNvPr id="2466" name="TextBox 2465"/>
          <p:cNvSpPr txBox="1"/>
          <p:nvPr/>
        </p:nvSpPr>
        <p:spPr>
          <a:xfrm>
            <a:off x="8475838" y="1749173"/>
            <a:ext cx="2690130" cy="778252"/>
          </a:xfrm>
          <a:prstGeom prst="rect">
            <a:avLst/>
          </a:prstGeom>
          <a:noFill/>
        </p:spPr>
        <p:txBody>
          <a:bodyPr wrap="square" lIns="179238" tIns="143391" rIns="179238" bIns="143391" rtlCol="0">
            <a:spAutoFit/>
          </a:bodyPr>
          <a:lstStyle/>
          <a:p>
            <a:pPr marL="0" marR="0" lvl="0" indent="0" algn="ctr" defTabSz="913946" rtl="0" eaLnBrk="1" fontAlgn="auto" latinLnBrk="0" hangingPunct="1">
              <a:lnSpc>
                <a:spcPct val="90000"/>
              </a:lnSpc>
              <a:spcBef>
                <a:spcPts val="0"/>
              </a:spcBef>
              <a:spcAft>
                <a:spcPts val="0"/>
              </a:spcAft>
              <a:buClrTx/>
              <a:buSzTx/>
              <a:buFontTx/>
              <a:buNone/>
              <a:tabLst/>
              <a:defRPr/>
            </a:pPr>
            <a:r>
              <a:rPr kumimoji="0" lang="en-US" sz="3528" b="0"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mn-ea"/>
                <a:cs typeface="+mn-cs"/>
              </a:rPr>
              <a:t>Apps</a:t>
            </a:r>
          </a:p>
        </p:txBody>
      </p:sp>
      <p:sp>
        <p:nvSpPr>
          <p:cNvPr id="5081" name="Virtual Network label in cloud"/>
          <p:cNvSpPr/>
          <p:nvPr/>
        </p:nvSpPr>
        <p:spPr>
          <a:xfrm>
            <a:off x="9638819" y="4561102"/>
            <a:ext cx="586328" cy="307681"/>
          </a:xfrm>
          <a:prstGeom prst="rect">
            <a:avLst/>
          </a:prstGeom>
        </p:spPr>
        <p:txBody>
          <a:bodyPr wrap="none">
            <a:spAutoFit/>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88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a:t>
            </a:r>
            <a:br>
              <a:rPr kumimoji="0" lang="en-US" sz="88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br>
            <a:r>
              <a:rPr kumimoji="0" lang="en-US" sz="88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network</a:t>
            </a:r>
          </a:p>
        </p:txBody>
      </p:sp>
      <p:sp>
        <p:nvSpPr>
          <p:cNvPr id="12" name="TextBox 11"/>
          <p:cNvSpPr txBox="1"/>
          <p:nvPr/>
        </p:nvSpPr>
        <p:spPr>
          <a:xfrm>
            <a:off x="9775524" y="4439367"/>
            <a:ext cx="849249" cy="375741"/>
          </a:xfrm>
          <a:prstGeom prst="rect">
            <a:avLst/>
          </a:prstGeom>
          <a:noFill/>
        </p:spPr>
        <p:txBody>
          <a:bodyPr wrap="square" lIns="179238" tIns="143391" rIns="179238" bIns="143391" rtlCol="0">
            <a:spAutoFit/>
          </a:bodyPr>
          <a:lstStyle/>
          <a:p>
            <a:pPr marL="0" marR="0" lvl="0" indent="0" algn="l" defTabSz="913946" rtl="0" eaLnBrk="1" fontAlgn="auto" latinLnBrk="0" hangingPunct="1">
              <a:lnSpc>
                <a:spcPct val="70000"/>
              </a:lnSpc>
              <a:spcBef>
                <a:spcPts val="0"/>
              </a:spcBef>
              <a:spcAft>
                <a:spcPts val="0"/>
              </a:spcAft>
              <a:buClrTx/>
              <a:buSzTx/>
              <a:buFontTx/>
              <a:buNone/>
              <a:tabLst/>
              <a:defRPr/>
            </a:pPr>
            <a:r>
              <a:rPr kumimoji="0" lang="en-US" sz="784" b="0" i="0" u="none" strike="noStrike" kern="1200" cap="none" spc="-49" normalizeH="0" baseline="0" noProof="0" dirty="0">
                <a:ln>
                  <a:noFill/>
                </a:ln>
                <a:gradFill>
                  <a:gsLst>
                    <a:gs pos="2917">
                      <a:srgbClr val="000000"/>
                    </a:gs>
                    <a:gs pos="30000">
                      <a:srgbClr val="000000"/>
                    </a:gs>
                  </a:gsLst>
                  <a:lin ang="5400000" scaled="0"/>
                </a:gradFill>
                <a:effectLst/>
                <a:uLnTx/>
                <a:uFillTx/>
                <a:latin typeface="Segoe UI"/>
                <a:ea typeface="+mn-ea"/>
                <a:cs typeface="+mn-cs"/>
              </a:rPr>
              <a:t>table</a:t>
            </a:r>
          </a:p>
        </p:txBody>
      </p:sp>
      <p:sp>
        <p:nvSpPr>
          <p:cNvPr id="5162" name="TextBox 5161"/>
          <p:cNvSpPr txBox="1"/>
          <p:nvPr/>
        </p:nvSpPr>
        <p:spPr>
          <a:xfrm>
            <a:off x="9208851" y="4391185"/>
            <a:ext cx="849249" cy="460202"/>
          </a:xfrm>
          <a:prstGeom prst="rect">
            <a:avLst/>
          </a:prstGeom>
          <a:noFill/>
        </p:spPr>
        <p:txBody>
          <a:bodyPr wrap="square" lIns="179238" tIns="143391" rIns="179238" bIns="143391" rtlCol="0">
            <a:spAutoFit/>
          </a:bodyPr>
          <a:lstStyle/>
          <a:p>
            <a:pPr marL="0" marR="0" lvl="0" indent="0" algn="l" defTabSz="913946" rtl="0" eaLnBrk="1" fontAlgn="auto" latinLnBrk="0" hangingPunct="1">
              <a:lnSpc>
                <a:spcPct val="70000"/>
              </a:lnSpc>
              <a:spcBef>
                <a:spcPts val="0"/>
              </a:spcBef>
              <a:spcAft>
                <a:spcPts val="0"/>
              </a:spcAft>
              <a:buClrTx/>
              <a:buSzTx/>
              <a:buFontTx/>
              <a:buNone/>
              <a:tabLst/>
              <a:defRPr/>
            </a:pPr>
            <a:r>
              <a:rPr kumimoji="0" lang="en-US" sz="784" b="0" i="0" u="none" strike="noStrike" kern="1200" cap="none" spc="-49" normalizeH="0" baseline="0" noProof="0" dirty="0">
                <a:ln>
                  <a:noFill/>
                </a:ln>
                <a:gradFill>
                  <a:gsLst>
                    <a:gs pos="2917">
                      <a:srgbClr val="000000"/>
                    </a:gs>
                    <a:gs pos="30000">
                      <a:srgbClr val="000000"/>
                    </a:gs>
                  </a:gsLst>
                  <a:lin ang="5400000" scaled="0"/>
                </a:gradFill>
                <a:effectLst/>
                <a:uLnTx/>
                <a:uFillTx/>
                <a:latin typeface="Segoe UI"/>
                <a:ea typeface="+mn-ea"/>
                <a:cs typeface="+mn-cs"/>
              </a:rPr>
              <a:t>cloud </a:t>
            </a:r>
            <a:br>
              <a:rPr kumimoji="0" lang="en-US" sz="784" b="0" i="0" u="none" strike="noStrike" kern="1200" cap="none" spc="-49" normalizeH="0" baseline="0" noProof="0" dirty="0">
                <a:ln>
                  <a:noFill/>
                </a:ln>
                <a:gradFill>
                  <a:gsLst>
                    <a:gs pos="2917">
                      <a:srgbClr val="000000"/>
                    </a:gs>
                    <a:gs pos="30000">
                      <a:srgbClr val="000000"/>
                    </a:gs>
                  </a:gsLst>
                  <a:lin ang="5400000" scaled="0"/>
                </a:gradFill>
                <a:effectLst/>
                <a:uLnTx/>
                <a:uFillTx/>
                <a:latin typeface="Segoe UI"/>
                <a:ea typeface="+mn-ea"/>
                <a:cs typeface="+mn-cs"/>
              </a:rPr>
            </a:br>
            <a:r>
              <a:rPr kumimoji="0" lang="en-US" sz="784" b="0" i="0" u="none" strike="noStrike" kern="1200" cap="none" spc="-49" normalizeH="0" baseline="0" noProof="0" dirty="0">
                <a:ln>
                  <a:noFill/>
                </a:ln>
                <a:gradFill>
                  <a:gsLst>
                    <a:gs pos="2917">
                      <a:srgbClr val="000000"/>
                    </a:gs>
                    <a:gs pos="30000">
                      <a:srgbClr val="000000"/>
                    </a:gs>
                  </a:gsLst>
                  <a:lin ang="5400000" scaled="0"/>
                </a:gradFill>
                <a:effectLst/>
                <a:uLnTx/>
                <a:uFillTx/>
                <a:latin typeface="Segoe UI"/>
                <a:ea typeface="+mn-ea"/>
                <a:cs typeface="+mn-cs"/>
              </a:rPr>
              <a:t>services</a:t>
            </a:r>
          </a:p>
        </p:txBody>
      </p:sp>
      <p:sp>
        <p:nvSpPr>
          <p:cNvPr id="5163" name="TextBox 5162"/>
          <p:cNvSpPr txBox="1"/>
          <p:nvPr/>
        </p:nvSpPr>
        <p:spPr>
          <a:xfrm>
            <a:off x="9196778" y="3866577"/>
            <a:ext cx="849249" cy="375741"/>
          </a:xfrm>
          <a:prstGeom prst="rect">
            <a:avLst/>
          </a:prstGeom>
          <a:noFill/>
        </p:spPr>
        <p:txBody>
          <a:bodyPr wrap="square" lIns="179238" tIns="143391" rIns="179238" bIns="143391" rtlCol="0">
            <a:spAutoFit/>
          </a:bodyPr>
          <a:lstStyle/>
          <a:p>
            <a:pPr marL="0" marR="0" lvl="0" indent="0" algn="l" defTabSz="913946" rtl="0" eaLnBrk="1" fontAlgn="auto" latinLnBrk="0" hangingPunct="1">
              <a:lnSpc>
                <a:spcPct val="70000"/>
              </a:lnSpc>
              <a:spcBef>
                <a:spcPts val="0"/>
              </a:spcBef>
              <a:spcAft>
                <a:spcPts val="0"/>
              </a:spcAft>
              <a:buClrTx/>
              <a:buSzTx/>
              <a:buFontTx/>
              <a:buNone/>
              <a:tabLst/>
              <a:defRPr/>
            </a:pPr>
            <a:r>
              <a:rPr kumimoji="0" lang="en-US" sz="784" b="0" i="0" u="none" strike="noStrike" kern="1200" cap="none" spc="-49" normalizeH="0" baseline="0" noProof="0" dirty="0">
                <a:ln>
                  <a:noFill/>
                </a:ln>
                <a:gradFill>
                  <a:gsLst>
                    <a:gs pos="2917">
                      <a:srgbClr val="000000"/>
                    </a:gs>
                    <a:gs pos="30000">
                      <a:srgbClr val="000000"/>
                    </a:gs>
                  </a:gsLst>
                  <a:lin ang="5400000" scaled="0"/>
                </a:gradFill>
                <a:effectLst/>
                <a:uLnTx/>
                <a:uFillTx/>
                <a:latin typeface="Segoe UI"/>
                <a:ea typeface="+mn-ea"/>
                <a:cs typeface="+mn-cs"/>
              </a:rPr>
              <a:t>caching</a:t>
            </a:r>
          </a:p>
        </p:txBody>
      </p:sp>
      <p:sp>
        <p:nvSpPr>
          <p:cNvPr id="5165" name="TextBox 5164"/>
          <p:cNvSpPr txBox="1"/>
          <p:nvPr/>
        </p:nvSpPr>
        <p:spPr>
          <a:xfrm>
            <a:off x="9764140" y="3866577"/>
            <a:ext cx="849249" cy="375741"/>
          </a:xfrm>
          <a:prstGeom prst="rect">
            <a:avLst/>
          </a:prstGeom>
          <a:noFill/>
        </p:spPr>
        <p:txBody>
          <a:bodyPr wrap="square" lIns="179238" tIns="143391" rIns="179238" bIns="143391" rtlCol="0">
            <a:spAutoFit/>
          </a:bodyPr>
          <a:lstStyle/>
          <a:p>
            <a:pPr marL="0" marR="0" lvl="0" indent="0" algn="l" defTabSz="913946" rtl="0" eaLnBrk="1" fontAlgn="auto" latinLnBrk="0" hangingPunct="1">
              <a:lnSpc>
                <a:spcPct val="70000"/>
              </a:lnSpc>
              <a:spcBef>
                <a:spcPts val="0"/>
              </a:spcBef>
              <a:spcAft>
                <a:spcPts val="0"/>
              </a:spcAft>
              <a:buClrTx/>
              <a:buSzTx/>
              <a:buFontTx/>
              <a:buNone/>
              <a:tabLst/>
              <a:defRPr/>
            </a:pPr>
            <a:r>
              <a:rPr kumimoji="0" lang="en-US" sz="784" b="0" i="0" u="none" strike="noStrike" kern="1200" cap="none" spc="-49" normalizeH="0" baseline="0" noProof="0" dirty="0">
                <a:ln>
                  <a:noFill/>
                </a:ln>
                <a:gradFill>
                  <a:gsLst>
                    <a:gs pos="2917">
                      <a:srgbClr val="000000"/>
                    </a:gs>
                    <a:gs pos="30000">
                      <a:srgbClr val="000000"/>
                    </a:gs>
                  </a:gsLst>
                  <a:lin ang="5400000" scaled="0"/>
                </a:gradFill>
                <a:effectLst/>
                <a:uLnTx/>
                <a:uFillTx/>
                <a:latin typeface="Segoe UI"/>
                <a:ea typeface="+mn-ea"/>
                <a:cs typeface="+mn-cs"/>
              </a:rPr>
              <a:t>identity</a:t>
            </a:r>
          </a:p>
        </p:txBody>
      </p:sp>
      <p:sp>
        <p:nvSpPr>
          <p:cNvPr id="5188" name="Rectangle 5187"/>
          <p:cNvSpPr/>
          <p:nvPr/>
        </p:nvSpPr>
        <p:spPr bwMode="auto">
          <a:xfrm>
            <a:off x="1590" y="3475155"/>
            <a:ext cx="7386479" cy="116504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57" tIns="403286" rIns="179213" bIns="0" numCol="1" spcCol="0" rtlCol="0" fromWordArt="0" anchor="ctr" anchorCtr="0" forceAA="0" compatLnSpc="1">
            <a:prstTxWarp prst="textNoShape">
              <a:avLst/>
            </a:prstTxWarp>
            <a:noAutofit/>
          </a:bodyPr>
          <a:lstStyle/>
          <a:p>
            <a:pPr marL="0" marR="0" lvl="0" indent="0" algn="l" defTabSz="761514" rtl="0" eaLnBrk="1" fontAlgn="auto" latinLnBrk="0" hangingPunct="1">
              <a:lnSpc>
                <a:spcPct val="100000"/>
              </a:lnSpc>
              <a:spcBef>
                <a:spcPts val="0"/>
              </a:spcBef>
              <a:spcAft>
                <a:spcPts val="0"/>
              </a:spcAft>
              <a:buClrTx/>
              <a:buSzTx/>
              <a:buFontTx/>
              <a:buNone/>
              <a:tabLst/>
              <a:defRPr/>
            </a:pP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data </a:t>
            </a:r>
            <a:b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b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services</a:t>
            </a:r>
          </a:p>
        </p:txBody>
      </p:sp>
      <p:sp>
        <p:nvSpPr>
          <p:cNvPr id="5189" name="Rectangle 5188"/>
          <p:cNvSpPr/>
          <p:nvPr/>
        </p:nvSpPr>
        <p:spPr bwMode="auto">
          <a:xfrm>
            <a:off x="4405727" y="3617605"/>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table</a:t>
            </a:r>
          </a:p>
        </p:txBody>
      </p:sp>
      <p:sp>
        <p:nvSpPr>
          <p:cNvPr id="5190" name="Rectangle 5189"/>
          <p:cNvSpPr/>
          <p:nvPr/>
        </p:nvSpPr>
        <p:spPr bwMode="auto">
          <a:xfrm>
            <a:off x="3508690" y="3617605"/>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HDInsight</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191" name="Rectangle 5190"/>
          <p:cNvSpPr/>
          <p:nvPr/>
        </p:nvSpPr>
        <p:spPr bwMode="auto">
          <a:xfrm>
            <a:off x="5402795" y="3640716"/>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blob storage</a:t>
            </a:r>
          </a:p>
        </p:txBody>
      </p:sp>
      <p:sp>
        <p:nvSpPr>
          <p:cNvPr id="5192" name="Rectangle 5191"/>
          <p:cNvSpPr/>
          <p:nvPr/>
        </p:nvSpPr>
        <p:spPr bwMode="auto">
          <a:xfrm>
            <a:off x="2573957" y="3617605"/>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SQL database</a:t>
            </a:r>
          </a:p>
        </p:txBody>
      </p:sp>
      <p:sp>
        <p:nvSpPr>
          <p:cNvPr id="5193" name="Rectangle 5192"/>
          <p:cNvSpPr/>
          <p:nvPr/>
        </p:nvSpPr>
        <p:spPr bwMode="auto">
          <a:xfrm>
            <a:off x="-24799" y="1472422"/>
            <a:ext cx="7412868" cy="19449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68857" tIns="1254668" rIns="121849" bIns="60923" numCol="1" rtlCol="0" anchor="ctr" anchorCtr="0" compatLnSpc="1">
            <a:prstTxWarp prst="textNoShape">
              <a:avLst/>
            </a:prstTxWarp>
          </a:bodyPr>
          <a:lstStyle/>
          <a:p>
            <a:pPr marL="0" marR="0" lvl="0" indent="0" algn="l" defTabSz="761514" rtl="0" eaLnBrk="1" fontAlgn="auto" latinLnBrk="0" hangingPunct="1">
              <a:lnSpc>
                <a:spcPct val="100000"/>
              </a:lnSpc>
              <a:spcBef>
                <a:spcPts val="0"/>
              </a:spcBef>
              <a:spcAft>
                <a:spcPts val="0"/>
              </a:spcAft>
              <a:buClrTx/>
              <a:buSzTx/>
              <a:buFontTx/>
              <a:buNone/>
              <a:tabLst/>
              <a:defRPr/>
            </a:pP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app </a:t>
            </a:r>
            <a:b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b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services</a:t>
            </a:r>
          </a:p>
        </p:txBody>
      </p:sp>
      <p:sp>
        <p:nvSpPr>
          <p:cNvPr id="5194" name="Rectangle 5193"/>
          <p:cNvSpPr/>
          <p:nvPr/>
        </p:nvSpPr>
        <p:spPr bwMode="auto">
          <a:xfrm>
            <a:off x="6399861" y="1571058"/>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media</a:t>
            </a:r>
          </a:p>
        </p:txBody>
      </p:sp>
      <p:sp>
        <p:nvSpPr>
          <p:cNvPr id="5195" name="Rectangle 5194"/>
          <p:cNvSpPr/>
          <p:nvPr/>
        </p:nvSpPr>
        <p:spPr bwMode="auto">
          <a:xfrm>
            <a:off x="5402795" y="2474186"/>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hpc</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196" name="Rectangle 5195"/>
          <p:cNvSpPr/>
          <p:nvPr/>
        </p:nvSpPr>
        <p:spPr bwMode="auto">
          <a:xfrm>
            <a:off x="4405727" y="2474886"/>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integration</a:t>
            </a:r>
          </a:p>
        </p:txBody>
      </p:sp>
      <p:sp>
        <p:nvSpPr>
          <p:cNvPr id="5206" name="Rectangle 5205"/>
          <p:cNvSpPr/>
          <p:nvPr/>
        </p:nvSpPr>
        <p:spPr bwMode="auto">
          <a:xfrm>
            <a:off x="6399065" y="2474187"/>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analytics</a:t>
            </a:r>
          </a:p>
        </p:txBody>
      </p:sp>
      <p:sp>
        <p:nvSpPr>
          <p:cNvPr id="5207" name="Rectangle 5206"/>
          <p:cNvSpPr/>
          <p:nvPr/>
        </p:nvSpPr>
        <p:spPr bwMode="auto">
          <a:xfrm>
            <a:off x="3448937" y="1571058"/>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10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caching</a:t>
            </a:r>
          </a:p>
        </p:txBody>
      </p:sp>
      <p:sp>
        <p:nvSpPr>
          <p:cNvPr id="5208" name="Rectangle 5207"/>
          <p:cNvSpPr/>
          <p:nvPr/>
        </p:nvSpPr>
        <p:spPr bwMode="auto">
          <a:xfrm>
            <a:off x="4405727" y="1583390"/>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10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identity</a:t>
            </a:r>
          </a:p>
        </p:txBody>
      </p:sp>
      <p:sp>
        <p:nvSpPr>
          <p:cNvPr id="5209" name="Rectangle 5208"/>
          <p:cNvSpPr/>
          <p:nvPr/>
        </p:nvSpPr>
        <p:spPr bwMode="auto">
          <a:xfrm>
            <a:off x="5402794" y="1571058"/>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service bus</a:t>
            </a:r>
          </a:p>
        </p:txBody>
      </p:sp>
      <p:sp>
        <p:nvSpPr>
          <p:cNvPr id="5210" name="Rectangle 5209"/>
          <p:cNvSpPr/>
          <p:nvPr/>
        </p:nvSpPr>
        <p:spPr bwMode="auto">
          <a:xfrm>
            <a:off x="3508690" y="2497044"/>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web sites</a:t>
            </a:r>
          </a:p>
        </p:txBody>
      </p:sp>
      <p:sp>
        <p:nvSpPr>
          <p:cNvPr id="5211" name="Mobile Services - Label"/>
          <p:cNvSpPr/>
          <p:nvPr/>
        </p:nvSpPr>
        <p:spPr bwMode="auto">
          <a:xfrm>
            <a:off x="2573957" y="2507922"/>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mobile services</a:t>
            </a:r>
          </a:p>
        </p:txBody>
      </p:sp>
      <p:sp>
        <p:nvSpPr>
          <p:cNvPr id="5212" name="Rectangle 5211"/>
          <p:cNvSpPr/>
          <p:nvPr/>
        </p:nvSpPr>
        <p:spPr bwMode="auto">
          <a:xfrm>
            <a:off x="2574410" y="1569446"/>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cloud services</a:t>
            </a:r>
          </a:p>
        </p:txBody>
      </p:sp>
      <p:pic>
        <p:nvPicPr>
          <p:cNvPr id="5213" name="Picture 52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237" y="1672086"/>
            <a:ext cx="423250" cy="419491"/>
          </a:xfrm>
          <a:prstGeom prst="rect">
            <a:avLst/>
          </a:prstGeom>
        </p:spPr>
      </p:pic>
      <p:pic>
        <p:nvPicPr>
          <p:cNvPr id="5215" name="Picture 7" descr="C:\Users\Jonahs\Dropbox\Projects SCOTT\MEET Windows Azure\source\Background\tile-icon-identit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9635" y="1710604"/>
            <a:ext cx="368175" cy="368174"/>
          </a:xfrm>
          <a:prstGeom prst="rect">
            <a:avLst/>
          </a:prstGeom>
          <a:noFill/>
          <a:extLst>
            <a:ext uri="{909E8E84-426E-40DD-AFC4-6F175D3DCCD1}">
              <a14:hiddenFill xmlns:a14="http://schemas.microsoft.com/office/drawing/2010/main">
                <a:solidFill>
                  <a:srgbClr val="FFFFFF"/>
                </a:solidFill>
              </a14:hiddenFill>
            </a:ext>
          </a:extLst>
        </p:spPr>
      </p:pic>
      <p:sp>
        <p:nvSpPr>
          <p:cNvPr id="5217" name="Freeform 25"/>
          <p:cNvSpPr>
            <a:spLocks noEditPoints="1"/>
          </p:cNvSpPr>
          <p:nvPr/>
        </p:nvSpPr>
        <p:spPr bwMode="black">
          <a:xfrm>
            <a:off x="4698189" y="2625962"/>
            <a:ext cx="341403" cy="341797"/>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66" tIns="40334" rIns="80666" bIns="40334"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pic>
        <p:nvPicPr>
          <p:cNvPr id="5219" name="Picture 5218"/>
          <p:cNvPicPr>
            <a:picLocks noChangeAspect="1"/>
          </p:cNvPicPr>
          <p:nvPr/>
        </p:nvPicPr>
        <p:blipFill>
          <a:blip r:embed="rId6"/>
          <a:stretch>
            <a:fillRect/>
          </a:stretch>
        </p:blipFill>
        <p:spPr>
          <a:xfrm>
            <a:off x="5673611" y="1680657"/>
            <a:ext cx="376887" cy="426540"/>
          </a:xfrm>
          <a:prstGeom prst="rect">
            <a:avLst/>
          </a:prstGeom>
        </p:spPr>
      </p:pic>
      <p:sp>
        <p:nvSpPr>
          <p:cNvPr id="5221" name="Freeform 25"/>
          <p:cNvSpPr>
            <a:spLocks noEditPoints="1"/>
          </p:cNvSpPr>
          <p:nvPr/>
        </p:nvSpPr>
        <p:spPr bwMode="black">
          <a:xfrm flipH="1">
            <a:off x="6649617" y="1665105"/>
            <a:ext cx="423682" cy="423852"/>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1" tIns="44802" rIns="89601" bIns="44802" numCol="1" anchor="t" anchorCtr="0" compatLnSpc="1">
            <a:prstTxWarp prst="textNoShape">
              <a:avLst/>
            </a:prstTxWarp>
          </a:bodyPr>
          <a:lstStyle/>
          <a:p>
            <a:pPr marL="0" marR="0" lvl="0" indent="0" algn="l" defTabSz="8959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5223" name="Picture 2" descr="\\MAGNUM\Projects\Microsoft\Cloud Power FY12\Design\Icons\PNGs\Cloud_on_your_terms.png"/>
          <p:cNvPicPr>
            <a:picLocks noChangeAspect="1" noChangeArrowheads="1"/>
          </p:cNvPicPr>
          <p:nvPr/>
        </p:nvPicPr>
        <p:blipFill>
          <a:blip r:embed="rId7" cstate="print">
            <a:lum bright="100000"/>
          </a:blip>
          <a:stretch>
            <a:fillRect/>
          </a:stretch>
        </p:blipFill>
        <p:spPr bwMode="auto">
          <a:xfrm>
            <a:off x="5571498" y="2474844"/>
            <a:ext cx="608152" cy="608237"/>
          </a:xfrm>
          <a:prstGeom prst="rect">
            <a:avLst/>
          </a:prstGeom>
          <a:noFill/>
          <a:ln>
            <a:noFill/>
          </a:ln>
        </p:spPr>
      </p:pic>
      <p:sp>
        <p:nvSpPr>
          <p:cNvPr id="5225" name="Freeform 5224"/>
          <p:cNvSpPr>
            <a:spLocks noEditPoints="1"/>
          </p:cNvSpPr>
          <p:nvPr/>
        </p:nvSpPr>
        <p:spPr bwMode="auto">
          <a:xfrm>
            <a:off x="6681121" y="2673038"/>
            <a:ext cx="333468" cy="294053"/>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chemeClr val="bg1"/>
          </a:solidFill>
          <a:ln>
            <a:noFill/>
          </a:ln>
        </p:spPr>
        <p:txBody>
          <a:bodyPr vert="horz" wrap="square" lIns="121854" tIns="60926" rIns="121854" bIns="60926" numCol="1" anchor="t" anchorCtr="0" compatLnSpc="1">
            <a:prstTxWarp prst="textNoShape">
              <a:avLst/>
            </a:prstTxWarp>
          </a:bodyPr>
          <a:lstStyle/>
          <a:p>
            <a:pPr marL="0" marR="0" lvl="0" indent="0" algn="l" defTabSz="1190369" rtl="0" eaLnBrk="1" fontAlgn="auto" latinLnBrk="0" hangingPunct="1">
              <a:lnSpc>
                <a:spcPct val="100000"/>
              </a:lnSpc>
              <a:spcBef>
                <a:spcPts val="0"/>
              </a:spcBef>
              <a:spcAft>
                <a:spcPts val="0"/>
              </a:spcAft>
              <a:buClrTx/>
              <a:buSzTx/>
              <a:buFontTx/>
              <a:buNone/>
              <a:tabLst/>
              <a:defRPr/>
            </a:pPr>
            <a:endParaRPr kumimoji="0" lang="en-US" sz="2352" b="0" i="0" u="none" strike="noStrike" kern="1200" cap="none" spc="0" normalizeH="0" baseline="0" noProof="0" dirty="0">
              <a:ln>
                <a:noFill/>
              </a:ln>
              <a:solidFill>
                <a:srgbClr val="292929"/>
              </a:solidFill>
              <a:effectLst/>
              <a:uLnTx/>
              <a:uFillTx/>
              <a:latin typeface="Segoe UI"/>
              <a:ea typeface="+mn-ea"/>
              <a:cs typeface="+mn-cs"/>
            </a:endParaRPr>
          </a:p>
        </p:txBody>
      </p:sp>
      <p:sp>
        <p:nvSpPr>
          <p:cNvPr id="5227" name="Rectangle 5226"/>
          <p:cNvSpPr/>
          <p:nvPr/>
        </p:nvSpPr>
        <p:spPr bwMode="auto">
          <a:xfrm>
            <a:off x="-8104" y="4698029"/>
            <a:ext cx="7396171" cy="1165049"/>
          </a:xfrm>
          <a:prstGeom prst="rect">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68857" tIns="403286" rIns="121849" bIns="0" numCol="1" rtlCol="0" anchor="ctr" anchorCtr="0" compatLnSpc="1">
            <a:prstTxWarp prst="textNoShape">
              <a:avLst/>
            </a:prstTxWarp>
          </a:bodyPr>
          <a:lstStyle/>
          <a:p>
            <a:pPr marL="0" marR="0" lvl="0" indent="0" algn="l" defTabSz="761514" rtl="0" eaLnBrk="1" fontAlgn="auto" latinLnBrk="0" hangingPunct="1">
              <a:lnSpc>
                <a:spcPct val="100000"/>
              </a:lnSpc>
              <a:spcBef>
                <a:spcPts val="0"/>
              </a:spcBef>
              <a:spcAft>
                <a:spcPts val="0"/>
              </a:spcAft>
              <a:buClrTx/>
              <a:buSzTx/>
              <a:buFontTx/>
              <a:buNone/>
              <a:tabLst/>
              <a:defRPr/>
            </a:pP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infrastructure </a:t>
            </a:r>
            <a:b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b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services</a:t>
            </a:r>
          </a:p>
        </p:txBody>
      </p:sp>
      <p:sp>
        <p:nvSpPr>
          <p:cNvPr id="5228" name="Rectangle 5227"/>
          <p:cNvSpPr/>
          <p:nvPr/>
        </p:nvSpPr>
        <p:spPr bwMode="auto">
          <a:xfrm>
            <a:off x="6399065" y="4862893"/>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cdn</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229" name="Virtual Machines - Label"/>
          <p:cNvSpPr/>
          <p:nvPr/>
        </p:nvSpPr>
        <p:spPr bwMode="auto">
          <a:xfrm>
            <a:off x="2573957"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machines</a:t>
            </a:r>
          </a:p>
        </p:txBody>
      </p:sp>
      <p:sp>
        <p:nvSpPr>
          <p:cNvPr id="5230" name="Rectangle 5229"/>
          <p:cNvSpPr/>
          <p:nvPr/>
        </p:nvSpPr>
        <p:spPr bwMode="auto">
          <a:xfrm>
            <a:off x="3508690"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network</a:t>
            </a:r>
          </a:p>
        </p:txBody>
      </p:sp>
      <p:sp>
        <p:nvSpPr>
          <p:cNvPr id="5231" name="Rectangle 5230"/>
          <p:cNvSpPr/>
          <p:nvPr/>
        </p:nvSpPr>
        <p:spPr bwMode="auto">
          <a:xfrm>
            <a:off x="4405727"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vpn</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232" name="Rectangle 5231"/>
          <p:cNvSpPr/>
          <p:nvPr/>
        </p:nvSpPr>
        <p:spPr bwMode="auto">
          <a:xfrm>
            <a:off x="5402795"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traffic manager</a:t>
            </a:r>
          </a:p>
        </p:txBody>
      </p:sp>
      <p:pic>
        <p:nvPicPr>
          <p:cNvPr id="5233" name="Picture 52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3804" y="4944232"/>
            <a:ext cx="376293" cy="340430"/>
          </a:xfrm>
          <a:prstGeom prst="rect">
            <a:avLst/>
          </a:prstGeom>
          <a:noFill/>
          <a:ln>
            <a:noFill/>
          </a:ln>
        </p:spPr>
      </p:pic>
      <p:pic>
        <p:nvPicPr>
          <p:cNvPr id="5235" name="Picture 52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8121" y="2589300"/>
            <a:ext cx="376294" cy="376346"/>
          </a:xfrm>
          <a:prstGeom prst="rect">
            <a:avLst/>
          </a:prstGeom>
          <a:noFill/>
        </p:spPr>
      </p:pic>
      <p:pic>
        <p:nvPicPr>
          <p:cNvPr id="5237" name="Picture 523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01738" y="2602182"/>
            <a:ext cx="240426" cy="348105"/>
          </a:xfrm>
          <a:prstGeom prst="rect">
            <a:avLst/>
          </a:prstGeom>
          <a:noFill/>
        </p:spPr>
      </p:pic>
      <p:pic>
        <p:nvPicPr>
          <p:cNvPr id="5239" name="Picture 5238"/>
          <p:cNvPicPr>
            <a:picLocks noChangeAspect="1"/>
          </p:cNvPicPr>
          <p:nvPr/>
        </p:nvPicPr>
        <p:blipFill>
          <a:blip r:embed="rId11"/>
          <a:stretch>
            <a:fillRect/>
          </a:stretch>
        </p:blipFill>
        <p:spPr>
          <a:xfrm>
            <a:off x="2802980" y="1647279"/>
            <a:ext cx="438849" cy="371387"/>
          </a:xfrm>
          <a:prstGeom prst="rect">
            <a:avLst/>
          </a:prstGeom>
          <a:noFill/>
        </p:spPr>
      </p:pic>
      <p:sp>
        <p:nvSpPr>
          <p:cNvPr id="5241" name="Freeform 78"/>
          <p:cNvSpPr>
            <a:spLocks noEditPoints="1"/>
          </p:cNvSpPr>
          <p:nvPr/>
        </p:nvSpPr>
        <p:spPr bwMode="black">
          <a:xfrm>
            <a:off x="3763588" y="4924086"/>
            <a:ext cx="386193" cy="36964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dirty="0">
              <a:ln>
                <a:noFill/>
              </a:ln>
              <a:solidFill>
                <a:srgbClr val="FFFFFF"/>
              </a:solidFill>
              <a:effectLst/>
              <a:uLnTx/>
              <a:uFillTx/>
              <a:latin typeface="Segoe UI"/>
              <a:ea typeface="+mn-ea"/>
              <a:cs typeface="+mn-cs"/>
            </a:endParaRPr>
          </a:p>
        </p:txBody>
      </p:sp>
      <p:sp>
        <p:nvSpPr>
          <p:cNvPr id="5243" name="Freeform 58"/>
          <p:cNvSpPr>
            <a:spLocks noEditPoints="1"/>
          </p:cNvSpPr>
          <p:nvPr/>
        </p:nvSpPr>
        <p:spPr bwMode="black">
          <a:xfrm>
            <a:off x="4665758" y="4965953"/>
            <a:ext cx="375924" cy="402978"/>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a:ln>
                <a:noFill/>
              </a:ln>
              <a:solidFill>
                <a:srgbClr val="FFFFFF"/>
              </a:solidFill>
              <a:effectLst/>
              <a:uLnTx/>
              <a:uFillTx/>
              <a:latin typeface="Segoe UI"/>
              <a:ea typeface="+mn-ea"/>
              <a:cs typeface="+mn-cs"/>
            </a:endParaRPr>
          </a:p>
        </p:txBody>
      </p:sp>
      <p:pic>
        <p:nvPicPr>
          <p:cNvPr id="5245"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663736" y="4941101"/>
            <a:ext cx="374106" cy="374160"/>
          </a:xfrm>
          <a:prstGeom prst="rect">
            <a:avLst/>
          </a:prstGeom>
          <a:noFill/>
          <a:extLst>
            <a:ext uri="{909E8E84-426E-40DD-AFC4-6F175D3DCCD1}">
              <a14:hiddenFill xmlns:a14="http://schemas.microsoft.com/office/drawing/2010/main">
                <a:solidFill>
                  <a:srgbClr val="FFFFFF"/>
                </a:solidFill>
              </a14:hiddenFill>
            </a:ext>
          </a:extLst>
        </p:spPr>
      </p:pic>
      <p:pic>
        <p:nvPicPr>
          <p:cNvPr id="5247" name="Picture 5" descr="C:\Users\Jonahs\Dropbox\Projects SCOTT\MEET Windows Azure\source\Background\tile-icon-CD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03370" y="4916212"/>
            <a:ext cx="485789" cy="481471"/>
          </a:xfrm>
          <a:prstGeom prst="rect">
            <a:avLst/>
          </a:prstGeom>
          <a:noFill/>
          <a:extLst>
            <a:ext uri="{909E8E84-426E-40DD-AFC4-6F175D3DCCD1}">
              <a14:hiddenFill xmlns:a14="http://schemas.microsoft.com/office/drawing/2010/main">
                <a:solidFill>
                  <a:srgbClr val="FFFFFF"/>
                </a:solidFill>
              </a14:hiddenFill>
            </a:ext>
          </a:extLst>
        </p:spPr>
      </p:pic>
      <p:sp>
        <p:nvSpPr>
          <p:cNvPr id="5249" name="Freeform 30"/>
          <p:cNvSpPr>
            <a:spLocks noEditPoints="1"/>
          </p:cNvSpPr>
          <p:nvPr/>
        </p:nvSpPr>
        <p:spPr bwMode="auto">
          <a:xfrm flipH="1">
            <a:off x="2887547" y="3744439"/>
            <a:ext cx="268806" cy="297229"/>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89619" tIns="44810" rIns="89619" bIns="44810"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a:ea typeface="+mn-ea"/>
              <a:cs typeface="+mn-cs"/>
            </a:endParaRPr>
          </a:p>
        </p:txBody>
      </p:sp>
      <p:pic>
        <p:nvPicPr>
          <p:cNvPr id="5251" name="Picture 3" descr="C:\Users\Jonahs\Dropbox\Projects SCOTT\MEET Windows Azure\source\Background\tile-icon-bigdata.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43659" y="3681918"/>
            <a:ext cx="426053" cy="422268"/>
          </a:xfrm>
          <a:prstGeom prst="rect">
            <a:avLst/>
          </a:prstGeom>
          <a:noFill/>
          <a:extLst>
            <a:ext uri="{909E8E84-426E-40DD-AFC4-6F175D3DCCD1}">
              <a14:hiddenFill xmlns:a14="http://schemas.microsoft.com/office/drawing/2010/main">
                <a:solidFill>
                  <a:srgbClr val="FFFFFF"/>
                </a:solidFill>
              </a14:hiddenFill>
            </a:ext>
          </a:extLst>
        </p:spPr>
      </p:pic>
      <p:pic>
        <p:nvPicPr>
          <p:cNvPr id="5253" name="Picture 2" descr="C:\Users\Jonahs\Dropbox\Projects SCOTT\MEET Windows Azure\source\Background\tile-icon-storag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52784" y="3692089"/>
            <a:ext cx="401874" cy="401931"/>
          </a:xfrm>
          <a:prstGeom prst="rect">
            <a:avLst/>
          </a:prstGeom>
          <a:noFill/>
          <a:extLst>
            <a:ext uri="{909E8E84-426E-40DD-AFC4-6F175D3DCCD1}">
              <a14:hiddenFill xmlns:a14="http://schemas.microsoft.com/office/drawing/2010/main">
                <a:solidFill>
                  <a:srgbClr val="FFFFFF"/>
                </a:solidFill>
              </a14:hiddenFill>
            </a:ext>
          </a:extLst>
        </p:spPr>
      </p:pic>
      <p:pic>
        <p:nvPicPr>
          <p:cNvPr id="5255" name="Picture 52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58184" y="3718551"/>
            <a:ext cx="385210" cy="349005"/>
          </a:xfrm>
          <a:prstGeom prst="rect">
            <a:avLst/>
          </a:prstGeom>
        </p:spPr>
      </p:pic>
      <p:grpSp>
        <p:nvGrpSpPr>
          <p:cNvPr id="5284" name="Group 5283"/>
          <p:cNvGrpSpPr/>
          <p:nvPr/>
        </p:nvGrpSpPr>
        <p:grpSpPr>
          <a:xfrm>
            <a:off x="2639963" y="1615482"/>
            <a:ext cx="815534" cy="815997"/>
            <a:chOff x="2844381" y="1799296"/>
            <a:chExt cx="832104" cy="832576"/>
          </a:xfrm>
        </p:grpSpPr>
        <p:pic>
          <p:nvPicPr>
            <p:cNvPr id="5285" name="Picture 5284"/>
            <p:cNvPicPr>
              <a:picLocks noChangeAspect="1"/>
            </p:cNvPicPr>
            <p:nvPr/>
          </p:nvPicPr>
          <p:blipFill>
            <a:blip r:embed="rId11">
              <a:lum bright="-100000"/>
            </a:blip>
            <a:stretch>
              <a:fillRect/>
            </a:stretch>
          </p:blipFill>
          <p:spPr>
            <a:xfrm>
              <a:off x="3010709" y="1831739"/>
              <a:ext cx="447765" cy="378933"/>
            </a:xfrm>
            <a:prstGeom prst="rect">
              <a:avLst/>
            </a:prstGeom>
            <a:noFill/>
          </p:spPr>
        </p:pic>
        <p:sp>
          <p:nvSpPr>
            <p:cNvPr id="5286" name="L-Shape 5285"/>
            <p:cNvSpPr/>
            <p:nvPr/>
          </p:nvSpPr>
          <p:spPr bwMode="auto">
            <a:xfrm flipV="1">
              <a:off x="2844381" y="1799296"/>
              <a:ext cx="832104" cy="832576"/>
            </a:xfrm>
            <a:prstGeom prst="corner">
              <a:avLst>
                <a:gd name="adj1" fmla="val 26104"/>
                <a:gd name="adj2" fmla="val 91737"/>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87" name="Group 5286"/>
          <p:cNvGrpSpPr/>
          <p:nvPr/>
        </p:nvGrpSpPr>
        <p:grpSpPr>
          <a:xfrm>
            <a:off x="3579802" y="1615482"/>
            <a:ext cx="843737" cy="809497"/>
            <a:chOff x="3803314" y="1799296"/>
            <a:chExt cx="860880" cy="825944"/>
          </a:xfrm>
        </p:grpSpPr>
        <p:pic>
          <p:nvPicPr>
            <p:cNvPr id="5288" name="Picture 5287"/>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80283" y="1857050"/>
              <a:ext cx="431850" cy="428014"/>
            </a:xfrm>
            <a:prstGeom prst="rect">
              <a:avLst/>
            </a:prstGeom>
          </p:spPr>
        </p:pic>
        <p:sp>
          <p:nvSpPr>
            <p:cNvPr id="5289" name="L-Shape 5288"/>
            <p:cNvSpPr/>
            <p:nvPr/>
          </p:nvSpPr>
          <p:spPr bwMode="auto">
            <a:xfrm>
              <a:off x="3803314" y="1799296"/>
              <a:ext cx="860880" cy="825944"/>
            </a:xfrm>
            <a:prstGeom prst="corner">
              <a:avLst>
                <a:gd name="adj1" fmla="val 38444"/>
                <a:gd name="adj2" fmla="val 73305"/>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90" name="Group 5289"/>
          <p:cNvGrpSpPr/>
          <p:nvPr/>
        </p:nvGrpSpPr>
        <p:grpSpPr>
          <a:xfrm>
            <a:off x="4253202" y="1615482"/>
            <a:ext cx="971368" cy="809497"/>
            <a:chOff x="4490397" y="1799296"/>
            <a:chExt cx="991104" cy="825944"/>
          </a:xfrm>
        </p:grpSpPr>
        <p:pic>
          <p:nvPicPr>
            <p:cNvPr id="5291" name="Picture 7" descr="C:\Users\Jonahs\Dropbox\Projects SCOTT\MEET Windows Azure\source\Background\tile-icon-identity.png"/>
            <p:cNvPicPr>
              <a:picLocks noChangeAspect="1" noChangeArrowheads="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15290" y="1896352"/>
              <a:ext cx="375655" cy="375654"/>
            </a:xfrm>
            <a:prstGeom prst="rect">
              <a:avLst/>
            </a:prstGeom>
            <a:noFill/>
            <a:extLst>
              <a:ext uri="{909E8E84-426E-40DD-AFC4-6F175D3DCCD1}">
                <a14:hiddenFill xmlns:a14="http://schemas.microsoft.com/office/drawing/2010/main">
                  <a:solidFill>
                    <a:srgbClr val="FFFFFF"/>
                  </a:solidFill>
                </a14:hiddenFill>
              </a:ext>
            </a:extLst>
          </p:spPr>
        </p:pic>
        <p:sp>
          <p:nvSpPr>
            <p:cNvPr id="5292" name="L-Shape 5291"/>
            <p:cNvSpPr/>
            <p:nvPr/>
          </p:nvSpPr>
          <p:spPr bwMode="auto">
            <a:xfrm flipH="1" flipV="1">
              <a:off x="4490397" y="1799296"/>
              <a:ext cx="991104" cy="825944"/>
            </a:xfrm>
            <a:prstGeom prst="corner">
              <a:avLst>
                <a:gd name="adj1" fmla="val 47670"/>
                <a:gd name="adj2" fmla="val 82321"/>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293" name="Group 5292"/>
          <p:cNvGrpSpPr/>
          <p:nvPr/>
        </p:nvGrpSpPr>
        <p:grpSpPr>
          <a:xfrm>
            <a:off x="4423538" y="3617605"/>
            <a:ext cx="804361" cy="842106"/>
            <a:chOff x="4664193" y="3842099"/>
            <a:chExt cx="820704" cy="859216"/>
          </a:xfrm>
        </p:grpSpPr>
        <p:pic>
          <p:nvPicPr>
            <p:cNvPr id="5294" name="Picture 2" descr="C:\Users\Jonahs\Dropbox\Projects SCOTT\MEET Windows Azure\source\Background\tile-icon-storage.png"/>
            <p:cNvPicPr>
              <a:picLocks noChangeAspect="1" noChangeArrowheads="1"/>
            </p:cNvPicPr>
            <p:nvPr/>
          </p:nvPicPr>
          <p:blipFill>
            <a:blip r:embed="rId21" cstate="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898098" y="3918095"/>
              <a:ext cx="410039" cy="410097"/>
            </a:xfrm>
            <a:prstGeom prst="rect">
              <a:avLst/>
            </a:prstGeom>
            <a:noFill/>
            <a:extLst>
              <a:ext uri="{909E8E84-426E-40DD-AFC4-6F175D3DCCD1}">
                <a14:hiddenFill xmlns:a14="http://schemas.microsoft.com/office/drawing/2010/main">
                  <a:solidFill>
                    <a:srgbClr val="FFFFFF"/>
                  </a:solidFill>
                </a14:hiddenFill>
              </a:ext>
            </a:extLst>
          </p:spPr>
        </p:pic>
        <p:sp>
          <p:nvSpPr>
            <p:cNvPr id="5295" name="L-Shape 5294"/>
            <p:cNvSpPr/>
            <p:nvPr/>
          </p:nvSpPr>
          <p:spPr bwMode="auto">
            <a:xfrm flipH="1">
              <a:off x="4664193" y="3842099"/>
              <a:ext cx="820704" cy="859216"/>
            </a:xfrm>
            <a:prstGeom prst="corner">
              <a:avLst>
                <a:gd name="adj1" fmla="val 67291"/>
                <a:gd name="adj2" fmla="val 90076"/>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sp>
        <p:nvSpPr>
          <p:cNvPr id="66" name="TextBox 65"/>
          <p:cNvSpPr txBox="1"/>
          <p:nvPr/>
        </p:nvSpPr>
        <p:spPr>
          <a:xfrm>
            <a:off x="216310" y="235974"/>
            <a:ext cx="6695767"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0" i="0" u="none" strike="noStrike" kern="1200" cap="none" spc="-50" normalizeH="0" baseline="0" noProof="0" dirty="0">
                <a:ln>
                  <a:noFill/>
                </a:ln>
                <a:solidFill>
                  <a:srgbClr val="00188F"/>
                </a:solidFill>
                <a:effectLst/>
                <a:uLnTx/>
                <a:uFillTx/>
                <a:latin typeface="Segoe UI"/>
                <a:ea typeface="+mn-ea"/>
                <a:cs typeface="+mn-cs"/>
              </a:rPr>
              <a:t>Microsoft Azure</a:t>
            </a:r>
          </a:p>
        </p:txBody>
      </p:sp>
      <p:sp>
        <p:nvSpPr>
          <p:cNvPr id="67" name="TextBox 66"/>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1491179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66"/>
                                        </p:tgtEl>
                                        <p:attrNameLst>
                                          <p:attrName>style.visibility</p:attrName>
                                        </p:attrNameLst>
                                      </p:cBhvr>
                                      <p:to>
                                        <p:strVal val="visible"/>
                                      </p:to>
                                    </p:set>
                                    <p:animEffect transition="in" filter="fade">
                                      <p:cBhvr>
                                        <p:cTn id="7" dur="500"/>
                                        <p:tgtEl>
                                          <p:spTgt spid="2466"/>
                                        </p:tgtEl>
                                      </p:cBhvr>
                                    </p:animEffect>
                                  </p:childTnLst>
                                </p:cTn>
                              </p:par>
                              <p:par>
                                <p:cTn id="8" presetID="53" presetClass="entr" presetSubtype="16" fill="hold" nodeType="withEffect">
                                  <p:stCondLst>
                                    <p:cond delay="500"/>
                                  </p:stCondLst>
                                  <p:childTnLst>
                                    <p:set>
                                      <p:cBhvr>
                                        <p:cTn id="9" dur="1" fill="hold">
                                          <p:stCondLst>
                                            <p:cond delay="0"/>
                                          </p:stCondLst>
                                        </p:cTn>
                                        <p:tgtEl>
                                          <p:spTgt spid="2482"/>
                                        </p:tgtEl>
                                        <p:attrNameLst>
                                          <p:attrName>style.visibility</p:attrName>
                                        </p:attrNameLst>
                                      </p:cBhvr>
                                      <p:to>
                                        <p:strVal val="visible"/>
                                      </p:to>
                                    </p:set>
                                    <p:anim calcmode="lin" valueType="num">
                                      <p:cBhvr>
                                        <p:cTn id="10" dur="250" fill="hold"/>
                                        <p:tgtEl>
                                          <p:spTgt spid="2482"/>
                                        </p:tgtEl>
                                        <p:attrNameLst>
                                          <p:attrName>ppt_w</p:attrName>
                                        </p:attrNameLst>
                                      </p:cBhvr>
                                      <p:tavLst>
                                        <p:tav tm="0">
                                          <p:val>
                                            <p:fltVal val="0"/>
                                          </p:val>
                                        </p:tav>
                                        <p:tav tm="100000">
                                          <p:val>
                                            <p:strVal val="#ppt_w"/>
                                          </p:val>
                                        </p:tav>
                                      </p:tavLst>
                                    </p:anim>
                                    <p:anim calcmode="lin" valueType="num">
                                      <p:cBhvr>
                                        <p:cTn id="11" dur="250" fill="hold"/>
                                        <p:tgtEl>
                                          <p:spTgt spid="2482"/>
                                        </p:tgtEl>
                                        <p:attrNameLst>
                                          <p:attrName>ppt_h</p:attrName>
                                        </p:attrNameLst>
                                      </p:cBhvr>
                                      <p:tavLst>
                                        <p:tav tm="0">
                                          <p:val>
                                            <p:fltVal val="0"/>
                                          </p:val>
                                        </p:tav>
                                        <p:tav tm="100000">
                                          <p:val>
                                            <p:strVal val="#ppt_h"/>
                                          </p:val>
                                        </p:tav>
                                      </p:tavLst>
                                    </p:anim>
                                    <p:animEffect transition="in" filter="fade">
                                      <p:cBhvr>
                                        <p:cTn id="12" dur="250"/>
                                        <p:tgtEl>
                                          <p:spTgt spid="2482"/>
                                        </p:tgtEl>
                                      </p:cBhvr>
                                    </p:animEffect>
                                  </p:childTnLst>
                                </p:cTn>
                              </p:par>
                              <p:par>
                                <p:cTn id="13" presetID="6" presetClass="emph" presetSubtype="0" decel="100000" fill="hold" nodeType="withEffect">
                                  <p:stCondLst>
                                    <p:cond delay="700"/>
                                  </p:stCondLst>
                                  <p:childTnLst>
                                    <p:animScale>
                                      <p:cBhvr>
                                        <p:cTn id="14" dur="250" fill="hold"/>
                                        <p:tgtEl>
                                          <p:spTgt spid="2482"/>
                                        </p:tgtEl>
                                      </p:cBhvr>
                                      <p:by x="110000" y="110000"/>
                                    </p:animScale>
                                  </p:childTnLst>
                                </p:cTn>
                              </p:par>
                              <p:par>
                                <p:cTn id="15" presetID="6" presetClass="emph" presetSubtype="0" decel="100000" fill="hold" nodeType="withEffect">
                                  <p:stCondLst>
                                    <p:cond delay="800"/>
                                  </p:stCondLst>
                                  <p:childTnLst>
                                    <p:animScale>
                                      <p:cBhvr>
                                        <p:cTn id="16" dur="250" fill="hold"/>
                                        <p:tgtEl>
                                          <p:spTgt spid="2482"/>
                                        </p:tgtEl>
                                      </p:cBhvr>
                                      <p:by x="91000" y="91000"/>
                                    </p:animScale>
                                  </p:childTnLst>
                                </p:cTn>
                              </p:par>
                              <p:par>
                                <p:cTn id="17" presetID="10" presetClass="entr" presetSubtype="0" fill="hold" nodeType="withEffect">
                                  <p:stCondLst>
                                    <p:cond delay="1000"/>
                                  </p:stCondLst>
                                  <p:childTnLst>
                                    <p:set>
                                      <p:cBhvr>
                                        <p:cTn id="18" dur="1" fill="hold">
                                          <p:stCondLst>
                                            <p:cond delay="0"/>
                                          </p:stCondLst>
                                        </p:cTn>
                                        <p:tgtEl>
                                          <p:spTgt spid="5287"/>
                                        </p:tgtEl>
                                        <p:attrNameLst>
                                          <p:attrName>style.visibility</p:attrName>
                                        </p:attrNameLst>
                                      </p:cBhvr>
                                      <p:to>
                                        <p:strVal val="visible"/>
                                      </p:to>
                                    </p:set>
                                    <p:animEffect transition="in" filter="fade">
                                      <p:cBhvr>
                                        <p:cTn id="19" dur="350"/>
                                        <p:tgtEl>
                                          <p:spTgt spid="5287"/>
                                        </p:tgtEl>
                                      </p:cBhvr>
                                    </p:animEffect>
                                  </p:childTnLst>
                                </p:cTn>
                              </p:par>
                              <p:par>
                                <p:cTn id="20" presetID="10" presetClass="entr" presetSubtype="0" fill="hold" nodeType="withEffect">
                                  <p:stCondLst>
                                    <p:cond delay="1000"/>
                                  </p:stCondLst>
                                  <p:childTnLst>
                                    <p:set>
                                      <p:cBhvr>
                                        <p:cTn id="21" dur="1" fill="hold">
                                          <p:stCondLst>
                                            <p:cond delay="0"/>
                                          </p:stCondLst>
                                        </p:cTn>
                                        <p:tgtEl>
                                          <p:spTgt spid="5284"/>
                                        </p:tgtEl>
                                        <p:attrNameLst>
                                          <p:attrName>style.visibility</p:attrName>
                                        </p:attrNameLst>
                                      </p:cBhvr>
                                      <p:to>
                                        <p:strVal val="visible"/>
                                      </p:to>
                                    </p:set>
                                    <p:animEffect transition="in" filter="fade">
                                      <p:cBhvr>
                                        <p:cTn id="22" dur="350"/>
                                        <p:tgtEl>
                                          <p:spTgt spid="5284"/>
                                        </p:tgtEl>
                                      </p:cBhvr>
                                    </p:animEffect>
                                  </p:childTnLst>
                                </p:cTn>
                              </p:par>
                              <p:par>
                                <p:cTn id="23" presetID="10" presetClass="entr" presetSubtype="0" fill="hold" nodeType="withEffect">
                                  <p:stCondLst>
                                    <p:cond delay="1000"/>
                                  </p:stCondLst>
                                  <p:childTnLst>
                                    <p:set>
                                      <p:cBhvr>
                                        <p:cTn id="24" dur="1" fill="hold">
                                          <p:stCondLst>
                                            <p:cond delay="0"/>
                                          </p:stCondLst>
                                        </p:cTn>
                                        <p:tgtEl>
                                          <p:spTgt spid="5290"/>
                                        </p:tgtEl>
                                        <p:attrNameLst>
                                          <p:attrName>style.visibility</p:attrName>
                                        </p:attrNameLst>
                                      </p:cBhvr>
                                      <p:to>
                                        <p:strVal val="visible"/>
                                      </p:to>
                                    </p:set>
                                    <p:animEffect transition="in" filter="fade">
                                      <p:cBhvr>
                                        <p:cTn id="25" dur="350"/>
                                        <p:tgtEl>
                                          <p:spTgt spid="5290"/>
                                        </p:tgtEl>
                                      </p:cBhvr>
                                    </p:animEffect>
                                  </p:childTnLst>
                                </p:cTn>
                              </p:par>
                              <p:par>
                                <p:cTn id="26" presetID="10" presetClass="entr" presetSubtype="0" fill="hold" nodeType="withEffect">
                                  <p:stCondLst>
                                    <p:cond delay="1000"/>
                                  </p:stCondLst>
                                  <p:childTnLst>
                                    <p:set>
                                      <p:cBhvr>
                                        <p:cTn id="27" dur="1" fill="hold">
                                          <p:stCondLst>
                                            <p:cond delay="0"/>
                                          </p:stCondLst>
                                        </p:cTn>
                                        <p:tgtEl>
                                          <p:spTgt spid="5293"/>
                                        </p:tgtEl>
                                        <p:attrNameLst>
                                          <p:attrName>style.visibility</p:attrName>
                                        </p:attrNameLst>
                                      </p:cBhvr>
                                      <p:to>
                                        <p:strVal val="visible"/>
                                      </p:to>
                                    </p:set>
                                    <p:animEffect transition="in" filter="fade">
                                      <p:cBhvr>
                                        <p:cTn id="28" dur="350"/>
                                        <p:tgtEl>
                                          <p:spTgt spid="5293"/>
                                        </p:tgtEl>
                                      </p:cBhvr>
                                    </p:animEffect>
                                  </p:childTnLst>
                                </p:cTn>
                              </p:par>
                              <p:par>
                                <p:cTn id="29" presetID="10" presetClass="exit" presetSubtype="0" fill="hold" nodeType="withEffect">
                                  <p:stCondLst>
                                    <p:cond delay="1000"/>
                                  </p:stCondLst>
                                  <p:childTnLst>
                                    <p:animEffect transition="out" filter="fade">
                                      <p:cBhvr>
                                        <p:cTn id="30" dur="350"/>
                                        <p:tgtEl>
                                          <p:spTgt spid="5213"/>
                                        </p:tgtEl>
                                      </p:cBhvr>
                                    </p:animEffect>
                                    <p:set>
                                      <p:cBhvr>
                                        <p:cTn id="31" dur="1" fill="hold">
                                          <p:stCondLst>
                                            <p:cond delay="349"/>
                                          </p:stCondLst>
                                        </p:cTn>
                                        <p:tgtEl>
                                          <p:spTgt spid="5213"/>
                                        </p:tgtEl>
                                        <p:attrNameLst>
                                          <p:attrName>style.visibility</p:attrName>
                                        </p:attrNameLst>
                                      </p:cBhvr>
                                      <p:to>
                                        <p:strVal val="hidden"/>
                                      </p:to>
                                    </p:set>
                                  </p:childTnLst>
                                </p:cTn>
                              </p:par>
                              <p:par>
                                <p:cTn id="32" presetID="10" presetClass="exit" presetSubtype="0" fill="hold" nodeType="withEffect">
                                  <p:stCondLst>
                                    <p:cond delay="1000"/>
                                  </p:stCondLst>
                                  <p:childTnLst>
                                    <p:animEffect transition="out" filter="fade">
                                      <p:cBhvr>
                                        <p:cTn id="33" dur="350"/>
                                        <p:tgtEl>
                                          <p:spTgt spid="5215"/>
                                        </p:tgtEl>
                                      </p:cBhvr>
                                    </p:animEffect>
                                    <p:set>
                                      <p:cBhvr>
                                        <p:cTn id="34" dur="1" fill="hold">
                                          <p:stCondLst>
                                            <p:cond delay="349"/>
                                          </p:stCondLst>
                                        </p:cTn>
                                        <p:tgtEl>
                                          <p:spTgt spid="5215"/>
                                        </p:tgtEl>
                                        <p:attrNameLst>
                                          <p:attrName>style.visibility</p:attrName>
                                        </p:attrNameLst>
                                      </p:cBhvr>
                                      <p:to>
                                        <p:strVal val="hidden"/>
                                      </p:to>
                                    </p:set>
                                  </p:childTnLst>
                                </p:cTn>
                              </p:par>
                              <p:par>
                                <p:cTn id="35" presetID="10" presetClass="exit" presetSubtype="0" fill="hold" nodeType="withEffect">
                                  <p:stCondLst>
                                    <p:cond delay="1000"/>
                                  </p:stCondLst>
                                  <p:childTnLst>
                                    <p:animEffect transition="out" filter="fade">
                                      <p:cBhvr>
                                        <p:cTn id="36" dur="350"/>
                                        <p:tgtEl>
                                          <p:spTgt spid="5239"/>
                                        </p:tgtEl>
                                      </p:cBhvr>
                                    </p:animEffect>
                                    <p:set>
                                      <p:cBhvr>
                                        <p:cTn id="37" dur="1" fill="hold">
                                          <p:stCondLst>
                                            <p:cond delay="349"/>
                                          </p:stCondLst>
                                        </p:cTn>
                                        <p:tgtEl>
                                          <p:spTgt spid="5239"/>
                                        </p:tgtEl>
                                        <p:attrNameLst>
                                          <p:attrName>style.visibility</p:attrName>
                                        </p:attrNameLst>
                                      </p:cBhvr>
                                      <p:to>
                                        <p:strVal val="hidden"/>
                                      </p:to>
                                    </p:set>
                                  </p:childTnLst>
                                </p:cTn>
                              </p:par>
                              <p:par>
                                <p:cTn id="38" presetID="10" presetClass="exit" presetSubtype="0" fill="hold" nodeType="withEffect">
                                  <p:stCondLst>
                                    <p:cond delay="1000"/>
                                  </p:stCondLst>
                                  <p:childTnLst>
                                    <p:animEffect transition="out" filter="fade">
                                      <p:cBhvr>
                                        <p:cTn id="39" dur="350"/>
                                        <p:tgtEl>
                                          <p:spTgt spid="5253"/>
                                        </p:tgtEl>
                                      </p:cBhvr>
                                    </p:animEffect>
                                    <p:set>
                                      <p:cBhvr>
                                        <p:cTn id="40" dur="1" fill="hold">
                                          <p:stCondLst>
                                            <p:cond delay="349"/>
                                          </p:stCondLst>
                                        </p:cTn>
                                        <p:tgtEl>
                                          <p:spTgt spid="525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213"/>
                                        </p:tgtEl>
                                        <p:attrNameLst>
                                          <p:attrName>style.visibility</p:attrName>
                                        </p:attrNameLst>
                                      </p:cBhvr>
                                      <p:to>
                                        <p:strVal val="visible"/>
                                      </p:to>
                                    </p:set>
                                    <p:animEffect transition="in" filter="fade">
                                      <p:cBhvr>
                                        <p:cTn id="45" dur="200"/>
                                        <p:tgtEl>
                                          <p:spTgt spid="5213"/>
                                        </p:tgtEl>
                                      </p:cBhvr>
                                    </p:animEffect>
                                  </p:childTnLst>
                                </p:cTn>
                              </p:par>
                              <p:par>
                                <p:cTn id="46" presetID="10" presetClass="entr" presetSubtype="0" fill="hold" nodeType="withEffect">
                                  <p:stCondLst>
                                    <p:cond delay="0"/>
                                  </p:stCondLst>
                                  <p:childTnLst>
                                    <p:set>
                                      <p:cBhvr>
                                        <p:cTn id="47" dur="1" fill="hold">
                                          <p:stCondLst>
                                            <p:cond delay="0"/>
                                          </p:stCondLst>
                                        </p:cTn>
                                        <p:tgtEl>
                                          <p:spTgt spid="5215"/>
                                        </p:tgtEl>
                                        <p:attrNameLst>
                                          <p:attrName>style.visibility</p:attrName>
                                        </p:attrNameLst>
                                      </p:cBhvr>
                                      <p:to>
                                        <p:strVal val="visible"/>
                                      </p:to>
                                    </p:set>
                                    <p:animEffect transition="in" filter="fade">
                                      <p:cBhvr>
                                        <p:cTn id="48" dur="200"/>
                                        <p:tgtEl>
                                          <p:spTgt spid="5215"/>
                                        </p:tgtEl>
                                      </p:cBhvr>
                                    </p:animEffect>
                                  </p:childTnLst>
                                </p:cTn>
                              </p:par>
                              <p:par>
                                <p:cTn id="49" presetID="10" presetClass="entr" presetSubtype="0" fill="hold" nodeType="withEffect">
                                  <p:stCondLst>
                                    <p:cond delay="0"/>
                                  </p:stCondLst>
                                  <p:childTnLst>
                                    <p:set>
                                      <p:cBhvr>
                                        <p:cTn id="50" dur="1" fill="hold">
                                          <p:stCondLst>
                                            <p:cond delay="0"/>
                                          </p:stCondLst>
                                        </p:cTn>
                                        <p:tgtEl>
                                          <p:spTgt spid="5239"/>
                                        </p:tgtEl>
                                        <p:attrNameLst>
                                          <p:attrName>style.visibility</p:attrName>
                                        </p:attrNameLst>
                                      </p:cBhvr>
                                      <p:to>
                                        <p:strVal val="visible"/>
                                      </p:to>
                                    </p:set>
                                    <p:animEffect transition="in" filter="fade">
                                      <p:cBhvr>
                                        <p:cTn id="51" dur="200"/>
                                        <p:tgtEl>
                                          <p:spTgt spid="5239"/>
                                        </p:tgtEl>
                                      </p:cBhvr>
                                    </p:animEffect>
                                  </p:childTnLst>
                                </p:cTn>
                              </p:par>
                              <p:par>
                                <p:cTn id="52" presetID="10" presetClass="entr" presetSubtype="0" fill="hold" nodeType="withEffect">
                                  <p:stCondLst>
                                    <p:cond delay="0"/>
                                  </p:stCondLst>
                                  <p:childTnLst>
                                    <p:set>
                                      <p:cBhvr>
                                        <p:cTn id="53" dur="1" fill="hold">
                                          <p:stCondLst>
                                            <p:cond delay="0"/>
                                          </p:stCondLst>
                                        </p:cTn>
                                        <p:tgtEl>
                                          <p:spTgt spid="5253"/>
                                        </p:tgtEl>
                                        <p:attrNameLst>
                                          <p:attrName>style.visibility</p:attrName>
                                        </p:attrNameLst>
                                      </p:cBhvr>
                                      <p:to>
                                        <p:strVal val="visible"/>
                                      </p:to>
                                    </p:set>
                                    <p:animEffect transition="in" filter="fade">
                                      <p:cBhvr>
                                        <p:cTn id="54" dur="200"/>
                                        <p:tgtEl>
                                          <p:spTgt spid="5253"/>
                                        </p:tgtEl>
                                      </p:cBhvr>
                                    </p:animEffect>
                                  </p:childTnLst>
                                </p:cTn>
                              </p:par>
                              <p:par>
                                <p:cTn id="55" presetID="6" presetClass="emph" presetSubtype="0" decel="100000" fill="hold" nodeType="withEffect">
                                  <p:stCondLst>
                                    <p:cond delay="0"/>
                                  </p:stCondLst>
                                  <p:childTnLst>
                                    <p:animScale>
                                      <p:cBhvr>
                                        <p:cTn id="56" dur="1000" fill="hold"/>
                                        <p:tgtEl>
                                          <p:spTgt spid="5287"/>
                                        </p:tgtEl>
                                      </p:cBhvr>
                                      <p:by x="66000" y="66000"/>
                                    </p:animScale>
                                  </p:childTnLst>
                                </p:cTn>
                              </p:par>
                              <p:par>
                                <p:cTn id="57" presetID="6" presetClass="emph" presetSubtype="0" decel="100000" fill="hold" nodeType="withEffect">
                                  <p:stCondLst>
                                    <p:cond delay="0"/>
                                  </p:stCondLst>
                                  <p:childTnLst>
                                    <p:animScale>
                                      <p:cBhvr>
                                        <p:cTn id="58" dur="1000" fill="hold"/>
                                        <p:tgtEl>
                                          <p:spTgt spid="5284"/>
                                        </p:tgtEl>
                                      </p:cBhvr>
                                      <p:by x="64000" y="64000"/>
                                    </p:animScale>
                                  </p:childTnLst>
                                </p:cTn>
                              </p:par>
                              <p:par>
                                <p:cTn id="59" presetID="6" presetClass="emph" presetSubtype="0" decel="100000" fill="hold" nodeType="withEffect">
                                  <p:stCondLst>
                                    <p:cond delay="0"/>
                                  </p:stCondLst>
                                  <p:childTnLst>
                                    <p:animScale>
                                      <p:cBhvr>
                                        <p:cTn id="60" dur="1000" fill="hold"/>
                                        <p:tgtEl>
                                          <p:spTgt spid="5290"/>
                                        </p:tgtEl>
                                      </p:cBhvr>
                                      <p:by x="64000" y="64000"/>
                                    </p:animScale>
                                  </p:childTnLst>
                                </p:cTn>
                              </p:par>
                              <p:par>
                                <p:cTn id="61" presetID="6" presetClass="emph" presetSubtype="0" decel="100000" fill="hold" nodeType="withEffect">
                                  <p:stCondLst>
                                    <p:cond delay="0"/>
                                  </p:stCondLst>
                                  <p:childTnLst>
                                    <p:animScale>
                                      <p:cBhvr>
                                        <p:cTn id="62" dur="1000" fill="hold"/>
                                        <p:tgtEl>
                                          <p:spTgt spid="5293"/>
                                        </p:tgtEl>
                                      </p:cBhvr>
                                      <p:by x="63000" y="63000"/>
                                    </p:animScale>
                                  </p:childTnLst>
                                </p:cTn>
                              </p:par>
                              <p:par>
                                <p:cTn id="63" presetID="42" presetClass="path" presetSubtype="0" decel="100000" fill="hold" nodeType="withEffect">
                                  <p:stCondLst>
                                    <p:cond delay="0"/>
                                  </p:stCondLst>
                                  <p:childTnLst>
                                    <p:animMotion origin="layout" path="M -4.83533E-6 -1.31185E-6 L 0.4557 0.27644 " pathEditMode="relative" rAng="0" ptsTypes="AA">
                                      <p:cBhvr>
                                        <p:cTn id="64" dur="1000" fill="hold"/>
                                        <p:tgtEl>
                                          <p:spTgt spid="5287"/>
                                        </p:tgtEl>
                                        <p:attrNameLst>
                                          <p:attrName>ppt_x</p:attrName>
                                          <p:attrName>ppt_y</p:attrName>
                                        </p:attrNameLst>
                                      </p:cBhvr>
                                      <p:rCtr x="22824" y="13845"/>
                                    </p:animMotion>
                                  </p:childTnLst>
                                </p:cTn>
                              </p:par>
                              <p:par>
                                <p:cTn id="65" presetID="42" presetClass="path" presetSubtype="0" decel="100000" fill="hold" nodeType="withEffect">
                                  <p:stCondLst>
                                    <p:cond delay="0"/>
                                  </p:stCondLst>
                                  <p:childTnLst>
                                    <p:animMotion origin="layout" path="M 3.82436E-6 4.76169E-6 L 0.53331 0.35701 " pathEditMode="relative" rAng="0" ptsTypes="AA">
                                      <p:cBhvr>
                                        <p:cTn id="66" dur="1000" fill="hold"/>
                                        <p:tgtEl>
                                          <p:spTgt spid="5284"/>
                                        </p:tgtEl>
                                        <p:attrNameLst>
                                          <p:attrName>ppt_x</p:attrName>
                                          <p:attrName>ppt_y</p:attrName>
                                        </p:attrNameLst>
                                      </p:cBhvr>
                                      <p:rCtr x="26666" y="17839"/>
                                    </p:animMotion>
                                  </p:childTnLst>
                                </p:cTn>
                              </p:par>
                              <p:par>
                                <p:cTn id="67" presetID="42" presetClass="path" presetSubtype="0" decel="100000" fill="hold" nodeType="withEffect">
                                  <p:stCondLst>
                                    <p:cond delay="0"/>
                                  </p:stCondLst>
                                  <p:childTnLst>
                                    <p:animMotion origin="layout" path="M -3.24228E-7 -1.31185E-6 L 0.43337 0.27644 " pathEditMode="relative" rAng="0" ptsTypes="AA">
                                      <p:cBhvr>
                                        <p:cTn id="68" dur="1000" fill="hold"/>
                                        <p:tgtEl>
                                          <p:spTgt spid="5290"/>
                                        </p:tgtEl>
                                        <p:attrNameLst>
                                          <p:attrName>ppt_x</p:attrName>
                                          <p:attrName>ppt_y</p:attrName>
                                        </p:attrNameLst>
                                      </p:cBhvr>
                                      <p:rCtr x="21662" y="13822"/>
                                    </p:animMotion>
                                  </p:childTnLst>
                                </p:cTn>
                              </p:par>
                              <p:par>
                                <p:cTn id="69" presetID="42" presetClass="path" presetSubtype="0" decel="100000" fill="hold" nodeType="withEffect">
                                  <p:stCondLst>
                                    <p:cond delay="0"/>
                                  </p:stCondLst>
                                  <p:childTnLst>
                                    <p:animMotion origin="layout" path="M -1.00332E-6 -2.62369E-6 L 0.43056 0.06423 " pathEditMode="relative" rAng="0" ptsTypes="AA">
                                      <p:cBhvr>
                                        <p:cTn id="70" dur="1000" fill="hold"/>
                                        <p:tgtEl>
                                          <p:spTgt spid="5293"/>
                                        </p:tgtEl>
                                        <p:attrNameLst>
                                          <p:attrName>ppt_x</p:attrName>
                                          <p:attrName>ppt_y</p:attrName>
                                        </p:attrNameLst>
                                      </p:cBhvr>
                                      <p:rCtr x="21522" y="3200"/>
                                    </p:animMotion>
                                  </p:childTnLst>
                                </p:cTn>
                              </p:par>
                              <p:par>
                                <p:cTn id="71" presetID="10" presetClass="entr" presetSubtype="0" fill="hold" grpId="0" nodeType="withEffect">
                                  <p:stCondLst>
                                    <p:cond delay="800"/>
                                  </p:stCondLst>
                                  <p:childTnLst>
                                    <p:set>
                                      <p:cBhvr>
                                        <p:cTn id="72" dur="1" fill="hold">
                                          <p:stCondLst>
                                            <p:cond delay="0"/>
                                          </p:stCondLst>
                                        </p:cTn>
                                        <p:tgtEl>
                                          <p:spTgt spid="5163"/>
                                        </p:tgtEl>
                                        <p:attrNameLst>
                                          <p:attrName>style.visibility</p:attrName>
                                        </p:attrNameLst>
                                      </p:cBhvr>
                                      <p:to>
                                        <p:strVal val="visible"/>
                                      </p:to>
                                    </p:set>
                                    <p:animEffect transition="in" filter="fade">
                                      <p:cBhvr>
                                        <p:cTn id="73" dur="250"/>
                                        <p:tgtEl>
                                          <p:spTgt spid="5163"/>
                                        </p:tgtEl>
                                      </p:cBhvr>
                                    </p:animEffect>
                                  </p:childTnLst>
                                </p:cTn>
                              </p:par>
                              <p:par>
                                <p:cTn id="74" presetID="10" presetClass="entr" presetSubtype="0" fill="hold" grpId="0" nodeType="withEffect">
                                  <p:stCondLst>
                                    <p:cond delay="800"/>
                                  </p:stCondLst>
                                  <p:childTnLst>
                                    <p:set>
                                      <p:cBhvr>
                                        <p:cTn id="75" dur="1" fill="hold">
                                          <p:stCondLst>
                                            <p:cond delay="0"/>
                                          </p:stCondLst>
                                        </p:cTn>
                                        <p:tgtEl>
                                          <p:spTgt spid="5165"/>
                                        </p:tgtEl>
                                        <p:attrNameLst>
                                          <p:attrName>style.visibility</p:attrName>
                                        </p:attrNameLst>
                                      </p:cBhvr>
                                      <p:to>
                                        <p:strVal val="visible"/>
                                      </p:to>
                                    </p:set>
                                    <p:animEffect transition="in" filter="fade">
                                      <p:cBhvr>
                                        <p:cTn id="76" dur="250"/>
                                        <p:tgtEl>
                                          <p:spTgt spid="5165"/>
                                        </p:tgtEl>
                                      </p:cBhvr>
                                    </p:animEffect>
                                  </p:childTnLst>
                                </p:cTn>
                              </p:par>
                              <p:par>
                                <p:cTn id="77" presetID="10" presetClass="entr" presetSubtype="0" fill="hold" grpId="0" nodeType="withEffect">
                                  <p:stCondLst>
                                    <p:cond delay="80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250"/>
                                        <p:tgtEl>
                                          <p:spTgt spid="12"/>
                                        </p:tgtEl>
                                      </p:cBhvr>
                                    </p:animEffect>
                                  </p:childTnLst>
                                </p:cTn>
                              </p:par>
                              <p:par>
                                <p:cTn id="80" presetID="10" presetClass="entr" presetSubtype="0" fill="hold" grpId="0" nodeType="withEffect">
                                  <p:stCondLst>
                                    <p:cond delay="800"/>
                                  </p:stCondLst>
                                  <p:childTnLst>
                                    <p:set>
                                      <p:cBhvr>
                                        <p:cTn id="81" dur="1" fill="hold">
                                          <p:stCondLst>
                                            <p:cond delay="0"/>
                                          </p:stCondLst>
                                        </p:cTn>
                                        <p:tgtEl>
                                          <p:spTgt spid="5162"/>
                                        </p:tgtEl>
                                        <p:attrNameLst>
                                          <p:attrName>style.visibility</p:attrName>
                                        </p:attrNameLst>
                                      </p:cBhvr>
                                      <p:to>
                                        <p:strVal val="visible"/>
                                      </p:to>
                                    </p:set>
                                    <p:animEffect transition="in" filter="fade">
                                      <p:cBhvr>
                                        <p:cTn id="82" dur="250"/>
                                        <p:tgtEl>
                                          <p:spTgt spid="5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 grpId="0"/>
      <p:bldP spid="12" grpId="0"/>
      <p:bldP spid="5162" grpId="0"/>
      <p:bldP spid="5163" grpId="0"/>
      <p:bldP spid="5165"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56" name="Map PNG"/>
          <p:cNvPicPr>
            <a:picLocks noChangeAspect="1"/>
          </p:cNvPicPr>
          <p:nvPr/>
        </p:nvPicPr>
        <p:blipFill>
          <a:blip r:embed="rId3"/>
          <a:stretch>
            <a:fillRect/>
          </a:stretch>
        </p:blipFill>
        <p:spPr>
          <a:xfrm>
            <a:off x="1556754" y="1263208"/>
            <a:ext cx="10217468" cy="5013131"/>
          </a:xfrm>
          <a:prstGeom prst="rect">
            <a:avLst/>
          </a:prstGeom>
        </p:spPr>
      </p:pic>
      <p:sp>
        <p:nvSpPr>
          <p:cNvPr id="2" name="Rectangle 1"/>
          <p:cNvSpPr/>
          <p:nvPr/>
        </p:nvSpPr>
        <p:spPr bwMode="auto">
          <a:xfrm>
            <a:off x="1589" y="1082414"/>
            <a:ext cx="12456629" cy="5774208"/>
          </a:xfrm>
          <a:prstGeom prst="rect">
            <a:avLst/>
          </a:prstGeom>
          <a:solidFill>
            <a:srgbClr val="FFFFFF">
              <a:alpha val="5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5081" name="Virtual Network label in cloud"/>
          <p:cNvSpPr/>
          <p:nvPr/>
        </p:nvSpPr>
        <p:spPr>
          <a:xfrm>
            <a:off x="9638819" y="4561102"/>
            <a:ext cx="586328" cy="307681"/>
          </a:xfrm>
          <a:prstGeom prst="rect">
            <a:avLst/>
          </a:prstGeom>
        </p:spPr>
        <p:txBody>
          <a:bodyPr wrap="none">
            <a:spAutoFit/>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88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a:t>
            </a:r>
            <a:br>
              <a:rPr kumimoji="0" lang="en-US" sz="88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br>
            <a:r>
              <a:rPr kumimoji="0" lang="en-US" sz="88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network</a:t>
            </a:r>
          </a:p>
        </p:txBody>
      </p:sp>
      <p:sp>
        <p:nvSpPr>
          <p:cNvPr id="5188" name="Rectangle 5187"/>
          <p:cNvSpPr/>
          <p:nvPr/>
        </p:nvSpPr>
        <p:spPr bwMode="auto">
          <a:xfrm>
            <a:off x="1590" y="3475155"/>
            <a:ext cx="7386479" cy="1165049"/>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857" tIns="403286" rIns="179213" bIns="0" numCol="1" spcCol="0" rtlCol="0" fromWordArt="0" anchor="ctr" anchorCtr="0" forceAA="0" compatLnSpc="1">
            <a:prstTxWarp prst="textNoShape">
              <a:avLst/>
            </a:prstTxWarp>
            <a:noAutofit/>
          </a:bodyPr>
          <a:lstStyle/>
          <a:p>
            <a:pPr marL="0" marR="0" lvl="0" indent="0" algn="l" defTabSz="761514" rtl="0" eaLnBrk="1" fontAlgn="auto" latinLnBrk="0" hangingPunct="1">
              <a:lnSpc>
                <a:spcPct val="100000"/>
              </a:lnSpc>
              <a:spcBef>
                <a:spcPts val="0"/>
              </a:spcBef>
              <a:spcAft>
                <a:spcPts val="0"/>
              </a:spcAft>
              <a:buClrTx/>
              <a:buSzTx/>
              <a:buFontTx/>
              <a:buNone/>
              <a:tabLst/>
              <a:defRPr/>
            </a:pP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data </a:t>
            </a:r>
            <a:b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b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services</a:t>
            </a:r>
          </a:p>
        </p:txBody>
      </p:sp>
      <p:sp>
        <p:nvSpPr>
          <p:cNvPr id="5189" name="Rectangle 5188"/>
          <p:cNvSpPr/>
          <p:nvPr/>
        </p:nvSpPr>
        <p:spPr bwMode="auto">
          <a:xfrm>
            <a:off x="4405727" y="3617605"/>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table</a:t>
            </a:r>
          </a:p>
        </p:txBody>
      </p:sp>
      <p:sp>
        <p:nvSpPr>
          <p:cNvPr id="5190" name="Rectangle 5189"/>
          <p:cNvSpPr/>
          <p:nvPr/>
        </p:nvSpPr>
        <p:spPr bwMode="auto">
          <a:xfrm>
            <a:off x="3508690" y="3617605"/>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HDInsight</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191" name="Rectangle 5190"/>
          <p:cNvSpPr/>
          <p:nvPr/>
        </p:nvSpPr>
        <p:spPr bwMode="auto">
          <a:xfrm>
            <a:off x="5402795" y="3640716"/>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blob storage</a:t>
            </a:r>
          </a:p>
        </p:txBody>
      </p:sp>
      <p:sp>
        <p:nvSpPr>
          <p:cNvPr id="5192" name="Rectangle 5191"/>
          <p:cNvSpPr/>
          <p:nvPr/>
        </p:nvSpPr>
        <p:spPr bwMode="auto">
          <a:xfrm>
            <a:off x="2573957" y="3617605"/>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SQL database</a:t>
            </a:r>
          </a:p>
        </p:txBody>
      </p:sp>
      <p:sp>
        <p:nvSpPr>
          <p:cNvPr id="5193" name="Rectangle 5192"/>
          <p:cNvSpPr/>
          <p:nvPr/>
        </p:nvSpPr>
        <p:spPr bwMode="auto">
          <a:xfrm>
            <a:off x="-24799" y="1472422"/>
            <a:ext cx="7412868" cy="19449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68857" tIns="1254668" rIns="121849" bIns="60923" numCol="1" rtlCol="0" anchor="ctr" anchorCtr="0" compatLnSpc="1">
            <a:prstTxWarp prst="textNoShape">
              <a:avLst/>
            </a:prstTxWarp>
          </a:bodyPr>
          <a:lstStyle/>
          <a:p>
            <a:pPr marL="0" marR="0" lvl="0" indent="0" algn="l" defTabSz="761514" rtl="0" eaLnBrk="1" fontAlgn="auto" latinLnBrk="0" hangingPunct="1">
              <a:lnSpc>
                <a:spcPct val="100000"/>
              </a:lnSpc>
              <a:spcBef>
                <a:spcPts val="0"/>
              </a:spcBef>
              <a:spcAft>
                <a:spcPts val="0"/>
              </a:spcAft>
              <a:buClrTx/>
              <a:buSzTx/>
              <a:buFontTx/>
              <a:buNone/>
              <a:tabLst/>
              <a:defRPr/>
            </a:pP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app </a:t>
            </a:r>
            <a:b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b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services</a:t>
            </a:r>
          </a:p>
        </p:txBody>
      </p:sp>
      <p:sp>
        <p:nvSpPr>
          <p:cNvPr id="5194" name="Rectangle 5193"/>
          <p:cNvSpPr/>
          <p:nvPr/>
        </p:nvSpPr>
        <p:spPr bwMode="auto">
          <a:xfrm>
            <a:off x="6399861" y="1571058"/>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media</a:t>
            </a:r>
          </a:p>
        </p:txBody>
      </p:sp>
      <p:sp>
        <p:nvSpPr>
          <p:cNvPr id="5195" name="Rectangle 5194"/>
          <p:cNvSpPr/>
          <p:nvPr/>
        </p:nvSpPr>
        <p:spPr bwMode="auto">
          <a:xfrm>
            <a:off x="5402795" y="2474186"/>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hpc</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196" name="Rectangle 5195"/>
          <p:cNvSpPr/>
          <p:nvPr/>
        </p:nvSpPr>
        <p:spPr bwMode="auto">
          <a:xfrm>
            <a:off x="4405727" y="2474886"/>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integration</a:t>
            </a:r>
          </a:p>
        </p:txBody>
      </p:sp>
      <p:sp>
        <p:nvSpPr>
          <p:cNvPr id="5206" name="Rectangle 5205"/>
          <p:cNvSpPr/>
          <p:nvPr/>
        </p:nvSpPr>
        <p:spPr bwMode="auto">
          <a:xfrm>
            <a:off x="6399065" y="2474187"/>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analytics</a:t>
            </a:r>
          </a:p>
        </p:txBody>
      </p:sp>
      <p:sp>
        <p:nvSpPr>
          <p:cNvPr id="5207" name="Rectangle 5206"/>
          <p:cNvSpPr/>
          <p:nvPr/>
        </p:nvSpPr>
        <p:spPr bwMode="auto">
          <a:xfrm>
            <a:off x="3448937" y="1571058"/>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10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caching</a:t>
            </a:r>
          </a:p>
        </p:txBody>
      </p:sp>
      <p:sp>
        <p:nvSpPr>
          <p:cNvPr id="5208" name="Rectangle 5207"/>
          <p:cNvSpPr/>
          <p:nvPr/>
        </p:nvSpPr>
        <p:spPr bwMode="auto">
          <a:xfrm>
            <a:off x="4405727" y="1583390"/>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10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identity</a:t>
            </a:r>
          </a:p>
        </p:txBody>
      </p:sp>
      <p:sp>
        <p:nvSpPr>
          <p:cNvPr id="5209" name="Rectangle 5208"/>
          <p:cNvSpPr/>
          <p:nvPr/>
        </p:nvSpPr>
        <p:spPr bwMode="auto">
          <a:xfrm>
            <a:off x="5402794" y="1571058"/>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service bus</a:t>
            </a:r>
          </a:p>
        </p:txBody>
      </p:sp>
      <p:sp>
        <p:nvSpPr>
          <p:cNvPr id="5210" name="Rectangle 5209"/>
          <p:cNvSpPr/>
          <p:nvPr/>
        </p:nvSpPr>
        <p:spPr bwMode="auto">
          <a:xfrm>
            <a:off x="3508690" y="2497044"/>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web sites</a:t>
            </a:r>
          </a:p>
        </p:txBody>
      </p:sp>
      <p:sp>
        <p:nvSpPr>
          <p:cNvPr id="5211" name="Mobile Services - Label"/>
          <p:cNvSpPr/>
          <p:nvPr/>
        </p:nvSpPr>
        <p:spPr bwMode="auto">
          <a:xfrm>
            <a:off x="2573957" y="2507922"/>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mobile services</a:t>
            </a:r>
          </a:p>
        </p:txBody>
      </p:sp>
      <p:sp>
        <p:nvSpPr>
          <p:cNvPr id="5212" name="Rectangle 5211"/>
          <p:cNvSpPr/>
          <p:nvPr/>
        </p:nvSpPr>
        <p:spPr bwMode="auto">
          <a:xfrm>
            <a:off x="2574410" y="1569446"/>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cloud services</a:t>
            </a:r>
          </a:p>
        </p:txBody>
      </p:sp>
      <p:pic>
        <p:nvPicPr>
          <p:cNvPr id="5213" name="Picture 52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237" y="1672086"/>
            <a:ext cx="423250" cy="419491"/>
          </a:xfrm>
          <a:prstGeom prst="rect">
            <a:avLst/>
          </a:prstGeom>
        </p:spPr>
      </p:pic>
      <p:pic>
        <p:nvPicPr>
          <p:cNvPr id="5215" name="Picture 7" descr="C:\Users\Jonahs\Dropbox\Projects SCOTT\MEET Windows Azure\source\Background\tile-icon-identit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9635" y="1710604"/>
            <a:ext cx="368175" cy="368174"/>
          </a:xfrm>
          <a:prstGeom prst="rect">
            <a:avLst/>
          </a:prstGeom>
          <a:noFill/>
          <a:extLst>
            <a:ext uri="{909E8E84-426E-40DD-AFC4-6F175D3DCCD1}">
              <a14:hiddenFill xmlns:a14="http://schemas.microsoft.com/office/drawing/2010/main">
                <a:solidFill>
                  <a:srgbClr val="FFFFFF"/>
                </a:solidFill>
              </a14:hiddenFill>
            </a:ext>
          </a:extLst>
        </p:spPr>
      </p:pic>
      <p:sp>
        <p:nvSpPr>
          <p:cNvPr id="5217" name="Freeform 25"/>
          <p:cNvSpPr>
            <a:spLocks noEditPoints="1"/>
          </p:cNvSpPr>
          <p:nvPr/>
        </p:nvSpPr>
        <p:spPr bwMode="black">
          <a:xfrm>
            <a:off x="4698189" y="2625962"/>
            <a:ext cx="341403" cy="341797"/>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66" tIns="40334" rIns="80666" bIns="40334"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pic>
        <p:nvPicPr>
          <p:cNvPr id="5219" name="Picture 5218"/>
          <p:cNvPicPr>
            <a:picLocks noChangeAspect="1"/>
          </p:cNvPicPr>
          <p:nvPr/>
        </p:nvPicPr>
        <p:blipFill>
          <a:blip r:embed="rId6"/>
          <a:stretch>
            <a:fillRect/>
          </a:stretch>
        </p:blipFill>
        <p:spPr>
          <a:xfrm>
            <a:off x="5673611" y="1680657"/>
            <a:ext cx="376887" cy="426540"/>
          </a:xfrm>
          <a:prstGeom prst="rect">
            <a:avLst/>
          </a:prstGeom>
        </p:spPr>
      </p:pic>
      <p:sp>
        <p:nvSpPr>
          <p:cNvPr id="5221" name="Freeform 25"/>
          <p:cNvSpPr>
            <a:spLocks noEditPoints="1"/>
          </p:cNvSpPr>
          <p:nvPr/>
        </p:nvSpPr>
        <p:spPr bwMode="black">
          <a:xfrm flipH="1">
            <a:off x="6649617" y="1665105"/>
            <a:ext cx="423682" cy="423852"/>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1" tIns="44802" rIns="89601" bIns="44802" numCol="1" anchor="t" anchorCtr="0" compatLnSpc="1">
            <a:prstTxWarp prst="textNoShape">
              <a:avLst/>
            </a:prstTxWarp>
          </a:bodyPr>
          <a:lstStyle/>
          <a:p>
            <a:pPr marL="0" marR="0" lvl="0" indent="0" algn="l" defTabSz="89599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5223" name="Picture 2" descr="\\MAGNUM\Projects\Microsoft\Cloud Power FY12\Design\Icons\PNGs\Cloud_on_your_terms.png"/>
          <p:cNvPicPr>
            <a:picLocks noChangeAspect="1" noChangeArrowheads="1"/>
          </p:cNvPicPr>
          <p:nvPr/>
        </p:nvPicPr>
        <p:blipFill>
          <a:blip r:embed="rId7" cstate="print">
            <a:lum bright="100000"/>
          </a:blip>
          <a:stretch>
            <a:fillRect/>
          </a:stretch>
        </p:blipFill>
        <p:spPr bwMode="auto">
          <a:xfrm>
            <a:off x="5571498" y="2474844"/>
            <a:ext cx="608152" cy="608237"/>
          </a:xfrm>
          <a:prstGeom prst="rect">
            <a:avLst/>
          </a:prstGeom>
          <a:noFill/>
          <a:ln>
            <a:noFill/>
          </a:ln>
        </p:spPr>
      </p:pic>
      <p:sp>
        <p:nvSpPr>
          <p:cNvPr id="5225" name="Freeform 5224"/>
          <p:cNvSpPr>
            <a:spLocks noEditPoints="1"/>
          </p:cNvSpPr>
          <p:nvPr/>
        </p:nvSpPr>
        <p:spPr bwMode="auto">
          <a:xfrm>
            <a:off x="6681121" y="2673038"/>
            <a:ext cx="333468" cy="294053"/>
          </a:xfrm>
          <a:custGeom>
            <a:avLst/>
            <a:gdLst>
              <a:gd name="T0" fmla="*/ 2220 w 3152"/>
              <a:gd name="T1" fmla="*/ 905 h 2780"/>
              <a:gd name="T2" fmla="*/ 2131 w 3152"/>
              <a:gd name="T3" fmla="*/ 764 h 2780"/>
              <a:gd name="T4" fmla="*/ 1420 w 3152"/>
              <a:gd name="T5" fmla="*/ 92 h 2780"/>
              <a:gd name="T6" fmla="*/ 1243 w 3152"/>
              <a:gd name="T7" fmla="*/ 2 h 2780"/>
              <a:gd name="T8" fmla="*/ 1243 w 3152"/>
              <a:gd name="T9" fmla="*/ 2 h 2780"/>
              <a:gd name="T10" fmla="*/ 1243 w 3152"/>
              <a:gd name="T11" fmla="*/ 2 h 2780"/>
              <a:gd name="T12" fmla="*/ 266 w 3152"/>
              <a:gd name="T13" fmla="*/ 2 h 2780"/>
              <a:gd name="T14" fmla="*/ 0 w 3152"/>
              <a:gd name="T15" fmla="*/ 226 h 2780"/>
              <a:gd name="T16" fmla="*/ 0 w 3152"/>
              <a:gd name="T17" fmla="*/ 2511 h 2780"/>
              <a:gd name="T18" fmla="*/ 266 w 3152"/>
              <a:gd name="T19" fmla="*/ 2780 h 2780"/>
              <a:gd name="T20" fmla="*/ 1953 w 3152"/>
              <a:gd name="T21" fmla="*/ 2780 h 2780"/>
              <a:gd name="T22" fmla="*/ 2220 w 3152"/>
              <a:gd name="T23" fmla="*/ 2511 h 2780"/>
              <a:gd name="T24" fmla="*/ 2220 w 3152"/>
              <a:gd name="T25" fmla="*/ 943 h 2780"/>
              <a:gd name="T26" fmla="*/ 2220 w 3152"/>
              <a:gd name="T27" fmla="*/ 905 h 2780"/>
              <a:gd name="T28" fmla="*/ 1243 w 3152"/>
              <a:gd name="T29" fmla="*/ 226 h 2780"/>
              <a:gd name="T30" fmla="*/ 1953 w 3152"/>
              <a:gd name="T31" fmla="*/ 943 h 2780"/>
              <a:gd name="T32" fmla="*/ 1243 w 3152"/>
              <a:gd name="T33" fmla="*/ 943 h 2780"/>
              <a:gd name="T34" fmla="*/ 1243 w 3152"/>
              <a:gd name="T35" fmla="*/ 226 h 2780"/>
              <a:gd name="T36" fmla="*/ 1243 w 3152"/>
              <a:gd name="T37" fmla="*/ 226 h 2780"/>
              <a:gd name="T38" fmla="*/ 1953 w 3152"/>
              <a:gd name="T39" fmla="*/ 2511 h 2780"/>
              <a:gd name="T40" fmla="*/ 266 w 3152"/>
              <a:gd name="T41" fmla="*/ 2511 h 2780"/>
              <a:gd name="T42" fmla="*/ 266 w 3152"/>
              <a:gd name="T43" fmla="*/ 226 h 2780"/>
              <a:gd name="T44" fmla="*/ 1021 w 3152"/>
              <a:gd name="T45" fmla="*/ 226 h 2780"/>
              <a:gd name="T46" fmla="*/ 1021 w 3152"/>
              <a:gd name="T47" fmla="*/ 943 h 2780"/>
              <a:gd name="T48" fmla="*/ 1243 w 3152"/>
              <a:gd name="T49" fmla="*/ 1212 h 2780"/>
              <a:gd name="T50" fmla="*/ 1953 w 3152"/>
              <a:gd name="T51" fmla="*/ 1212 h 2780"/>
              <a:gd name="T52" fmla="*/ 1953 w 3152"/>
              <a:gd name="T53" fmla="*/ 2511 h 2780"/>
              <a:gd name="T54" fmla="*/ 1953 w 3152"/>
              <a:gd name="T55" fmla="*/ 2511 h 2780"/>
              <a:gd name="T56" fmla="*/ 2575 w 3152"/>
              <a:gd name="T57" fmla="*/ 630 h 2780"/>
              <a:gd name="T58" fmla="*/ 2664 w 3152"/>
              <a:gd name="T59" fmla="*/ 854 h 2780"/>
              <a:gd name="T60" fmla="*/ 2664 w 3152"/>
              <a:gd name="T61" fmla="*/ 2511 h 2780"/>
              <a:gd name="T62" fmla="*/ 2442 w 3152"/>
              <a:gd name="T63" fmla="*/ 2780 h 2780"/>
              <a:gd name="T64" fmla="*/ 2353 w 3152"/>
              <a:gd name="T65" fmla="*/ 2780 h 2780"/>
              <a:gd name="T66" fmla="*/ 2442 w 3152"/>
              <a:gd name="T67" fmla="*/ 2556 h 2780"/>
              <a:gd name="T68" fmla="*/ 2442 w 3152"/>
              <a:gd name="T69" fmla="*/ 943 h 2780"/>
              <a:gd name="T70" fmla="*/ 2353 w 3152"/>
              <a:gd name="T71" fmla="*/ 674 h 2780"/>
              <a:gd name="T72" fmla="*/ 1642 w 3152"/>
              <a:gd name="T73" fmla="*/ 2 h 2780"/>
              <a:gd name="T74" fmla="*/ 1642 w 3152"/>
              <a:gd name="T75" fmla="*/ 2 h 2780"/>
              <a:gd name="T76" fmla="*/ 1731 w 3152"/>
              <a:gd name="T77" fmla="*/ 2 h 2780"/>
              <a:gd name="T78" fmla="*/ 1776 w 3152"/>
              <a:gd name="T79" fmla="*/ 2 h 2780"/>
              <a:gd name="T80" fmla="*/ 2086 w 3152"/>
              <a:gd name="T81" fmla="*/ 137 h 2780"/>
              <a:gd name="T82" fmla="*/ 2575 w 3152"/>
              <a:gd name="T83" fmla="*/ 630 h 2780"/>
              <a:gd name="T84" fmla="*/ 3063 w 3152"/>
              <a:gd name="T85" fmla="*/ 585 h 2780"/>
              <a:gd name="T86" fmla="*/ 3152 w 3152"/>
              <a:gd name="T87" fmla="*/ 764 h 2780"/>
              <a:gd name="T88" fmla="*/ 3152 w 3152"/>
              <a:gd name="T89" fmla="*/ 2511 h 2780"/>
              <a:gd name="T90" fmla="*/ 2886 w 3152"/>
              <a:gd name="T91" fmla="*/ 2780 h 2780"/>
              <a:gd name="T92" fmla="*/ 2841 w 3152"/>
              <a:gd name="T93" fmla="*/ 2780 h 2780"/>
              <a:gd name="T94" fmla="*/ 2886 w 3152"/>
              <a:gd name="T95" fmla="*/ 2556 h 2780"/>
              <a:gd name="T96" fmla="*/ 2886 w 3152"/>
              <a:gd name="T97" fmla="*/ 809 h 2780"/>
              <a:gd name="T98" fmla="*/ 2841 w 3152"/>
              <a:gd name="T99" fmla="*/ 630 h 2780"/>
              <a:gd name="T100" fmla="*/ 2220 w 3152"/>
              <a:gd name="T101" fmla="*/ 2 h 2780"/>
              <a:gd name="T102" fmla="*/ 2220 w 3152"/>
              <a:gd name="T103" fmla="*/ 2 h 2780"/>
              <a:gd name="T104" fmla="*/ 2264 w 3152"/>
              <a:gd name="T105" fmla="*/ 2 h 2780"/>
              <a:gd name="T106" fmla="*/ 2308 w 3152"/>
              <a:gd name="T107" fmla="*/ 2 h 2780"/>
              <a:gd name="T108" fmla="*/ 2619 w 3152"/>
              <a:gd name="T109" fmla="*/ 137 h 2780"/>
              <a:gd name="T110" fmla="*/ 3063 w 3152"/>
              <a:gd name="T111" fmla="*/ 585 h 2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2" h="2780">
                <a:moveTo>
                  <a:pt x="2220" y="905"/>
                </a:moveTo>
                <a:cubicBezTo>
                  <a:pt x="2220" y="860"/>
                  <a:pt x="2204" y="833"/>
                  <a:pt x="2131" y="764"/>
                </a:cubicBezTo>
                <a:cubicBezTo>
                  <a:pt x="1419" y="93"/>
                  <a:pt x="1420" y="92"/>
                  <a:pt x="1420" y="92"/>
                </a:cubicBezTo>
                <a:cubicBezTo>
                  <a:pt x="1358" y="23"/>
                  <a:pt x="1304" y="2"/>
                  <a:pt x="1243" y="2"/>
                </a:cubicBezTo>
                <a:cubicBezTo>
                  <a:pt x="1243" y="2"/>
                  <a:pt x="1243" y="2"/>
                  <a:pt x="1243" y="2"/>
                </a:cubicBezTo>
                <a:cubicBezTo>
                  <a:pt x="1243" y="2"/>
                  <a:pt x="1243" y="2"/>
                  <a:pt x="1243" y="2"/>
                </a:cubicBezTo>
                <a:cubicBezTo>
                  <a:pt x="266" y="2"/>
                  <a:pt x="266" y="2"/>
                  <a:pt x="266" y="2"/>
                </a:cubicBezTo>
                <a:cubicBezTo>
                  <a:pt x="133" y="2"/>
                  <a:pt x="0" y="92"/>
                  <a:pt x="0" y="226"/>
                </a:cubicBezTo>
                <a:cubicBezTo>
                  <a:pt x="0" y="2511"/>
                  <a:pt x="0" y="2511"/>
                  <a:pt x="0" y="2511"/>
                </a:cubicBezTo>
                <a:cubicBezTo>
                  <a:pt x="0" y="2646"/>
                  <a:pt x="133" y="2780"/>
                  <a:pt x="266" y="2780"/>
                </a:cubicBezTo>
                <a:cubicBezTo>
                  <a:pt x="1953" y="2780"/>
                  <a:pt x="1953" y="2780"/>
                  <a:pt x="1953" y="2780"/>
                </a:cubicBezTo>
                <a:cubicBezTo>
                  <a:pt x="2086" y="2780"/>
                  <a:pt x="2220" y="2646"/>
                  <a:pt x="2220" y="2511"/>
                </a:cubicBezTo>
                <a:cubicBezTo>
                  <a:pt x="2220" y="943"/>
                  <a:pt x="2220" y="943"/>
                  <a:pt x="2220" y="943"/>
                </a:cubicBezTo>
                <a:lnTo>
                  <a:pt x="2220" y="905"/>
                </a:lnTo>
                <a:close/>
                <a:moveTo>
                  <a:pt x="1243" y="226"/>
                </a:moveTo>
                <a:cubicBezTo>
                  <a:pt x="1953" y="943"/>
                  <a:pt x="1953" y="943"/>
                  <a:pt x="1953" y="943"/>
                </a:cubicBezTo>
                <a:cubicBezTo>
                  <a:pt x="1243" y="943"/>
                  <a:pt x="1243" y="943"/>
                  <a:pt x="1243" y="943"/>
                </a:cubicBezTo>
                <a:cubicBezTo>
                  <a:pt x="1243" y="226"/>
                  <a:pt x="1243" y="226"/>
                  <a:pt x="1243" y="226"/>
                </a:cubicBezTo>
                <a:cubicBezTo>
                  <a:pt x="1243" y="226"/>
                  <a:pt x="1243" y="226"/>
                  <a:pt x="1243" y="226"/>
                </a:cubicBezTo>
                <a:close/>
                <a:moveTo>
                  <a:pt x="1953" y="2511"/>
                </a:moveTo>
                <a:cubicBezTo>
                  <a:pt x="266" y="2511"/>
                  <a:pt x="266" y="2511"/>
                  <a:pt x="266" y="2511"/>
                </a:cubicBezTo>
                <a:cubicBezTo>
                  <a:pt x="266" y="226"/>
                  <a:pt x="266" y="226"/>
                  <a:pt x="266" y="226"/>
                </a:cubicBezTo>
                <a:cubicBezTo>
                  <a:pt x="1021" y="226"/>
                  <a:pt x="1021" y="226"/>
                  <a:pt x="1021" y="226"/>
                </a:cubicBezTo>
                <a:cubicBezTo>
                  <a:pt x="1021" y="943"/>
                  <a:pt x="1021" y="943"/>
                  <a:pt x="1021" y="943"/>
                </a:cubicBezTo>
                <a:cubicBezTo>
                  <a:pt x="1021" y="1078"/>
                  <a:pt x="1110" y="1212"/>
                  <a:pt x="1243" y="1212"/>
                </a:cubicBezTo>
                <a:cubicBezTo>
                  <a:pt x="1953" y="1212"/>
                  <a:pt x="1953" y="1212"/>
                  <a:pt x="1953" y="1212"/>
                </a:cubicBezTo>
                <a:cubicBezTo>
                  <a:pt x="1953" y="2511"/>
                  <a:pt x="1953" y="2511"/>
                  <a:pt x="1953" y="2511"/>
                </a:cubicBezTo>
                <a:cubicBezTo>
                  <a:pt x="1953" y="2511"/>
                  <a:pt x="1953" y="2511"/>
                  <a:pt x="1953" y="2511"/>
                </a:cubicBezTo>
                <a:close/>
                <a:moveTo>
                  <a:pt x="2575" y="630"/>
                </a:moveTo>
                <a:cubicBezTo>
                  <a:pt x="2619" y="674"/>
                  <a:pt x="2664" y="764"/>
                  <a:pt x="2664" y="854"/>
                </a:cubicBezTo>
                <a:cubicBezTo>
                  <a:pt x="2664" y="2511"/>
                  <a:pt x="2664" y="2511"/>
                  <a:pt x="2664" y="2511"/>
                </a:cubicBezTo>
                <a:cubicBezTo>
                  <a:pt x="2664" y="2646"/>
                  <a:pt x="2575" y="2780"/>
                  <a:pt x="2442" y="2780"/>
                </a:cubicBezTo>
                <a:cubicBezTo>
                  <a:pt x="2353" y="2780"/>
                  <a:pt x="2353" y="2780"/>
                  <a:pt x="2353" y="2780"/>
                </a:cubicBezTo>
                <a:cubicBezTo>
                  <a:pt x="2397" y="2691"/>
                  <a:pt x="2442" y="2646"/>
                  <a:pt x="2442" y="2556"/>
                </a:cubicBezTo>
                <a:cubicBezTo>
                  <a:pt x="2442" y="943"/>
                  <a:pt x="2442" y="943"/>
                  <a:pt x="2442" y="943"/>
                </a:cubicBezTo>
                <a:cubicBezTo>
                  <a:pt x="2442" y="854"/>
                  <a:pt x="2452" y="769"/>
                  <a:pt x="2353" y="674"/>
                </a:cubicBezTo>
                <a:cubicBezTo>
                  <a:pt x="1645" y="0"/>
                  <a:pt x="1642" y="2"/>
                  <a:pt x="1642" y="2"/>
                </a:cubicBezTo>
                <a:cubicBezTo>
                  <a:pt x="1642" y="2"/>
                  <a:pt x="1642" y="2"/>
                  <a:pt x="1642" y="2"/>
                </a:cubicBezTo>
                <a:cubicBezTo>
                  <a:pt x="1731" y="2"/>
                  <a:pt x="1731" y="2"/>
                  <a:pt x="1731" y="2"/>
                </a:cubicBezTo>
                <a:cubicBezTo>
                  <a:pt x="1776" y="2"/>
                  <a:pt x="1776" y="2"/>
                  <a:pt x="1776" y="2"/>
                </a:cubicBezTo>
                <a:cubicBezTo>
                  <a:pt x="1820" y="2"/>
                  <a:pt x="1953" y="2"/>
                  <a:pt x="2086" y="137"/>
                </a:cubicBezTo>
                <a:cubicBezTo>
                  <a:pt x="2575" y="630"/>
                  <a:pt x="2575" y="630"/>
                  <a:pt x="2575" y="630"/>
                </a:cubicBezTo>
                <a:moveTo>
                  <a:pt x="3063" y="585"/>
                </a:moveTo>
                <a:cubicBezTo>
                  <a:pt x="3108" y="630"/>
                  <a:pt x="3152" y="719"/>
                  <a:pt x="3152" y="764"/>
                </a:cubicBezTo>
                <a:cubicBezTo>
                  <a:pt x="3152" y="2511"/>
                  <a:pt x="3152" y="2511"/>
                  <a:pt x="3152" y="2511"/>
                </a:cubicBezTo>
                <a:cubicBezTo>
                  <a:pt x="3152" y="2646"/>
                  <a:pt x="3019" y="2780"/>
                  <a:pt x="2886" y="2780"/>
                </a:cubicBezTo>
                <a:cubicBezTo>
                  <a:pt x="2841" y="2780"/>
                  <a:pt x="2841" y="2780"/>
                  <a:pt x="2841" y="2780"/>
                </a:cubicBezTo>
                <a:cubicBezTo>
                  <a:pt x="2886" y="2691"/>
                  <a:pt x="2886" y="2646"/>
                  <a:pt x="2886" y="2556"/>
                </a:cubicBezTo>
                <a:cubicBezTo>
                  <a:pt x="2886" y="809"/>
                  <a:pt x="2886" y="809"/>
                  <a:pt x="2886" y="809"/>
                </a:cubicBezTo>
                <a:cubicBezTo>
                  <a:pt x="2886" y="764"/>
                  <a:pt x="2886" y="674"/>
                  <a:pt x="2841" y="630"/>
                </a:cubicBezTo>
                <a:cubicBezTo>
                  <a:pt x="2220" y="2"/>
                  <a:pt x="2220" y="2"/>
                  <a:pt x="2220" y="2"/>
                </a:cubicBezTo>
                <a:cubicBezTo>
                  <a:pt x="2220" y="2"/>
                  <a:pt x="2220" y="2"/>
                  <a:pt x="2220" y="2"/>
                </a:cubicBezTo>
                <a:cubicBezTo>
                  <a:pt x="2264" y="2"/>
                  <a:pt x="2264" y="2"/>
                  <a:pt x="2264" y="2"/>
                </a:cubicBezTo>
                <a:cubicBezTo>
                  <a:pt x="2308" y="2"/>
                  <a:pt x="2308" y="2"/>
                  <a:pt x="2308" y="2"/>
                </a:cubicBezTo>
                <a:cubicBezTo>
                  <a:pt x="2397" y="2"/>
                  <a:pt x="2486" y="2"/>
                  <a:pt x="2619" y="137"/>
                </a:cubicBezTo>
                <a:cubicBezTo>
                  <a:pt x="3063" y="585"/>
                  <a:pt x="3063" y="585"/>
                  <a:pt x="3063" y="585"/>
                </a:cubicBezTo>
              </a:path>
            </a:pathLst>
          </a:custGeom>
          <a:solidFill>
            <a:schemeClr val="bg1"/>
          </a:solidFill>
          <a:ln>
            <a:noFill/>
          </a:ln>
        </p:spPr>
        <p:txBody>
          <a:bodyPr vert="horz" wrap="square" lIns="121854" tIns="60926" rIns="121854" bIns="60926" numCol="1" anchor="t" anchorCtr="0" compatLnSpc="1">
            <a:prstTxWarp prst="textNoShape">
              <a:avLst/>
            </a:prstTxWarp>
          </a:bodyPr>
          <a:lstStyle/>
          <a:p>
            <a:pPr marL="0" marR="0" lvl="0" indent="0" algn="l" defTabSz="1190369" rtl="0" eaLnBrk="1" fontAlgn="auto" latinLnBrk="0" hangingPunct="1">
              <a:lnSpc>
                <a:spcPct val="100000"/>
              </a:lnSpc>
              <a:spcBef>
                <a:spcPts val="0"/>
              </a:spcBef>
              <a:spcAft>
                <a:spcPts val="0"/>
              </a:spcAft>
              <a:buClrTx/>
              <a:buSzTx/>
              <a:buFontTx/>
              <a:buNone/>
              <a:tabLst/>
              <a:defRPr/>
            </a:pPr>
            <a:endParaRPr kumimoji="0" lang="en-US" sz="2352" b="0" i="0" u="none" strike="noStrike" kern="1200" cap="none" spc="0" normalizeH="0" baseline="0" noProof="0" dirty="0">
              <a:ln>
                <a:noFill/>
              </a:ln>
              <a:solidFill>
                <a:srgbClr val="292929"/>
              </a:solidFill>
              <a:effectLst/>
              <a:uLnTx/>
              <a:uFillTx/>
              <a:latin typeface="Segoe UI"/>
              <a:ea typeface="+mn-ea"/>
              <a:cs typeface="+mn-cs"/>
            </a:endParaRPr>
          </a:p>
        </p:txBody>
      </p:sp>
      <p:sp>
        <p:nvSpPr>
          <p:cNvPr id="5227" name="Rectangle 5226"/>
          <p:cNvSpPr/>
          <p:nvPr/>
        </p:nvSpPr>
        <p:spPr bwMode="auto">
          <a:xfrm>
            <a:off x="-8104" y="4698029"/>
            <a:ext cx="7396171" cy="1165049"/>
          </a:xfrm>
          <a:prstGeom prst="rect">
            <a:avLst/>
          </a:prstGeom>
          <a:solidFill>
            <a:srgbClr val="8CC6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68857" tIns="403286" rIns="121849" bIns="0" numCol="1" rtlCol="0" anchor="ctr" anchorCtr="0" compatLnSpc="1">
            <a:prstTxWarp prst="textNoShape">
              <a:avLst/>
            </a:prstTxWarp>
          </a:bodyPr>
          <a:lstStyle/>
          <a:p>
            <a:pPr marL="0" marR="0" lvl="0" indent="0" algn="l" defTabSz="761514" rtl="0" eaLnBrk="1" fontAlgn="auto" latinLnBrk="0" hangingPunct="1">
              <a:lnSpc>
                <a:spcPct val="100000"/>
              </a:lnSpc>
              <a:spcBef>
                <a:spcPts val="0"/>
              </a:spcBef>
              <a:spcAft>
                <a:spcPts val="0"/>
              </a:spcAft>
              <a:buClrTx/>
              <a:buSzTx/>
              <a:buFontTx/>
              <a:buNone/>
              <a:tabLst/>
              <a:defRPr/>
            </a:pP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infrastructure </a:t>
            </a:r>
            <a:b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br>
            <a:r>
              <a:rPr kumimoji="0" lang="en-US" sz="4704" b="0" i="0" u="none" strike="noStrike" kern="0" cap="none" spc="0" normalizeH="0" baseline="30000" noProof="0" dirty="0">
                <a:ln>
                  <a:noFill/>
                </a:ln>
                <a:gradFill>
                  <a:gsLst>
                    <a:gs pos="0">
                      <a:srgbClr val="00188F">
                        <a:lumMod val="5000"/>
                        <a:lumOff val="95000"/>
                      </a:srgbClr>
                    </a:gs>
                    <a:gs pos="100000">
                      <a:srgbClr val="EFEFEF"/>
                    </a:gs>
                  </a:gsLst>
                  <a:lin ang="5400000" scaled="1"/>
                </a:gradFill>
                <a:effectLst/>
                <a:uLnTx/>
                <a:uFillTx/>
                <a:latin typeface="Segoe UI Light"/>
                <a:ea typeface="+mn-ea"/>
                <a:cs typeface="+mn-cs"/>
              </a:rPr>
              <a:t>services</a:t>
            </a:r>
          </a:p>
        </p:txBody>
      </p:sp>
      <p:sp>
        <p:nvSpPr>
          <p:cNvPr id="5228" name="Rectangle 5227"/>
          <p:cNvSpPr/>
          <p:nvPr/>
        </p:nvSpPr>
        <p:spPr bwMode="auto">
          <a:xfrm>
            <a:off x="6399065" y="4862893"/>
            <a:ext cx="895988" cy="815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cdn</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229" name="Virtual Machines - Label"/>
          <p:cNvSpPr/>
          <p:nvPr/>
        </p:nvSpPr>
        <p:spPr bwMode="auto">
          <a:xfrm>
            <a:off x="2573957"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machines</a:t>
            </a:r>
          </a:p>
        </p:txBody>
      </p:sp>
      <p:sp>
        <p:nvSpPr>
          <p:cNvPr id="5230" name="Rectangle 5229"/>
          <p:cNvSpPr/>
          <p:nvPr/>
        </p:nvSpPr>
        <p:spPr bwMode="auto">
          <a:xfrm>
            <a:off x="3508690"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network</a:t>
            </a:r>
          </a:p>
        </p:txBody>
      </p:sp>
      <p:sp>
        <p:nvSpPr>
          <p:cNvPr id="5231" name="Rectangle 5230"/>
          <p:cNvSpPr/>
          <p:nvPr/>
        </p:nvSpPr>
        <p:spPr bwMode="auto">
          <a:xfrm>
            <a:off x="4405727"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vpn</a:t>
            </a:r>
            <a:endPar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232" name="Rectangle 5231"/>
          <p:cNvSpPr/>
          <p:nvPr/>
        </p:nvSpPr>
        <p:spPr bwMode="auto">
          <a:xfrm>
            <a:off x="5402795" y="4862891"/>
            <a:ext cx="895988" cy="8150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104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traffic manager</a:t>
            </a:r>
          </a:p>
        </p:txBody>
      </p:sp>
      <p:pic>
        <p:nvPicPr>
          <p:cNvPr id="5235" name="Picture 52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8121" y="2589300"/>
            <a:ext cx="376294" cy="376346"/>
          </a:xfrm>
          <a:prstGeom prst="rect">
            <a:avLst/>
          </a:prstGeom>
          <a:noFill/>
        </p:spPr>
      </p:pic>
      <p:pic>
        <p:nvPicPr>
          <p:cNvPr id="5237" name="Picture 523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01738" y="2602182"/>
            <a:ext cx="240426" cy="348105"/>
          </a:xfrm>
          <a:prstGeom prst="rect">
            <a:avLst/>
          </a:prstGeom>
          <a:noFill/>
        </p:spPr>
      </p:pic>
      <p:pic>
        <p:nvPicPr>
          <p:cNvPr id="5239" name="Picture 5238"/>
          <p:cNvPicPr>
            <a:picLocks noChangeAspect="1"/>
          </p:cNvPicPr>
          <p:nvPr/>
        </p:nvPicPr>
        <p:blipFill>
          <a:blip r:embed="rId10"/>
          <a:stretch>
            <a:fillRect/>
          </a:stretch>
        </p:blipFill>
        <p:spPr>
          <a:xfrm>
            <a:off x="2802980" y="1647279"/>
            <a:ext cx="438849" cy="371387"/>
          </a:xfrm>
          <a:prstGeom prst="rect">
            <a:avLst/>
          </a:prstGeom>
          <a:noFill/>
        </p:spPr>
      </p:pic>
      <p:pic>
        <p:nvPicPr>
          <p:cNvPr id="524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63736" y="4941101"/>
            <a:ext cx="374106" cy="374160"/>
          </a:xfrm>
          <a:prstGeom prst="rect">
            <a:avLst/>
          </a:prstGeom>
          <a:noFill/>
          <a:extLst>
            <a:ext uri="{909E8E84-426E-40DD-AFC4-6F175D3DCCD1}">
              <a14:hiddenFill xmlns:a14="http://schemas.microsoft.com/office/drawing/2010/main">
                <a:solidFill>
                  <a:srgbClr val="FFFFFF"/>
                </a:solidFill>
              </a14:hiddenFill>
            </a:ext>
          </a:extLst>
        </p:spPr>
      </p:pic>
      <p:pic>
        <p:nvPicPr>
          <p:cNvPr id="5247" name="Picture 5" descr="C:\Users\Jonahs\Dropbox\Projects SCOTT\MEET Windows Azure\source\Background\tile-icon-CD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03370" y="4916212"/>
            <a:ext cx="485789" cy="481471"/>
          </a:xfrm>
          <a:prstGeom prst="rect">
            <a:avLst/>
          </a:prstGeom>
          <a:noFill/>
          <a:extLst>
            <a:ext uri="{909E8E84-426E-40DD-AFC4-6F175D3DCCD1}">
              <a14:hiddenFill xmlns:a14="http://schemas.microsoft.com/office/drawing/2010/main">
                <a:solidFill>
                  <a:srgbClr val="FFFFFF"/>
                </a:solidFill>
              </a14:hiddenFill>
            </a:ext>
          </a:extLst>
        </p:spPr>
      </p:pic>
      <p:sp>
        <p:nvSpPr>
          <p:cNvPr id="5249" name="Freeform 30"/>
          <p:cNvSpPr>
            <a:spLocks noEditPoints="1"/>
          </p:cNvSpPr>
          <p:nvPr/>
        </p:nvSpPr>
        <p:spPr bwMode="auto">
          <a:xfrm flipH="1">
            <a:off x="2887547" y="3744439"/>
            <a:ext cx="268806" cy="297229"/>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a:extLst/>
        </p:spPr>
        <p:txBody>
          <a:bodyPr vert="horz" wrap="square" lIns="89619" tIns="44810" rIns="89619" bIns="44810"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a:ea typeface="+mn-ea"/>
              <a:cs typeface="+mn-cs"/>
            </a:endParaRPr>
          </a:p>
        </p:txBody>
      </p:sp>
      <p:pic>
        <p:nvPicPr>
          <p:cNvPr id="5251" name="Picture 3" descr="C:\Users\Jonahs\Dropbox\Projects SCOTT\MEET Windows Azure\source\Background\tile-icon-bigdat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43659" y="3681918"/>
            <a:ext cx="426053" cy="422268"/>
          </a:xfrm>
          <a:prstGeom prst="rect">
            <a:avLst/>
          </a:prstGeom>
          <a:noFill/>
          <a:extLst>
            <a:ext uri="{909E8E84-426E-40DD-AFC4-6F175D3DCCD1}">
              <a14:hiddenFill xmlns:a14="http://schemas.microsoft.com/office/drawing/2010/main">
                <a:solidFill>
                  <a:srgbClr val="FFFFFF"/>
                </a:solidFill>
              </a14:hiddenFill>
            </a:ext>
          </a:extLst>
        </p:spPr>
      </p:pic>
      <p:pic>
        <p:nvPicPr>
          <p:cNvPr id="5253" name="Picture 2" descr="C:\Users\Jonahs\Dropbox\Projects SCOTT\MEET Windows Azure\source\Background\tile-icon-storag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2784" y="3692089"/>
            <a:ext cx="401874" cy="401931"/>
          </a:xfrm>
          <a:prstGeom prst="rect">
            <a:avLst/>
          </a:prstGeom>
          <a:noFill/>
          <a:extLst>
            <a:ext uri="{909E8E84-426E-40DD-AFC4-6F175D3DCCD1}">
              <a14:hiddenFill xmlns:a14="http://schemas.microsoft.com/office/drawing/2010/main">
                <a:solidFill>
                  <a:srgbClr val="FFFFFF"/>
                </a:solidFill>
              </a14:hiddenFill>
            </a:ext>
          </a:extLst>
        </p:spPr>
      </p:pic>
      <p:pic>
        <p:nvPicPr>
          <p:cNvPr id="5255" name="Picture 52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58184" y="3718551"/>
            <a:ext cx="385210" cy="349005"/>
          </a:xfrm>
          <a:prstGeom prst="rect">
            <a:avLst/>
          </a:prstGeom>
        </p:spPr>
      </p:pic>
      <p:sp>
        <p:nvSpPr>
          <p:cNvPr id="2550" name="Clpoud Icon"/>
          <p:cNvSpPr>
            <a:spLocks noChangeAspect="1"/>
          </p:cNvSpPr>
          <p:nvPr/>
        </p:nvSpPr>
        <p:spPr bwMode="black">
          <a:xfrm>
            <a:off x="7896245" y="1806519"/>
            <a:ext cx="3685936" cy="2082947"/>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89619" tIns="44810" rIns="89619" bIns="44810"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a:ea typeface="+mn-ea"/>
              <a:cs typeface="+mn-cs"/>
            </a:endParaRPr>
          </a:p>
        </p:txBody>
      </p:sp>
      <p:sp>
        <p:nvSpPr>
          <p:cNvPr id="2551" name="Data Cloud title"/>
          <p:cNvSpPr txBox="1"/>
          <p:nvPr/>
        </p:nvSpPr>
        <p:spPr>
          <a:xfrm>
            <a:off x="7377656" y="814727"/>
            <a:ext cx="4879660" cy="1049734"/>
          </a:xfrm>
          <a:prstGeom prst="rect">
            <a:avLst/>
          </a:prstGeom>
          <a:noFill/>
        </p:spPr>
        <p:txBody>
          <a:bodyPr wrap="square" lIns="179238" tIns="143391" rIns="179238" bIns="143391" rtlCol="0">
            <a:spAutoFit/>
          </a:bodyPr>
          <a:lstStyle/>
          <a:p>
            <a:pPr marL="0" marR="0" lvl="0" indent="0" algn="ctr" defTabSz="913946" rtl="0" eaLnBrk="1" fontAlgn="auto" latinLnBrk="0" hangingPunct="1">
              <a:lnSpc>
                <a:spcPct val="90000"/>
              </a:lnSpc>
              <a:spcBef>
                <a:spcPts val="0"/>
              </a:spcBef>
              <a:spcAft>
                <a:spcPts val="0"/>
              </a:spcAft>
              <a:buClrTx/>
              <a:buSzTx/>
              <a:buFontTx/>
              <a:buNone/>
              <a:tabLst/>
              <a:defRPr/>
            </a:pPr>
            <a:r>
              <a:rPr kumimoji="0" lang="en-US" sz="2744" b="0"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mn-ea"/>
                <a:cs typeface="+mn-cs"/>
              </a:rPr>
              <a:t>Azure datacenters,</a:t>
            </a:r>
          </a:p>
          <a:p>
            <a:pPr marL="0" marR="0" lvl="0" indent="0" algn="ctr" defTabSz="913946" rtl="0" eaLnBrk="1" fontAlgn="auto" latinLnBrk="0" hangingPunct="1">
              <a:lnSpc>
                <a:spcPct val="90000"/>
              </a:lnSpc>
              <a:spcBef>
                <a:spcPts val="0"/>
              </a:spcBef>
              <a:spcAft>
                <a:spcPts val="0"/>
              </a:spcAft>
              <a:buClrTx/>
              <a:buSzTx/>
              <a:buFontTx/>
              <a:buNone/>
              <a:tabLst/>
              <a:defRPr/>
            </a:pPr>
            <a:r>
              <a:rPr kumimoji="0" lang="en-US" sz="2744" b="0"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mn-ea"/>
                <a:cs typeface="+mn-cs"/>
              </a:rPr>
              <a:t>your datacenters.</a:t>
            </a:r>
          </a:p>
        </p:txBody>
      </p:sp>
      <p:pic>
        <p:nvPicPr>
          <p:cNvPr id="2552" name="Picture 255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225524" y="3384762"/>
            <a:ext cx="2072072" cy="3185513"/>
          </a:xfrm>
          <a:prstGeom prst="rect">
            <a:avLst/>
          </a:prstGeom>
        </p:spPr>
      </p:pic>
      <p:cxnSp>
        <p:nvCxnSpPr>
          <p:cNvPr id="2553" name="Straight Arrow Connector 2552"/>
          <p:cNvCxnSpPr/>
          <p:nvPr/>
        </p:nvCxnSpPr>
        <p:spPr>
          <a:xfrm>
            <a:off x="9851848" y="3826587"/>
            <a:ext cx="0" cy="1368332"/>
          </a:xfrm>
          <a:prstGeom prst="straightConnector1">
            <a:avLst/>
          </a:prstGeom>
          <a:ln w="60325" cap="rnd">
            <a:solidFill>
              <a:schemeClr val="accent2"/>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5233" name="Picture 52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33804" y="4944232"/>
            <a:ext cx="376293" cy="340430"/>
          </a:xfrm>
          <a:prstGeom prst="rect">
            <a:avLst/>
          </a:prstGeom>
          <a:noFill/>
          <a:ln>
            <a:noFill/>
          </a:ln>
        </p:spPr>
      </p:pic>
      <p:sp>
        <p:nvSpPr>
          <p:cNvPr id="5241" name="Freeform 78"/>
          <p:cNvSpPr>
            <a:spLocks noEditPoints="1"/>
          </p:cNvSpPr>
          <p:nvPr/>
        </p:nvSpPr>
        <p:spPr bwMode="black">
          <a:xfrm>
            <a:off x="3763588" y="4924086"/>
            <a:ext cx="386193" cy="36964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66" name="Rectangle 2565"/>
          <p:cNvSpPr/>
          <p:nvPr/>
        </p:nvSpPr>
        <p:spPr bwMode="auto">
          <a:xfrm>
            <a:off x="9473313" y="3098079"/>
            <a:ext cx="759470" cy="6908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882"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rPr>
              <a:t>vpn</a:t>
            </a:r>
            <a:endParaRPr kumimoji="0" lang="en-US" sz="88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7" name="Group 16"/>
          <p:cNvGrpSpPr/>
          <p:nvPr/>
        </p:nvGrpSpPr>
        <p:grpSpPr>
          <a:xfrm>
            <a:off x="9584967" y="3109024"/>
            <a:ext cx="707706" cy="683679"/>
            <a:chOff x="9778092" y="3170784"/>
            <a:chExt cx="722085" cy="697570"/>
          </a:xfrm>
        </p:grpSpPr>
        <p:sp>
          <p:nvSpPr>
            <p:cNvPr id="2567" name="Freeform 58"/>
            <p:cNvSpPr>
              <a:spLocks noEditPoints="1"/>
            </p:cNvSpPr>
            <p:nvPr/>
          </p:nvSpPr>
          <p:spPr bwMode="black">
            <a:xfrm>
              <a:off x="9889059" y="3248750"/>
              <a:ext cx="325120" cy="348519"/>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a:ln>
                  <a:noFill/>
                </a:ln>
                <a:solidFill>
                  <a:srgbClr val="FFFFFF"/>
                </a:solidFill>
                <a:effectLst/>
                <a:uLnTx/>
                <a:uFillTx/>
                <a:latin typeface="Segoe UI"/>
                <a:ea typeface="+mn-ea"/>
                <a:cs typeface="+mn-cs"/>
              </a:endParaRPr>
            </a:p>
          </p:txBody>
        </p:sp>
        <p:sp>
          <p:nvSpPr>
            <p:cNvPr id="2568" name="L-Shape 2567"/>
            <p:cNvSpPr/>
            <p:nvPr/>
          </p:nvSpPr>
          <p:spPr bwMode="auto">
            <a:xfrm flipV="1">
              <a:off x="9778092" y="3170784"/>
              <a:ext cx="722085" cy="697570"/>
            </a:xfrm>
            <a:prstGeom prst="corner">
              <a:avLst>
                <a:gd name="adj1" fmla="val 43057"/>
                <a:gd name="adj2" fmla="val 74857"/>
              </a:avLst>
            </a:prstGeom>
            <a:noFill/>
            <a:ln w="1587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sp>
        <p:nvSpPr>
          <p:cNvPr id="2571" name="Rectangle 2570"/>
          <p:cNvSpPr/>
          <p:nvPr/>
        </p:nvSpPr>
        <p:spPr bwMode="auto">
          <a:xfrm>
            <a:off x="9619616" y="2367444"/>
            <a:ext cx="759470" cy="6908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88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network</a:t>
            </a:r>
          </a:p>
        </p:txBody>
      </p:sp>
      <p:grpSp>
        <p:nvGrpSpPr>
          <p:cNvPr id="15" name="Group 14"/>
          <p:cNvGrpSpPr/>
          <p:nvPr/>
        </p:nvGrpSpPr>
        <p:grpSpPr>
          <a:xfrm>
            <a:off x="9591720" y="2378391"/>
            <a:ext cx="709557" cy="683678"/>
            <a:chOff x="9784981" y="2425306"/>
            <a:chExt cx="723974" cy="697569"/>
          </a:xfrm>
        </p:grpSpPr>
        <p:sp>
          <p:nvSpPr>
            <p:cNvPr id="2572" name="Freeform 78"/>
            <p:cNvSpPr>
              <a:spLocks noEditPoints="1"/>
            </p:cNvSpPr>
            <p:nvPr/>
          </p:nvSpPr>
          <p:spPr bwMode="black">
            <a:xfrm>
              <a:off x="10033893" y="2467063"/>
              <a:ext cx="334002" cy="31968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73" name="L-Shape 2572"/>
            <p:cNvSpPr/>
            <p:nvPr/>
          </p:nvSpPr>
          <p:spPr bwMode="auto">
            <a:xfrm flipH="1">
              <a:off x="9784981" y="2425306"/>
              <a:ext cx="723974" cy="697569"/>
            </a:xfrm>
            <a:prstGeom prst="corner">
              <a:avLst>
                <a:gd name="adj1" fmla="val 38444"/>
                <a:gd name="adj2" fmla="val 86106"/>
              </a:avLst>
            </a:prstGeom>
            <a:noFill/>
            <a:ln w="1587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sp>
        <p:nvSpPr>
          <p:cNvPr id="2574" name="Virtual Machines - Label"/>
          <p:cNvSpPr/>
          <p:nvPr/>
        </p:nvSpPr>
        <p:spPr bwMode="auto">
          <a:xfrm>
            <a:off x="8841976" y="2371045"/>
            <a:ext cx="759471" cy="6908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48" tIns="60924" rIns="121848" bIns="60924" numCol="1" rtlCol="0" anchor="b" anchorCtr="0" compatLnSpc="1">
            <a:prstTxWarp prst="textNoShape">
              <a:avLst/>
            </a:prstTxWarp>
          </a:bodyPr>
          <a:lstStyle/>
          <a:p>
            <a:pPr marL="0" marR="0" lvl="0" indent="0" algn="ctr" defTabSz="895512" rtl="0" eaLnBrk="1" fontAlgn="base" latinLnBrk="0" hangingPunct="1">
              <a:lnSpc>
                <a:spcPct val="80000"/>
              </a:lnSpc>
              <a:spcBef>
                <a:spcPct val="0"/>
              </a:spcBef>
              <a:spcAft>
                <a:spcPct val="0"/>
              </a:spcAft>
              <a:buClrTx/>
              <a:buSzTx/>
              <a:buFontTx/>
              <a:buNone/>
              <a:tabLst/>
              <a:defRPr/>
            </a:pPr>
            <a:r>
              <a:rPr kumimoji="0" lang="en-US" sz="88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virtual machines</a:t>
            </a:r>
          </a:p>
        </p:txBody>
      </p:sp>
      <p:grpSp>
        <p:nvGrpSpPr>
          <p:cNvPr id="16" name="Group 15"/>
          <p:cNvGrpSpPr/>
          <p:nvPr/>
        </p:nvGrpSpPr>
        <p:grpSpPr>
          <a:xfrm>
            <a:off x="8885876" y="2381991"/>
            <a:ext cx="715181" cy="683678"/>
            <a:chOff x="9064796" y="2428980"/>
            <a:chExt cx="729712" cy="697569"/>
          </a:xfrm>
        </p:grpSpPr>
        <p:pic>
          <p:nvPicPr>
            <p:cNvPr id="2575" name="Picture 257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44735" y="2488161"/>
              <a:ext cx="325439" cy="294423"/>
            </a:xfrm>
            <a:prstGeom prst="rect">
              <a:avLst/>
            </a:prstGeom>
            <a:noFill/>
            <a:ln>
              <a:noFill/>
            </a:ln>
          </p:spPr>
        </p:pic>
        <p:sp>
          <p:nvSpPr>
            <p:cNvPr id="2576" name="L-Shape 2575"/>
            <p:cNvSpPr/>
            <p:nvPr/>
          </p:nvSpPr>
          <p:spPr bwMode="auto">
            <a:xfrm flipV="1">
              <a:off x="9064796" y="2428980"/>
              <a:ext cx="729712" cy="697569"/>
            </a:xfrm>
            <a:prstGeom prst="corner">
              <a:avLst>
                <a:gd name="adj1" fmla="val 38444"/>
                <a:gd name="adj2" fmla="val 93695"/>
              </a:avLst>
            </a:prstGeom>
            <a:noFill/>
            <a:ln w="15875" cap="sq">
              <a:solidFill>
                <a:srgbClr val="FFFFFF"/>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sp>
        <p:nvSpPr>
          <p:cNvPr id="5243" name="Freeform 58"/>
          <p:cNvSpPr>
            <a:spLocks noEditPoints="1"/>
          </p:cNvSpPr>
          <p:nvPr/>
        </p:nvSpPr>
        <p:spPr bwMode="black">
          <a:xfrm>
            <a:off x="4665758" y="4965953"/>
            <a:ext cx="375924" cy="402978"/>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a:ln>
                <a:noFill/>
              </a:ln>
              <a:solidFill>
                <a:srgbClr val="FFFFFF"/>
              </a:solidFill>
              <a:effectLst/>
              <a:uLnTx/>
              <a:uFillTx/>
              <a:latin typeface="Segoe UI"/>
              <a:ea typeface="+mn-ea"/>
              <a:cs typeface="+mn-cs"/>
            </a:endParaRPr>
          </a:p>
        </p:txBody>
      </p:sp>
      <p:grpSp>
        <p:nvGrpSpPr>
          <p:cNvPr id="2589" name="Group 2588"/>
          <p:cNvGrpSpPr/>
          <p:nvPr/>
        </p:nvGrpSpPr>
        <p:grpSpPr>
          <a:xfrm>
            <a:off x="9491568" y="5245837"/>
            <a:ext cx="720560" cy="720562"/>
            <a:chOff x="8383457" y="4980611"/>
            <a:chExt cx="1037196" cy="1037198"/>
          </a:xfrm>
        </p:grpSpPr>
        <p:sp>
          <p:nvSpPr>
            <p:cNvPr id="2592" name="Oval 2591"/>
            <p:cNvSpPr/>
            <p:nvPr/>
          </p:nvSpPr>
          <p:spPr bwMode="auto">
            <a:xfrm>
              <a:off x="8383457" y="4980611"/>
              <a:ext cx="1037196" cy="1037198"/>
            </a:xfrm>
            <a:prstGeom prst="ellipse">
              <a:avLst/>
            </a:prstGeom>
            <a:solidFill>
              <a:srgbClr val="FFFFFF"/>
            </a:solidFill>
            <a:ln w="31750">
              <a:solidFill>
                <a:srgbClr val="00188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5054" name="Freeform 5"/>
            <p:cNvSpPr>
              <a:spLocks noEditPoints="1"/>
            </p:cNvSpPr>
            <p:nvPr/>
          </p:nvSpPr>
          <p:spPr bwMode="auto">
            <a:xfrm>
              <a:off x="8534625" y="5135662"/>
              <a:ext cx="720726" cy="536575"/>
            </a:xfrm>
            <a:custGeom>
              <a:avLst/>
              <a:gdLst>
                <a:gd name="T0" fmla="*/ 187 w 189"/>
                <a:gd name="T1" fmla="*/ 48 h 140"/>
                <a:gd name="T2" fmla="*/ 105 w 189"/>
                <a:gd name="T3" fmla="*/ 0 h 140"/>
                <a:gd name="T4" fmla="*/ 99 w 189"/>
                <a:gd name="T5" fmla="*/ 0 h 140"/>
                <a:gd name="T6" fmla="*/ 102 w 189"/>
                <a:gd name="T7" fmla="*/ 98 h 140"/>
                <a:gd name="T8" fmla="*/ 24 w 189"/>
                <a:gd name="T9" fmla="*/ 90 h 140"/>
                <a:gd name="T10" fmla="*/ 71 w 189"/>
                <a:gd name="T11" fmla="*/ 124 h 140"/>
                <a:gd name="T12" fmla="*/ 22 w 189"/>
                <a:gd name="T13" fmla="*/ 91 h 140"/>
                <a:gd name="T14" fmla="*/ 105 w 189"/>
                <a:gd name="T15" fmla="*/ 106 h 140"/>
                <a:gd name="T16" fmla="*/ 103 w 189"/>
                <a:gd name="T17" fmla="*/ 140 h 140"/>
                <a:gd name="T18" fmla="*/ 99 w 189"/>
                <a:gd name="T19" fmla="*/ 140 h 140"/>
                <a:gd name="T20" fmla="*/ 85 w 189"/>
                <a:gd name="T21" fmla="*/ 126 h 140"/>
                <a:gd name="T22" fmla="*/ 98 w 189"/>
                <a:gd name="T23" fmla="*/ 132 h 140"/>
                <a:gd name="T24" fmla="*/ 7 w 189"/>
                <a:gd name="T25" fmla="*/ 57 h 140"/>
                <a:gd name="T26" fmla="*/ 7 w 189"/>
                <a:gd name="T27" fmla="*/ 80 h 140"/>
                <a:gd name="T28" fmla="*/ 8 w 189"/>
                <a:gd name="T29" fmla="*/ 88 h 140"/>
                <a:gd name="T30" fmla="*/ 1 w 189"/>
                <a:gd name="T31" fmla="*/ 84 h 140"/>
                <a:gd name="T32" fmla="*/ 0 w 189"/>
                <a:gd name="T33" fmla="*/ 53 h 140"/>
                <a:gd name="T34" fmla="*/ 6 w 189"/>
                <a:gd name="T35" fmla="*/ 49 h 140"/>
                <a:gd name="T36" fmla="*/ 12 w 189"/>
                <a:gd name="T37" fmla="*/ 52 h 140"/>
                <a:gd name="T38" fmla="*/ 105 w 189"/>
                <a:gd name="T39" fmla="*/ 106 h 140"/>
                <a:gd name="T40" fmla="*/ 189 w 189"/>
                <a:gd name="T41" fmla="*/ 53 h 140"/>
                <a:gd name="T42" fmla="*/ 186 w 189"/>
                <a:gd name="T43" fmla="*/ 84 h 140"/>
                <a:gd name="T44" fmla="*/ 109 w 189"/>
                <a:gd name="T45" fmla="*/ 106 h 140"/>
                <a:gd name="T46" fmla="*/ 189 w 189"/>
                <a:gd name="T47" fmla="*/ 52 h 140"/>
                <a:gd name="T48" fmla="*/ 62 w 189"/>
                <a:gd name="T49" fmla="*/ 104 h 140"/>
                <a:gd name="T50" fmla="*/ 37 w 189"/>
                <a:gd name="T51" fmla="*/ 91 h 140"/>
                <a:gd name="T52" fmla="*/ 36 w 189"/>
                <a:gd name="T53" fmla="*/ 85 h 140"/>
                <a:gd name="T54" fmla="*/ 62 w 189"/>
                <a:gd name="T55" fmla="*/ 97 h 140"/>
                <a:gd name="T56" fmla="*/ 64 w 189"/>
                <a:gd name="T57" fmla="*/ 103 h 140"/>
                <a:gd name="T58" fmla="*/ 84 w 189"/>
                <a:gd name="T59" fmla="*/ 122 h 140"/>
                <a:gd name="T60" fmla="*/ 77 w 189"/>
                <a:gd name="T61" fmla="*/ 129 h 140"/>
                <a:gd name="T62" fmla="*/ 73 w 189"/>
                <a:gd name="T63" fmla="*/ 126 h 140"/>
                <a:gd name="T64" fmla="*/ 74 w 189"/>
                <a:gd name="T65" fmla="*/ 108 h 140"/>
                <a:gd name="T66" fmla="*/ 84 w 189"/>
                <a:gd name="T67" fmla="*/ 104 h 140"/>
                <a:gd name="T68" fmla="*/ 84 w 189"/>
                <a:gd name="T69" fmla="*/ 107 h 140"/>
                <a:gd name="T70" fmla="*/ 78 w 189"/>
                <a:gd name="T71" fmla="*/ 123 h 140"/>
                <a:gd name="T72" fmla="*/ 84 w 189"/>
                <a:gd name="T73" fmla="*/ 122 h 140"/>
                <a:gd name="T74" fmla="*/ 21 w 189"/>
                <a:gd name="T75" fmla="*/ 89 h 140"/>
                <a:gd name="T76" fmla="*/ 11 w 189"/>
                <a:gd name="T77" fmla="*/ 93 h 140"/>
                <a:gd name="T78" fmla="*/ 10 w 189"/>
                <a:gd name="T79" fmla="*/ 74 h 140"/>
                <a:gd name="T80" fmla="*/ 18 w 189"/>
                <a:gd name="T81" fmla="*/ 68 h 140"/>
                <a:gd name="T82" fmla="*/ 21 w 189"/>
                <a:gd name="T83" fmla="*/ 69 h 140"/>
                <a:gd name="T84" fmla="*/ 15 w 189"/>
                <a:gd name="T85" fmla="*/ 75 h 140"/>
                <a:gd name="T86" fmla="*/ 18 w 189"/>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40">
                  <a:moveTo>
                    <a:pt x="102" y="98"/>
                  </a:moveTo>
                  <a:cubicBezTo>
                    <a:pt x="187" y="48"/>
                    <a:pt x="187" y="48"/>
                    <a:pt x="187" y="48"/>
                  </a:cubicBezTo>
                  <a:cubicBezTo>
                    <a:pt x="187" y="48"/>
                    <a:pt x="187" y="48"/>
                    <a:pt x="186" y="47"/>
                  </a:cubicBezTo>
                  <a:cubicBezTo>
                    <a:pt x="105" y="0"/>
                    <a:pt x="105" y="0"/>
                    <a:pt x="105" y="0"/>
                  </a:cubicBezTo>
                  <a:cubicBezTo>
                    <a:pt x="105" y="0"/>
                    <a:pt x="103" y="0"/>
                    <a:pt x="102" y="0"/>
                  </a:cubicBezTo>
                  <a:cubicBezTo>
                    <a:pt x="101" y="0"/>
                    <a:pt x="100" y="0"/>
                    <a:pt x="99" y="0"/>
                  </a:cubicBezTo>
                  <a:cubicBezTo>
                    <a:pt x="15" y="50"/>
                    <a:pt x="15" y="50"/>
                    <a:pt x="15" y="50"/>
                  </a:cubicBezTo>
                  <a:cubicBezTo>
                    <a:pt x="102" y="98"/>
                    <a:pt x="102" y="98"/>
                    <a:pt x="102" y="98"/>
                  </a:cubicBezTo>
                  <a:cubicBezTo>
                    <a:pt x="102" y="98"/>
                    <a:pt x="102" y="98"/>
                    <a:pt x="102" y="98"/>
                  </a:cubicBezTo>
                  <a:close/>
                  <a:moveTo>
                    <a:pt x="24" y="90"/>
                  </a:moveTo>
                  <a:cubicBezTo>
                    <a:pt x="71" y="116"/>
                    <a:pt x="71" y="116"/>
                    <a:pt x="71" y="116"/>
                  </a:cubicBezTo>
                  <a:cubicBezTo>
                    <a:pt x="71" y="124"/>
                    <a:pt x="71" y="124"/>
                    <a:pt x="71" y="124"/>
                  </a:cubicBezTo>
                  <a:cubicBezTo>
                    <a:pt x="18" y="94"/>
                    <a:pt x="18" y="94"/>
                    <a:pt x="18" y="94"/>
                  </a:cubicBezTo>
                  <a:cubicBezTo>
                    <a:pt x="22" y="91"/>
                    <a:pt x="22" y="91"/>
                    <a:pt x="22" y="91"/>
                  </a:cubicBezTo>
                  <a:cubicBezTo>
                    <a:pt x="23" y="91"/>
                    <a:pt x="23" y="90"/>
                    <a:pt x="24" y="90"/>
                  </a:cubicBezTo>
                  <a:close/>
                  <a:moveTo>
                    <a:pt x="105" y="106"/>
                  </a:moveTo>
                  <a:cubicBezTo>
                    <a:pt x="105" y="137"/>
                    <a:pt x="105" y="137"/>
                    <a:pt x="105" y="137"/>
                  </a:cubicBezTo>
                  <a:cubicBezTo>
                    <a:pt x="105" y="138"/>
                    <a:pt x="104" y="139"/>
                    <a:pt x="103" y="140"/>
                  </a:cubicBezTo>
                  <a:cubicBezTo>
                    <a:pt x="102" y="140"/>
                    <a:pt x="102" y="140"/>
                    <a:pt x="101" y="140"/>
                  </a:cubicBezTo>
                  <a:cubicBezTo>
                    <a:pt x="100" y="140"/>
                    <a:pt x="99" y="140"/>
                    <a:pt x="99" y="140"/>
                  </a:cubicBezTo>
                  <a:cubicBezTo>
                    <a:pt x="80" y="129"/>
                    <a:pt x="80" y="129"/>
                    <a:pt x="80" y="129"/>
                  </a:cubicBezTo>
                  <a:cubicBezTo>
                    <a:pt x="85" y="126"/>
                    <a:pt x="85" y="126"/>
                    <a:pt x="85" y="126"/>
                  </a:cubicBezTo>
                  <a:cubicBezTo>
                    <a:pt x="86" y="126"/>
                    <a:pt x="86" y="126"/>
                    <a:pt x="86" y="125"/>
                  </a:cubicBezTo>
                  <a:cubicBezTo>
                    <a:pt x="98" y="132"/>
                    <a:pt x="98" y="132"/>
                    <a:pt x="98" y="132"/>
                  </a:cubicBezTo>
                  <a:cubicBezTo>
                    <a:pt x="98" y="109"/>
                    <a:pt x="98" y="109"/>
                    <a:pt x="98" y="109"/>
                  </a:cubicBezTo>
                  <a:cubicBezTo>
                    <a:pt x="7" y="57"/>
                    <a:pt x="7" y="57"/>
                    <a:pt x="7" y="57"/>
                  </a:cubicBezTo>
                  <a:cubicBezTo>
                    <a:pt x="7" y="80"/>
                    <a:pt x="7" y="80"/>
                    <a:pt x="7" y="80"/>
                  </a:cubicBezTo>
                  <a:cubicBezTo>
                    <a:pt x="7" y="80"/>
                    <a:pt x="7" y="80"/>
                    <a:pt x="7" y="80"/>
                  </a:cubicBezTo>
                  <a:cubicBezTo>
                    <a:pt x="8" y="81"/>
                    <a:pt x="8" y="81"/>
                    <a:pt x="8" y="81"/>
                  </a:cubicBezTo>
                  <a:cubicBezTo>
                    <a:pt x="8" y="88"/>
                    <a:pt x="8" y="88"/>
                    <a:pt x="8" y="88"/>
                  </a:cubicBezTo>
                  <a:cubicBezTo>
                    <a:pt x="3" y="86"/>
                    <a:pt x="3" y="86"/>
                    <a:pt x="3" y="86"/>
                  </a:cubicBezTo>
                  <a:cubicBezTo>
                    <a:pt x="1" y="84"/>
                    <a:pt x="1" y="84"/>
                    <a:pt x="1" y="84"/>
                  </a:cubicBezTo>
                  <a:cubicBezTo>
                    <a:pt x="0" y="81"/>
                    <a:pt x="0" y="81"/>
                    <a:pt x="0" y="81"/>
                  </a:cubicBezTo>
                  <a:cubicBezTo>
                    <a:pt x="0" y="53"/>
                    <a:pt x="0" y="53"/>
                    <a:pt x="0" y="53"/>
                  </a:cubicBezTo>
                  <a:cubicBezTo>
                    <a:pt x="0" y="51"/>
                    <a:pt x="1" y="50"/>
                    <a:pt x="2" y="49"/>
                  </a:cubicBezTo>
                  <a:cubicBezTo>
                    <a:pt x="3" y="48"/>
                    <a:pt x="5" y="48"/>
                    <a:pt x="6" y="49"/>
                  </a:cubicBezTo>
                  <a:cubicBezTo>
                    <a:pt x="11" y="52"/>
                    <a:pt x="11" y="52"/>
                    <a:pt x="11" y="52"/>
                  </a:cubicBezTo>
                  <a:cubicBezTo>
                    <a:pt x="12" y="52"/>
                    <a:pt x="12" y="52"/>
                    <a:pt x="12" y="52"/>
                  </a:cubicBezTo>
                  <a:cubicBezTo>
                    <a:pt x="104" y="104"/>
                    <a:pt x="104" y="104"/>
                    <a:pt x="104" y="104"/>
                  </a:cubicBezTo>
                  <a:cubicBezTo>
                    <a:pt x="104" y="104"/>
                    <a:pt x="105" y="105"/>
                    <a:pt x="105" y="106"/>
                  </a:cubicBezTo>
                  <a:close/>
                  <a:moveTo>
                    <a:pt x="189" y="52"/>
                  </a:moveTo>
                  <a:cubicBezTo>
                    <a:pt x="189" y="52"/>
                    <a:pt x="189" y="52"/>
                    <a:pt x="189" y="53"/>
                  </a:cubicBezTo>
                  <a:cubicBezTo>
                    <a:pt x="189" y="79"/>
                    <a:pt x="189" y="79"/>
                    <a:pt x="189" y="79"/>
                  </a:cubicBezTo>
                  <a:cubicBezTo>
                    <a:pt x="189" y="81"/>
                    <a:pt x="188" y="83"/>
                    <a:pt x="186" y="84"/>
                  </a:cubicBezTo>
                  <a:cubicBezTo>
                    <a:pt x="109" y="128"/>
                    <a:pt x="109" y="128"/>
                    <a:pt x="109" y="128"/>
                  </a:cubicBezTo>
                  <a:cubicBezTo>
                    <a:pt x="109" y="106"/>
                    <a:pt x="109" y="106"/>
                    <a:pt x="109" y="106"/>
                  </a:cubicBezTo>
                  <a:cubicBezTo>
                    <a:pt x="109" y="104"/>
                    <a:pt x="107" y="102"/>
                    <a:pt x="106" y="101"/>
                  </a:cubicBezTo>
                  <a:cubicBezTo>
                    <a:pt x="189" y="52"/>
                    <a:pt x="189" y="52"/>
                    <a:pt x="189" y="52"/>
                  </a:cubicBezTo>
                  <a:cubicBezTo>
                    <a:pt x="189" y="52"/>
                    <a:pt x="189" y="52"/>
                    <a:pt x="189" y="52"/>
                  </a:cubicBezTo>
                  <a:close/>
                  <a:moveTo>
                    <a:pt x="62" y="104"/>
                  </a:moveTo>
                  <a:cubicBezTo>
                    <a:pt x="62" y="104"/>
                    <a:pt x="61" y="104"/>
                    <a:pt x="61" y="104"/>
                  </a:cubicBezTo>
                  <a:cubicBezTo>
                    <a:pt x="37" y="91"/>
                    <a:pt x="37" y="91"/>
                    <a:pt x="37" y="91"/>
                  </a:cubicBezTo>
                  <a:cubicBezTo>
                    <a:pt x="36" y="90"/>
                    <a:pt x="36" y="89"/>
                    <a:pt x="36" y="87"/>
                  </a:cubicBezTo>
                  <a:cubicBezTo>
                    <a:pt x="36" y="85"/>
                    <a:pt x="36" y="85"/>
                    <a:pt x="36" y="85"/>
                  </a:cubicBezTo>
                  <a:cubicBezTo>
                    <a:pt x="36" y="83"/>
                    <a:pt x="37" y="83"/>
                    <a:pt x="38" y="83"/>
                  </a:cubicBezTo>
                  <a:cubicBezTo>
                    <a:pt x="62" y="97"/>
                    <a:pt x="62" y="97"/>
                    <a:pt x="62" y="97"/>
                  </a:cubicBezTo>
                  <a:cubicBezTo>
                    <a:pt x="63" y="97"/>
                    <a:pt x="64" y="99"/>
                    <a:pt x="64" y="100"/>
                  </a:cubicBezTo>
                  <a:cubicBezTo>
                    <a:pt x="64" y="103"/>
                    <a:pt x="64" y="103"/>
                    <a:pt x="64" y="103"/>
                  </a:cubicBezTo>
                  <a:cubicBezTo>
                    <a:pt x="64" y="104"/>
                    <a:pt x="63" y="104"/>
                    <a:pt x="62" y="104"/>
                  </a:cubicBezTo>
                  <a:close/>
                  <a:moveTo>
                    <a:pt x="84" y="122"/>
                  </a:moveTo>
                  <a:cubicBezTo>
                    <a:pt x="85" y="123"/>
                    <a:pt x="85" y="124"/>
                    <a:pt x="84" y="124"/>
                  </a:cubicBezTo>
                  <a:cubicBezTo>
                    <a:pt x="77" y="129"/>
                    <a:pt x="77" y="129"/>
                    <a:pt x="77" y="129"/>
                  </a:cubicBezTo>
                  <a:cubicBezTo>
                    <a:pt x="76" y="129"/>
                    <a:pt x="74" y="128"/>
                    <a:pt x="74" y="128"/>
                  </a:cubicBezTo>
                  <a:cubicBezTo>
                    <a:pt x="73" y="128"/>
                    <a:pt x="73" y="126"/>
                    <a:pt x="73" y="126"/>
                  </a:cubicBezTo>
                  <a:cubicBezTo>
                    <a:pt x="73" y="110"/>
                    <a:pt x="73" y="110"/>
                    <a:pt x="73" y="110"/>
                  </a:cubicBezTo>
                  <a:cubicBezTo>
                    <a:pt x="73" y="110"/>
                    <a:pt x="73" y="108"/>
                    <a:pt x="74" y="108"/>
                  </a:cubicBezTo>
                  <a:cubicBezTo>
                    <a:pt x="81" y="104"/>
                    <a:pt x="81" y="104"/>
                    <a:pt x="81" y="104"/>
                  </a:cubicBezTo>
                  <a:cubicBezTo>
                    <a:pt x="82" y="103"/>
                    <a:pt x="83" y="103"/>
                    <a:pt x="84" y="104"/>
                  </a:cubicBezTo>
                  <a:cubicBezTo>
                    <a:pt x="84" y="104"/>
                    <a:pt x="84" y="104"/>
                    <a:pt x="84" y="104"/>
                  </a:cubicBezTo>
                  <a:cubicBezTo>
                    <a:pt x="85" y="105"/>
                    <a:pt x="85" y="107"/>
                    <a:pt x="84" y="107"/>
                  </a:cubicBezTo>
                  <a:cubicBezTo>
                    <a:pt x="78" y="110"/>
                    <a:pt x="78" y="110"/>
                    <a:pt x="78" y="110"/>
                  </a:cubicBezTo>
                  <a:cubicBezTo>
                    <a:pt x="78" y="123"/>
                    <a:pt x="78" y="123"/>
                    <a:pt x="78" y="123"/>
                  </a:cubicBezTo>
                  <a:cubicBezTo>
                    <a:pt x="81" y="121"/>
                    <a:pt x="81" y="121"/>
                    <a:pt x="81" y="121"/>
                  </a:cubicBezTo>
                  <a:cubicBezTo>
                    <a:pt x="82" y="121"/>
                    <a:pt x="83" y="121"/>
                    <a:pt x="84" y="122"/>
                  </a:cubicBezTo>
                  <a:close/>
                  <a:moveTo>
                    <a:pt x="22" y="86"/>
                  </a:moveTo>
                  <a:cubicBezTo>
                    <a:pt x="22" y="87"/>
                    <a:pt x="22" y="88"/>
                    <a:pt x="21" y="89"/>
                  </a:cubicBezTo>
                  <a:cubicBezTo>
                    <a:pt x="14" y="93"/>
                    <a:pt x="14" y="93"/>
                    <a:pt x="14" y="93"/>
                  </a:cubicBezTo>
                  <a:cubicBezTo>
                    <a:pt x="13" y="94"/>
                    <a:pt x="11" y="93"/>
                    <a:pt x="11" y="93"/>
                  </a:cubicBezTo>
                  <a:cubicBezTo>
                    <a:pt x="10" y="92"/>
                    <a:pt x="10" y="91"/>
                    <a:pt x="10" y="91"/>
                  </a:cubicBezTo>
                  <a:cubicBezTo>
                    <a:pt x="10" y="74"/>
                    <a:pt x="10" y="74"/>
                    <a:pt x="10" y="74"/>
                  </a:cubicBezTo>
                  <a:cubicBezTo>
                    <a:pt x="10" y="74"/>
                    <a:pt x="10" y="73"/>
                    <a:pt x="11" y="72"/>
                  </a:cubicBezTo>
                  <a:cubicBezTo>
                    <a:pt x="18" y="68"/>
                    <a:pt x="18" y="68"/>
                    <a:pt x="18" y="68"/>
                  </a:cubicBezTo>
                  <a:cubicBezTo>
                    <a:pt x="19" y="68"/>
                    <a:pt x="21" y="68"/>
                    <a:pt x="21" y="69"/>
                  </a:cubicBezTo>
                  <a:cubicBezTo>
                    <a:pt x="21" y="69"/>
                    <a:pt x="21" y="69"/>
                    <a:pt x="21" y="69"/>
                  </a:cubicBezTo>
                  <a:cubicBezTo>
                    <a:pt x="22" y="70"/>
                    <a:pt x="22" y="71"/>
                    <a:pt x="21" y="72"/>
                  </a:cubicBezTo>
                  <a:cubicBezTo>
                    <a:pt x="15" y="75"/>
                    <a:pt x="15" y="75"/>
                    <a:pt x="15" y="75"/>
                  </a:cubicBezTo>
                  <a:cubicBezTo>
                    <a:pt x="15" y="88"/>
                    <a:pt x="15" y="88"/>
                    <a:pt x="15" y="88"/>
                  </a:cubicBezTo>
                  <a:cubicBezTo>
                    <a:pt x="18" y="86"/>
                    <a:pt x="18" y="86"/>
                    <a:pt x="18" y="86"/>
                  </a:cubicBezTo>
                  <a:cubicBezTo>
                    <a:pt x="19" y="85"/>
                    <a:pt x="21" y="85"/>
                    <a:pt x="22" y="86"/>
                  </a:cubicBezTo>
                  <a:close/>
                </a:path>
              </a:pathLst>
            </a:custGeom>
            <a:solidFill>
              <a:srgbClr val="00188F"/>
            </a:solidFill>
            <a:ln>
              <a:noFill/>
            </a:ln>
          </p:spPr>
          <p:txBody>
            <a:bodyPr vert="horz" wrap="square" lIns="89619" tIns="44810" rIns="89619" bIns="44810" numCol="1" anchor="t" anchorCtr="0" compatLnSpc="1">
              <a:prstTxWarp prst="textNoShape">
                <a:avLst/>
              </a:prstTxWarp>
            </a:bodyPr>
            <a:lstStyle/>
            <a:p>
              <a:pPr marL="0" marR="0" lvl="0" indent="0" algn="l" defTabSz="913946"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a:ea typeface="+mn-ea"/>
                <a:cs typeface="+mn-cs"/>
              </a:endParaRPr>
            </a:p>
          </p:txBody>
        </p:sp>
        <p:sp>
          <p:nvSpPr>
            <p:cNvPr id="5055" name="Rectangle 5054"/>
            <p:cNvSpPr/>
            <p:nvPr/>
          </p:nvSpPr>
          <p:spPr>
            <a:xfrm>
              <a:off x="8655809" y="5659109"/>
              <a:ext cx="492495" cy="328299"/>
            </a:xfrm>
            <a:prstGeom prst="rect">
              <a:avLst/>
            </a:prstGeom>
          </p:spPr>
          <p:txBody>
            <a:bodyPr wrap="none">
              <a:spAutoFit/>
            </a:bodyPr>
            <a:lstStyle/>
            <a:p>
              <a:pPr marL="0" marR="0" lvl="0" indent="0" algn="ctr" defTabSz="913946" rtl="0" eaLnBrk="1" fontAlgn="auto" latinLnBrk="0" hangingPunct="1">
                <a:lnSpc>
                  <a:spcPct val="100000"/>
                </a:lnSpc>
                <a:spcBef>
                  <a:spcPts val="0"/>
                </a:spcBef>
                <a:spcAft>
                  <a:spcPts val="0"/>
                </a:spcAft>
                <a:buClrTx/>
                <a:buSzTx/>
                <a:buFontTx/>
                <a:buNone/>
                <a:tabLst/>
                <a:defRPr/>
              </a:pPr>
              <a:r>
                <a:rPr kumimoji="0" lang="en-US" sz="882" b="1" i="0" u="none" strike="noStrike" kern="1200" cap="none" spc="-49" normalizeH="0" baseline="0" noProof="0" dirty="0" err="1">
                  <a:ln>
                    <a:noFill/>
                  </a:ln>
                  <a:solidFill>
                    <a:srgbClr val="00188F"/>
                  </a:solidFill>
                  <a:effectLst/>
                  <a:uLnTx/>
                  <a:uFillTx/>
                  <a:latin typeface="Segoe UI Light"/>
                  <a:ea typeface="+mn-ea"/>
                  <a:cs typeface="+mn-cs"/>
                </a:rPr>
                <a:t>vpn</a:t>
              </a:r>
              <a:endParaRPr kumimoji="0" lang="en-US" sz="882" b="0" i="0" u="none" strike="noStrike" kern="1200" cap="none" spc="0" normalizeH="0" baseline="0" noProof="0" dirty="0">
                <a:ln>
                  <a:noFill/>
                </a:ln>
                <a:solidFill>
                  <a:srgbClr val="00188F"/>
                </a:solidFill>
                <a:effectLst/>
                <a:uLnTx/>
                <a:uFillTx/>
                <a:latin typeface="Segoe UI"/>
                <a:ea typeface="+mn-ea"/>
                <a:cs typeface="+mn-cs"/>
              </a:endParaRPr>
            </a:p>
          </p:txBody>
        </p:sp>
      </p:grpSp>
      <p:grpSp>
        <p:nvGrpSpPr>
          <p:cNvPr id="5056" name="Group 5055"/>
          <p:cNvGrpSpPr/>
          <p:nvPr/>
        </p:nvGrpSpPr>
        <p:grpSpPr>
          <a:xfrm>
            <a:off x="3475781" y="4875804"/>
            <a:ext cx="837103" cy="806572"/>
            <a:chOff x="3697179" y="5125862"/>
            <a:chExt cx="854111" cy="822960"/>
          </a:xfrm>
        </p:grpSpPr>
        <p:sp>
          <p:nvSpPr>
            <p:cNvPr id="5057" name="Freeform 78"/>
            <p:cNvSpPr>
              <a:spLocks noEditPoints="1"/>
            </p:cNvSpPr>
            <p:nvPr/>
          </p:nvSpPr>
          <p:spPr bwMode="black">
            <a:xfrm>
              <a:off x="3990834" y="5175124"/>
              <a:ext cx="394040" cy="377155"/>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000607"/>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dirty="0">
                <a:ln>
                  <a:noFill/>
                </a:ln>
                <a:solidFill>
                  <a:srgbClr val="FFFFFF"/>
                </a:solidFill>
                <a:effectLst/>
                <a:uLnTx/>
                <a:uFillTx/>
                <a:latin typeface="Segoe UI"/>
                <a:ea typeface="+mn-ea"/>
                <a:cs typeface="+mn-cs"/>
              </a:endParaRPr>
            </a:p>
          </p:txBody>
        </p:sp>
        <p:sp>
          <p:nvSpPr>
            <p:cNvPr id="5058" name="L-Shape 5057"/>
            <p:cNvSpPr/>
            <p:nvPr/>
          </p:nvSpPr>
          <p:spPr bwMode="auto">
            <a:xfrm flipH="1">
              <a:off x="3697179" y="5125862"/>
              <a:ext cx="854111" cy="822960"/>
            </a:xfrm>
            <a:prstGeom prst="corner">
              <a:avLst>
                <a:gd name="adj1" fmla="val 38444"/>
                <a:gd name="adj2" fmla="val 86106"/>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5059" name="Group 5058"/>
          <p:cNvGrpSpPr/>
          <p:nvPr/>
        </p:nvGrpSpPr>
        <p:grpSpPr>
          <a:xfrm>
            <a:off x="2625749" y="4875804"/>
            <a:ext cx="843737" cy="806572"/>
            <a:chOff x="2829877" y="5125862"/>
            <a:chExt cx="860880" cy="822960"/>
          </a:xfrm>
        </p:grpSpPr>
        <p:pic>
          <p:nvPicPr>
            <p:cNvPr id="5060" name="Picture 50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42160" y="5195680"/>
              <a:ext cx="383938" cy="347347"/>
            </a:xfrm>
            <a:prstGeom prst="rect">
              <a:avLst/>
            </a:prstGeom>
            <a:noFill/>
            <a:ln>
              <a:noFill/>
            </a:ln>
          </p:spPr>
        </p:pic>
        <p:sp>
          <p:nvSpPr>
            <p:cNvPr id="5061" name="L-Shape 5060"/>
            <p:cNvSpPr/>
            <p:nvPr/>
          </p:nvSpPr>
          <p:spPr bwMode="auto">
            <a:xfrm flipV="1">
              <a:off x="2829877" y="5125862"/>
              <a:ext cx="860880" cy="822960"/>
            </a:xfrm>
            <a:prstGeom prst="corner">
              <a:avLst>
                <a:gd name="adj1" fmla="val 38444"/>
                <a:gd name="adj2" fmla="val 93695"/>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grpSp>
        <p:nvGrpSpPr>
          <p:cNvPr id="21" name="Group 20"/>
          <p:cNvGrpSpPr/>
          <p:nvPr/>
        </p:nvGrpSpPr>
        <p:grpSpPr>
          <a:xfrm>
            <a:off x="4535885" y="4876458"/>
            <a:ext cx="834865" cy="806572"/>
            <a:chOff x="4626423" y="4974129"/>
            <a:chExt cx="851828" cy="822960"/>
          </a:xfrm>
        </p:grpSpPr>
        <p:sp>
          <p:nvSpPr>
            <p:cNvPr id="2557" name="Freeform 58"/>
            <p:cNvSpPr>
              <a:spLocks noEditPoints="1"/>
            </p:cNvSpPr>
            <p:nvPr/>
          </p:nvSpPr>
          <p:spPr bwMode="black">
            <a:xfrm>
              <a:off x="4758936" y="5065442"/>
              <a:ext cx="383562" cy="411166"/>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000607"/>
            </a:solidFill>
            <a:ln>
              <a:noFill/>
            </a:ln>
          </p:spPr>
          <p:txBody>
            <a:bodyPr vert="horz" wrap="square" lIns="80637" tIns="40319" rIns="80637" bIns="40319" numCol="1" anchor="t" anchorCtr="0" compatLnSpc="1">
              <a:prstTxWarp prst="textNoShape">
                <a:avLst/>
              </a:prstTxWarp>
            </a:bodyPr>
            <a:lstStyle/>
            <a:p>
              <a:pPr marL="0" marR="0" lvl="0" indent="0" algn="l" defTabSz="670914" rtl="0" eaLnBrk="1" fontAlgn="auto" latinLnBrk="0" hangingPunct="1">
                <a:lnSpc>
                  <a:spcPct val="100000"/>
                </a:lnSpc>
                <a:spcBef>
                  <a:spcPts val="0"/>
                </a:spcBef>
                <a:spcAft>
                  <a:spcPts val="0"/>
                </a:spcAft>
                <a:buClrTx/>
                <a:buSzTx/>
                <a:buFontTx/>
                <a:buNone/>
                <a:tabLst/>
                <a:defRPr/>
              </a:pPr>
              <a:endParaRPr kumimoji="0" lang="en-US" sz="914" b="0" i="0" u="none" strike="noStrike" kern="1200" cap="none" spc="0" normalizeH="0" baseline="0" noProof="0">
                <a:ln>
                  <a:noFill/>
                </a:ln>
                <a:solidFill>
                  <a:srgbClr val="FFFFFF"/>
                </a:solidFill>
                <a:effectLst/>
                <a:uLnTx/>
                <a:uFillTx/>
                <a:latin typeface="Segoe UI"/>
                <a:ea typeface="+mn-ea"/>
                <a:cs typeface="+mn-cs"/>
              </a:endParaRPr>
            </a:p>
          </p:txBody>
        </p:sp>
        <p:sp>
          <p:nvSpPr>
            <p:cNvPr id="5062" name="L-Shape 5061"/>
            <p:cNvSpPr/>
            <p:nvPr/>
          </p:nvSpPr>
          <p:spPr bwMode="auto">
            <a:xfrm flipV="1">
              <a:off x="4626423" y="4974129"/>
              <a:ext cx="851828" cy="822960"/>
            </a:xfrm>
            <a:prstGeom prst="corner">
              <a:avLst>
                <a:gd name="adj1" fmla="val 43057"/>
                <a:gd name="adj2" fmla="val 74857"/>
              </a:avLst>
            </a:prstGeom>
            <a:noFill/>
            <a:ln w="22225" cap="sq">
              <a:solidFill>
                <a:srgbClr val="000607"/>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908"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grpSp>
      <p:sp>
        <p:nvSpPr>
          <p:cNvPr id="75" name="TextBox 74"/>
          <p:cNvSpPr txBox="1"/>
          <p:nvPr/>
        </p:nvSpPr>
        <p:spPr>
          <a:xfrm>
            <a:off x="216310" y="235974"/>
            <a:ext cx="6695767"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0" i="0" u="none" strike="noStrike" kern="1200" cap="none" spc="-50" normalizeH="0" baseline="0" noProof="0" dirty="0">
                <a:ln>
                  <a:noFill/>
                </a:ln>
                <a:solidFill>
                  <a:srgbClr val="00188F"/>
                </a:solidFill>
                <a:effectLst/>
                <a:uLnTx/>
                <a:uFillTx/>
                <a:latin typeface="Segoe UI"/>
                <a:ea typeface="+mn-ea"/>
                <a:cs typeface="+mn-cs"/>
              </a:rPr>
              <a:t>Microsoft Azure</a:t>
            </a:r>
          </a:p>
        </p:txBody>
      </p:sp>
      <p:sp>
        <p:nvSpPr>
          <p:cNvPr id="76" name="TextBox 75"/>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1219044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2550"/>
                                        </p:tgtEl>
                                        <p:attrNameLst>
                                          <p:attrName>style.visibility</p:attrName>
                                        </p:attrNameLst>
                                      </p:cBhvr>
                                      <p:to>
                                        <p:strVal val="visible"/>
                                      </p:to>
                                    </p:set>
                                    <p:anim calcmode="lin" valueType="num">
                                      <p:cBhvr>
                                        <p:cTn id="7" dur="250" fill="hold"/>
                                        <p:tgtEl>
                                          <p:spTgt spid="2550"/>
                                        </p:tgtEl>
                                        <p:attrNameLst>
                                          <p:attrName>ppt_w</p:attrName>
                                        </p:attrNameLst>
                                      </p:cBhvr>
                                      <p:tavLst>
                                        <p:tav tm="0">
                                          <p:val>
                                            <p:fltVal val="0"/>
                                          </p:val>
                                        </p:tav>
                                        <p:tav tm="100000">
                                          <p:val>
                                            <p:strVal val="#ppt_w"/>
                                          </p:val>
                                        </p:tav>
                                      </p:tavLst>
                                    </p:anim>
                                    <p:anim calcmode="lin" valueType="num">
                                      <p:cBhvr>
                                        <p:cTn id="8" dur="250" fill="hold"/>
                                        <p:tgtEl>
                                          <p:spTgt spid="2550"/>
                                        </p:tgtEl>
                                        <p:attrNameLst>
                                          <p:attrName>ppt_h</p:attrName>
                                        </p:attrNameLst>
                                      </p:cBhvr>
                                      <p:tavLst>
                                        <p:tav tm="0">
                                          <p:val>
                                            <p:fltVal val="0"/>
                                          </p:val>
                                        </p:tav>
                                        <p:tav tm="100000">
                                          <p:val>
                                            <p:strVal val="#ppt_h"/>
                                          </p:val>
                                        </p:tav>
                                      </p:tavLst>
                                    </p:anim>
                                    <p:animEffect transition="in" filter="fade">
                                      <p:cBhvr>
                                        <p:cTn id="9" dur="250"/>
                                        <p:tgtEl>
                                          <p:spTgt spid="2550"/>
                                        </p:tgtEl>
                                      </p:cBhvr>
                                    </p:animEffect>
                                  </p:childTnLst>
                                </p:cTn>
                              </p:par>
                              <p:par>
                                <p:cTn id="10" presetID="6" presetClass="emph" presetSubtype="0" decel="100000" fill="hold" grpId="1" nodeType="withEffect">
                                  <p:stCondLst>
                                    <p:cond delay="700"/>
                                  </p:stCondLst>
                                  <p:childTnLst>
                                    <p:animScale>
                                      <p:cBhvr>
                                        <p:cTn id="11" dur="250" fill="hold"/>
                                        <p:tgtEl>
                                          <p:spTgt spid="2550"/>
                                        </p:tgtEl>
                                      </p:cBhvr>
                                      <p:by x="110000" y="110000"/>
                                    </p:animScale>
                                  </p:childTnLst>
                                </p:cTn>
                              </p:par>
                              <p:par>
                                <p:cTn id="12" presetID="6" presetClass="emph" presetSubtype="0" decel="100000" fill="hold" grpId="2" nodeType="withEffect">
                                  <p:stCondLst>
                                    <p:cond delay="800"/>
                                  </p:stCondLst>
                                  <p:childTnLst>
                                    <p:animScale>
                                      <p:cBhvr>
                                        <p:cTn id="13" dur="250" fill="hold"/>
                                        <p:tgtEl>
                                          <p:spTgt spid="2550"/>
                                        </p:tgtEl>
                                      </p:cBhvr>
                                      <p:by x="91000" y="91000"/>
                                    </p:animScale>
                                  </p:childTnLst>
                                </p:cTn>
                              </p:par>
                              <p:par>
                                <p:cTn id="14" presetID="10" presetClass="entr" presetSubtype="0" fill="hold" grpId="0" nodeType="withEffect">
                                  <p:stCondLst>
                                    <p:cond delay="500"/>
                                  </p:stCondLst>
                                  <p:childTnLst>
                                    <p:set>
                                      <p:cBhvr>
                                        <p:cTn id="15" dur="1" fill="hold">
                                          <p:stCondLst>
                                            <p:cond delay="0"/>
                                          </p:stCondLst>
                                        </p:cTn>
                                        <p:tgtEl>
                                          <p:spTgt spid="2551"/>
                                        </p:tgtEl>
                                        <p:attrNameLst>
                                          <p:attrName>style.visibility</p:attrName>
                                        </p:attrNameLst>
                                      </p:cBhvr>
                                      <p:to>
                                        <p:strVal val="visible"/>
                                      </p:to>
                                    </p:set>
                                    <p:animEffect transition="in" filter="fade">
                                      <p:cBhvr>
                                        <p:cTn id="16" dur="500"/>
                                        <p:tgtEl>
                                          <p:spTgt spid="2551"/>
                                        </p:tgtEl>
                                      </p:cBhvr>
                                    </p:animEffect>
                                  </p:childTnLst>
                                </p:cTn>
                              </p:par>
                              <p:par>
                                <p:cTn id="17" presetID="10" presetClass="exit" presetSubtype="0" fill="hold" grpId="0" nodeType="withEffect">
                                  <p:stCondLst>
                                    <p:cond delay="1100"/>
                                  </p:stCondLst>
                                  <p:childTnLst>
                                    <p:animEffect transition="out" filter="fade">
                                      <p:cBhvr>
                                        <p:cTn id="18" dur="350"/>
                                        <p:tgtEl>
                                          <p:spTgt spid="5243"/>
                                        </p:tgtEl>
                                      </p:cBhvr>
                                    </p:animEffect>
                                    <p:set>
                                      <p:cBhvr>
                                        <p:cTn id="19" dur="1" fill="hold">
                                          <p:stCondLst>
                                            <p:cond delay="349"/>
                                          </p:stCondLst>
                                        </p:cTn>
                                        <p:tgtEl>
                                          <p:spTgt spid="5243"/>
                                        </p:tgtEl>
                                        <p:attrNameLst>
                                          <p:attrName>style.visibility</p:attrName>
                                        </p:attrNameLst>
                                      </p:cBhvr>
                                      <p:to>
                                        <p:strVal val="hidden"/>
                                      </p:to>
                                    </p:set>
                                  </p:childTnLst>
                                </p:cTn>
                              </p:par>
                              <p:par>
                                <p:cTn id="20" presetID="10" presetClass="exit" presetSubtype="0" fill="hold" grpId="0" nodeType="withEffect">
                                  <p:stCondLst>
                                    <p:cond delay="1100"/>
                                  </p:stCondLst>
                                  <p:childTnLst>
                                    <p:animEffect transition="out" filter="fade">
                                      <p:cBhvr>
                                        <p:cTn id="21" dur="350"/>
                                        <p:tgtEl>
                                          <p:spTgt spid="5241"/>
                                        </p:tgtEl>
                                      </p:cBhvr>
                                    </p:animEffect>
                                    <p:set>
                                      <p:cBhvr>
                                        <p:cTn id="22" dur="1" fill="hold">
                                          <p:stCondLst>
                                            <p:cond delay="349"/>
                                          </p:stCondLst>
                                        </p:cTn>
                                        <p:tgtEl>
                                          <p:spTgt spid="5241"/>
                                        </p:tgtEl>
                                        <p:attrNameLst>
                                          <p:attrName>style.visibility</p:attrName>
                                        </p:attrNameLst>
                                      </p:cBhvr>
                                      <p:to>
                                        <p:strVal val="hidden"/>
                                      </p:to>
                                    </p:set>
                                  </p:childTnLst>
                                </p:cTn>
                              </p:par>
                              <p:par>
                                <p:cTn id="23" presetID="10" presetClass="exit" presetSubtype="0" fill="hold" nodeType="withEffect">
                                  <p:stCondLst>
                                    <p:cond delay="1100"/>
                                  </p:stCondLst>
                                  <p:childTnLst>
                                    <p:animEffect transition="out" filter="fade">
                                      <p:cBhvr>
                                        <p:cTn id="24" dur="350"/>
                                        <p:tgtEl>
                                          <p:spTgt spid="5233"/>
                                        </p:tgtEl>
                                      </p:cBhvr>
                                    </p:animEffect>
                                    <p:set>
                                      <p:cBhvr>
                                        <p:cTn id="25" dur="1" fill="hold">
                                          <p:stCondLst>
                                            <p:cond delay="349"/>
                                          </p:stCondLst>
                                        </p:cTn>
                                        <p:tgtEl>
                                          <p:spTgt spid="5233"/>
                                        </p:tgtEl>
                                        <p:attrNameLst>
                                          <p:attrName>style.visibility</p:attrName>
                                        </p:attrNameLst>
                                      </p:cBhvr>
                                      <p:to>
                                        <p:strVal val="hidden"/>
                                      </p:to>
                                    </p:set>
                                  </p:childTnLst>
                                </p:cTn>
                              </p:par>
                              <p:par>
                                <p:cTn id="26" presetID="10" presetClass="entr" presetSubtype="0" fill="hold" nodeType="withEffect">
                                  <p:stCondLst>
                                    <p:cond delay="1100"/>
                                  </p:stCondLst>
                                  <p:childTnLst>
                                    <p:set>
                                      <p:cBhvr>
                                        <p:cTn id="27" dur="1" fill="hold">
                                          <p:stCondLst>
                                            <p:cond delay="0"/>
                                          </p:stCondLst>
                                        </p:cTn>
                                        <p:tgtEl>
                                          <p:spTgt spid="5059"/>
                                        </p:tgtEl>
                                        <p:attrNameLst>
                                          <p:attrName>style.visibility</p:attrName>
                                        </p:attrNameLst>
                                      </p:cBhvr>
                                      <p:to>
                                        <p:strVal val="visible"/>
                                      </p:to>
                                    </p:set>
                                    <p:animEffect transition="in" filter="fade">
                                      <p:cBhvr>
                                        <p:cTn id="28" dur="350"/>
                                        <p:tgtEl>
                                          <p:spTgt spid="5059"/>
                                        </p:tgtEl>
                                      </p:cBhvr>
                                    </p:animEffect>
                                  </p:childTnLst>
                                </p:cTn>
                              </p:par>
                              <p:par>
                                <p:cTn id="29" presetID="10" presetClass="entr" presetSubtype="0" fill="hold" nodeType="withEffect">
                                  <p:stCondLst>
                                    <p:cond delay="1100"/>
                                  </p:stCondLst>
                                  <p:childTnLst>
                                    <p:set>
                                      <p:cBhvr>
                                        <p:cTn id="30" dur="1" fill="hold">
                                          <p:stCondLst>
                                            <p:cond delay="0"/>
                                          </p:stCondLst>
                                        </p:cTn>
                                        <p:tgtEl>
                                          <p:spTgt spid="5056"/>
                                        </p:tgtEl>
                                        <p:attrNameLst>
                                          <p:attrName>style.visibility</p:attrName>
                                        </p:attrNameLst>
                                      </p:cBhvr>
                                      <p:to>
                                        <p:strVal val="visible"/>
                                      </p:to>
                                    </p:set>
                                    <p:animEffect transition="in" filter="fade">
                                      <p:cBhvr>
                                        <p:cTn id="31" dur="350"/>
                                        <p:tgtEl>
                                          <p:spTgt spid="5056"/>
                                        </p:tgtEl>
                                      </p:cBhvr>
                                    </p:animEffect>
                                  </p:childTnLst>
                                </p:cTn>
                              </p:par>
                              <p:par>
                                <p:cTn id="32" presetID="10" presetClass="entr" presetSubtype="0" fill="hold" nodeType="withEffect">
                                  <p:stCondLst>
                                    <p:cond delay="11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35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decel="100000" fill="hold" nodeType="clickEffect">
                                  <p:stCondLst>
                                    <p:cond delay="0"/>
                                  </p:stCondLst>
                                  <p:childTnLst>
                                    <p:animScale>
                                      <p:cBhvr>
                                        <p:cTn id="38" dur="1000" fill="hold"/>
                                        <p:tgtEl>
                                          <p:spTgt spid="5059"/>
                                        </p:tgtEl>
                                      </p:cBhvr>
                                      <p:by x="85000" y="85000"/>
                                    </p:animScale>
                                  </p:childTnLst>
                                </p:cTn>
                              </p:par>
                              <p:par>
                                <p:cTn id="39" presetID="6" presetClass="emph" presetSubtype="0" decel="100000" fill="hold" nodeType="withEffect">
                                  <p:stCondLst>
                                    <p:cond delay="0"/>
                                  </p:stCondLst>
                                  <p:childTnLst>
                                    <p:animScale>
                                      <p:cBhvr>
                                        <p:cTn id="40" dur="1000" fill="hold"/>
                                        <p:tgtEl>
                                          <p:spTgt spid="5056"/>
                                        </p:tgtEl>
                                      </p:cBhvr>
                                      <p:by x="85000" y="85000"/>
                                    </p:animScale>
                                  </p:childTnLst>
                                </p:cTn>
                              </p:par>
                              <p:par>
                                <p:cTn id="41" presetID="6" presetClass="emph" presetSubtype="0" decel="100000" fill="hold" nodeType="withEffect">
                                  <p:stCondLst>
                                    <p:cond delay="0"/>
                                  </p:stCondLst>
                                  <p:childTnLst>
                                    <p:animScale>
                                      <p:cBhvr>
                                        <p:cTn id="42" dur="1000" fill="hold"/>
                                        <p:tgtEl>
                                          <p:spTgt spid="21"/>
                                        </p:tgtEl>
                                      </p:cBhvr>
                                      <p:by x="85000" y="85000"/>
                                    </p:animScale>
                                  </p:childTnLst>
                                </p:cTn>
                              </p:par>
                              <p:par>
                                <p:cTn id="43" presetID="42" presetClass="path" presetSubtype="0" decel="100000" fill="hold" nodeType="withEffect">
                                  <p:stCondLst>
                                    <p:cond delay="0"/>
                                  </p:stCondLst>
                                  <p:childTnLst>
                                    <p:animMotion origin="layout" path="M 3.82436E-6 7.17204E-7 L 0.50829 -0.3729 " pathEditMode="relative" rAng="0" ptsTypes="AA">
                                      <p:cBhvr>
                                        <p:cTn id="44" dur="1000" fill="hold"/>
                                        <p:tgtEl>
                                          <p:spTgt spid="5059"/>
                                        </p:tgtEl>
                                        <p:attrNameLst>
                                          <p:attrName>ppt_x</p:attrName>
                                          <p:attrName>ppt_y</p:attrName>
                                        </p:attrNameLst>
                                      </p:cBhvr>
                                      <p:rCtr x="25415" y="-18656"/>
                                    </p:animMotion>
                                  </p:childTnLst>
                                </p:cTn>
                              </p:par>
                              <p:par>
                                <p:cTn id="45" presetID="42" presetClass="path" presetSubtype="0" decel="100000" fill="hold" nodeType="withEffect">
                                  <p:stCondLst>
                                    <p:cond delay="0"/>
                                  </p:stCondLst>
                                  <p:childTnLst>
                                    <p:animMotion origin="layout" path="M 2.92571E-6 7.17204E-7 L 0.49655 -0.37335 " pathEditMode="relative" rAng="0" ptsTypes="AA">
                                      <p:cBhvr>
                                        <p:cTn id="46" dur="1000" fill="hold"/>
                                        <p:tgtEl>
                                          <p:spTgt spid="5056"/>
                                        </p:tgtEl>
                                        <p:attrNameLst>
                                          <p:attrName>ppt_x</p:attrName>
                                          <p:attrName>ppt_y</p:attrName>
                                        </p:attrNameLst>
                                      </p:cBhvr>
                                      <p:rCtr x="24879" y="-18611"/>
                                    </p:animMotion>
                                  </p:childTnLst>
                                </p:cTn>
                              </p:par>
                              <p:par>
                                <p:cTn id="47" presetID="42" presetClass="path" presetSubtype="0" decel="100000" fill="hold" nodeType="withEffect">
                                  <p:stCondLst>
                                    <p:cond delay="0"/>
                                  </p:stCondLst>
                                  <p:childTnLst>
                                    <p:animMotion origin="layout" path="M 1.8024E-6 7.17204E-7 L 0.40898 -0.26668 " pathEditMode="relative" rAng="0" ptsTypes="AA">
                                      <p:cBhvr>
                                        <p:cTn id="48" dur="1000" fill="hold"/>
                                        <p:tgtEl>
                                          <p:spTgt spid="21"/>
                                        </p:tgtEl>
                                        <p:attrNameLst>
                                          <p:attrName>ppt_x</p:attrName>
                                          <p:attrName>ppt_y</p:attrName>
                                        </p:attrNameLst>
                                      </p:cBhvr>
                                      <p:rCtr x="20449" y="-13345"/>
                                    </p:animMotion>
                                  </p:childTnLst>
                                </p:cTn>
                              </p:par>
                              <p:par>
                                <p:cTn id="49" presetID="10" presetClass="entr" presetSubtype="0" fill="hold" grpId="0" nodeType="withEffect">
                                  <p:stCondLst>
                                    <p:cond delay="900"/>
                                  </p:stCondLst>
                                  <p:childTnLst>
                                    <p:set>
                                      <p:cBhvr>
                                        <p:cTn id="50" dur="1" fill="hold">
                                          <p:stCondLst>
                                            <p:cond delay="0"/>
                                          </p:stCondLst>
                                        </p:cTn>
                                        <p:tgtEl>
                                          <p:spTgt spid="2571"/>
                                        </p:tgtEl>
                                        <p:attrNameLst>
                                          <p:attrName>style.visibility</p:attrName>
                                        </p:attrNameLst>
                                      </p:cBhvr>
                                      <p:to>
                                        <p:strVal val="visible"/>
                                      </p:to>
                                    </p:set>
                                    <p:animEffect transition="in" filter="fade">
                                      <p:cBhvr>
                                        <p:cTn id="51" dur="350"/>
                                        <p:tgtEl>
                                          <p:spTgt spid="2571"/>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2574"/>
                                        </p:tgtEl>
                                        <p:attrNameLst>
                                          <p:attrName>style.visibility</p:attrName>
                                        </p:attrNameLst>
                                      </p:cBhvr>
                                      <p:to>
                                        <p:strVal val="visible"/>
                                      </p:to>
                                    </p:set>
                                    <p:animEffect transition="in" filter="fade">
                                      <p:cBhvr>
                                        <p:cTn id="54" dur="350"/>
                                        <p:tgtEl>
                                          <p:spTgt spid="2574"/>
                                        </p:tgtEl>
                                      </p:cBhvr>
                                    </p:animEffect>
                                  </p:childTnLst>
                                </p:cTn>
                              </p:par>
                              <p:par>
                                <p:cTn id="55" presetID="10" presetClass="entr" presetSubtype="0" fill="hold" grpId="0" nodeType="withEffect">
                                  <p:stCondLst>
                                    <p:cond delay="900"/>
                                  </p:stCondLst>
                                  <p:childTnLst>
                                    <p:set>
                                      <p:cBhvr>
                                        <p:cTn id="56" dur="1" fill="hold">
                                          <p:stCondLst>
                                            <p:cond delay="0"/>
                                          </p:stCondLst>
                                        </p:cTn>
                                        <p:tgtEl>
                                          <p:spTgt spid="2566"/>
                                        </p:tgtEl>
                                        <p:attrNameLst>
                                          <p:attrName>style.visibility</p:attrName>
                                        </p:attrNameLst>
                                      </p:cBhvr>
                                      <p:to>
                                        <p:strVal val="visible"/>
                                      </p:to>
                                    </p:set>
                                    <p:animEffect transition="in" filter="fade">
                                      <p:cBhvr>
                                        <p:cTn id="57" dur="350"/>
                                        <p:tgtEl>
                                          <p:spTgt spid="2566"/>
                                        </p:tgtEl>
                                      </p:cBhvr>
                                    </p:animEffect>
                                  </p:childTnLst>
                                </p:cTn>
                              </p:par>
                              <p:par>
                                <p:cTn id="58" presetID="10" presetClass="entr" presetSubtype="0" fill="hold" nodeType="withEffect">
                                  <p:stCondLst>
                                    <p:cond delay="90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350"/>
                                        <p:tgtEl>
                                          <p:spTgt spid="16"/>
                                        </p:tgtEl>
                                      </p:cBhvr>
                                    </p:animEffect>
                                  </p:childTnLst>
                                </p:cTn>
                              </p:par>
                              <p:par>
                                <p:cTn id="61" presetID="10" presetClass="entr" presetSubtype="0" fill="hold" nodeType="withEffect">
                                  <p:stCondLst>
                                    <p:cond delay="90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350"/>
                                        <p:tgtEl>
                                          <p:spTgt spid="15"/>
                                        </p:tgtEl>
                                      </p:cBhvr>
                                    </p:animEffect>
                                  </p:childTnLst>
                                </p:cTn>
                              </p:par>
                              <p:par>
                                <p:cTn id="64" presetID="10" presetClass="entr" presetSubtype="0" fill="hold" nodeType="withEffect">
                                  <p:stCondLst>
                                    <p:cond delay="90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350"/>
                                        <p:tgtEl>
                                          <p:spTgt spid="17"/>
                                        </p:tgtEl>
                                      </p:cBhvr>
                                    </p:animEffect>
                                  </p:childTnLst>
                                </p:cTn>
                              </p:par>
                              <p:par>
                                <p:cTn id="67" presetID="10" presetClass="exit" presetSubtype="0" fill="hold" nodeType="withEffect">
                                  <p:stCondLst>
                                    <p:cond delay="900"/>
                                  </p:stCondLst>
                                  <p:childTnLst>
                                    <p:animEffect transition="out" filter="fade">
                                      <p:cBhvr>
                                        <p:cTn id="68" dur="350"/>
                                        <p:tgtEl>
                                          <p:spTgt spid="5059"/>
                                        </p:tgtEl>
                                      </p:cBhvr>
                                    </p:animEffect>
                                    <p:set>
                                      <p:cBhvr>
                                        <p:cTn id="69" dur="1" fill="hold">
                                          <p:stCondLst>
                                            <p:cond delay="349"/>
                                          </p:stCondLst>
                                        </p:cTn>
                                        <p:tgtEl>
                                          <p:spTgt spid="5059"/>
                                        </p:tgtEl>
                                        <p:attrNameLst>
                                          <p:attrName>style.visibility</p:attrName>
                                        </p:attrNameLst>
                                      </p:cBhvr>
                                      <p:to>
                                        <p:strVal val="hidden"/>
                                      </p:to>
                                    </p:set>
                                  </p:childTnLst>
                                </p:cTn>
                              </p:par>
                              <p:par>
                                <p:cTn id="70" presetID="10" presetClass="exit" presetSubtype="0" fill="hold" nodeType="withEffect">
                                  <p:stCondLst>
                                    <p:cond delay="900"/>
                                  </p:stCondLst>
                                  <p:childTnLst>
                                    <p:animEffect transition="out" filter="fade">
                                      <p:cBhvr>
                                        <p:cTn id="71" dur="350"/>
                                        <p:tgtEl>
                                          <p:spTgt spid="5056"/>
                                        </p:tgtEl>
                                      </p:cBhvr>
                                    </p:animEffect>
                                    <p:set>
                                      <p:cBhvr>
                                        <p:cTn id="72" dur="1" fill="hold">
                                          <p:stCondLst>
                                            <p:cond delay="349"/>
                                          </p:stCondLst>
                                        </p:cTn>
                                        <p:tgtEl>
                                          <p:spTgt spid="5056"/>
                                        </p:tgtEl>
                                        <p:attrNameLst>
                                          <p:attrName>style.visibility</p:attrName>
                                        </p:attrNameLst>
                                      </p:cBhvr>
                                      <p:to>
                                        <p:strVal val="hidden"/>
                                      </p:to>
                                    </p:set>
                                  </p:childTnLst>
                                </p:cTn>
                              </p:par>
                              <p:par>
                                <p:cTn id="73" presetID="10" presetClass="exit" presetSubtype="0" fill="hold" nodeType="withEffect">
                                  <p:stCondLst>
                                    <p:cond delay="900"/>
                                  </p:stCondLst>
                                  <p:childTnLst>
                                    <p:animEffect transition="out" filter="fade">
                                      <p:cBhvr>
                                        <p:cTn id="74" dur="350"/>
                                        <p:tgtEl>
                                          <p:spTgt spid="21"/>
                                        </p:tgtEl>
                                      </p:cBhvr>
                                    </p:animEffect>
                                    <p:set>
                                      <p:cBhvr>
                                        <p:cTn id="75" dur="1" fill="hold">
                                          <p:stCondLst>
                                            <p:cond delay="349"/>
                                          </p:stCondLst>
                                        </p:cTn>
                                        <p:tgtEl>
                                          <p:spTgt spid="21"/>
                                        </p:tgtEl>
                                        <p:attrNameLst>
                                          <p:attrName>style.visibility</p:attrName>
                                        </p:attrNameLst>
                                      </p:cBhvr>
                                      <p:to>
                                        <p:strVal val="hidden"/>
                                      </p:to>
                                    </p:set>
                                  </p:childTnLst>
                                </p:cTn>
                              </p:par>
                              <p:par>
                                <p:cTn id="76" presetID="16" presetClass="entr" presetSubtype="42" fill="hold" nodeType="withEffect">
                                  <p:stCondLst>
                                    <p:cond delay="1200"/>
                                  </p:stCondLst>
                                  <p:childTnLst>
                                    <p:set>
                                      <p:cBhvr>
                                        <p:cTn id="77" dur="1" fill="hold">
                                          <p:stCondLst>
                                            <p:cond delay="0"/>
                                          </p:stCondLst>
                                        </p:cTn>
                                        <p:tgtEl>
                                          <p:spTgt spid="2553"/>
                                        </p:tgtEl>
                                        <p:attrNameLst>
                                          <p:attrName>style.visibility</p:attrName>
                                        </p:attrNameLst>
                                      </p:cBhvr>
                                      <p:to>
                                        <p:strVal val="visible"/>
                                      </p:to>
                                    </p:set>
                                    <p:animEffect transition="in" filter="barn(outHorizontal)">
                                      <p:cBhvr>
                                        <p:cTn id="78" dur="500"/>
                                        <p:tgtEl>
                                          <p:spTgt spid="2553"/>
                                        </p:tgtEl>
                                      </p:cBhvr>
                                    </p:animEffect>
                                  </p:childTnLst>
                                </p:cTn>
                              </p:par>
                              <p:par>
                                <p:cTn id="79" presetID="53" presetClass="entr" presetSubtype="16" fill="hold" nodeType="withEffect">
                                  <p:stCondLst>
                                    <p:cond delay="1200"/>
                                  </p:stCondLst>
                                  <p:childTnLst>
                                    <p:set>
                                      <p:cBhvr>
                                        <p:cTn id="80" dur="1" fill="hold">
                                          <p:stCondLst>
                                            <p:cond delay="0"/>
                                          </p:stCondLst>
                                        </p:cTn>
                                        <p:tgtEl>
                                          <p:spTgt spid="2552"/>
                                        </p:tgtEl>
                                        <p:attrNameLst>
                                          <p:attrName>style.visibility</p:attrName>
                                        </p:attrNameLst>
                                      </p:cBhvr>
                                      <p:to>
                                        <p:strVal val="visible"/>
                                      </p:to>
                                    </p:set>
                                    <p:anim calcmode="lin" valueType="num">
                                      <p:cBhvr>
                                        <p:cTn id="81" dur="250" fill="hold"/>
                                        <p:tgtEl>
                                          <p:spTgt spid="2552"/>
                                        </p:tgtEl>
                                        <p:attrNameLst>
                                          <p:attrName>ppt_w</p:attrName>
                                        </p:attrNameLst>
                                      </p:cBhvr>
                                      <p:tavLst>
                                        <p:tav tm="0">
                                          <p:val>
                                            <p:fltVal val="0"/>
                                          </p:val>
                                        </p:tav>
                                        <p:tav tm="100000">
                                          <p:val>
                                            <p:strVal val="#ppt_w"/>
                                          </p:val>
                                        </p:tav>
                                      </p:tavLst>
                                    </p:anim>
                                    <p:anim calcmode="lin" valueType="num">
                                      <p:cBhvr>
                                        <p:cTn id="82" dur="250" fill="hold"/>
                                        <p:tgtEl>
                                          <p:spTgt spid="2552"/>
                                        </p:tgtEl>
                                        <p:attrNameLst>
                                          <p:attrName>ppt_h</p:attrName>
                                        </p:attrNameLst>
                                      </p:cBhvr>
                                      <p:tavLst>
                                        <p:tav tm="0">
                                          <p:val>
                                            <p:fltVal val="0"/>
                                          </p:val>
                                        </p:tav>
                                        <p:tav tm="100000">
                                          <p:val>
                                            <p:strVal val="#ppt_h"/>
                                          </p:val>
                                        </p:tav>
                                      </p:tavLst>
                                    </p:anim>
                                    <p:animEffect transition="in" filter="fade">
                                      <p:cBhvr>
                                        <p:cTn id="83" dur="250"/>
                                        <p:tgtEl>
                                          <p:spTgt spid="2552"/>
                                        </p:tgtEl>
                                      </p:cBhvr>
                                    </p:animEffect>
                                  </p:childTnLst>
                                </p:cTn>
                              </p:par>
                              <p:par>
                                <p:cTn id="84" presetID="6" presetClass="emph" presetSubtype="0" decel="100000" fill="hold" nodeType="withEffect">
                                  <p:stCondLst>
                                    <p:cond delay="1400"/>
                                  </p:stCondLst>
                                  <p:childTnLst>
                                    <p:animScale>
                                      <p:cBhvr>
                                        <p:cTn id="85" dur="250" fill="hold"/>
                                        <p:tgtEl>
                                          <p:spTgt spid="2552"/>
                                        </p:tgtEl>
                                      </p:cBhvr>
                                      <p:by x="110000" y="110000"/>
                                    </p:animScale>
                                  </p:childTnLst>
                                </p:cTn>
                              </p:par>
                              <p:par>
                                <p:cTn id="86" presetID="6" presetClass="emph" presetSubtype="0" decel="100000" fill="hold" nodeType="withEffect">
                                  <p:stCondLst>
                                    <p:cond delay="1500"/>
                                  </p:stCondLst>
                                  <p:childTnLst>
                                    <p:animScale>
                                      <p:cBhvr>
                                        <p:cTn id="87" dur="250" fill="hold"/>
                                        <p:tgtEl>
                                          <p:spTgt spid="2552"/>
                                        </p:tgtEl>
                                      </p:cBhvr>
                                      <p:by x="91000" y="91000"/>
                                    </p:animScale>
                                  </p:childTnLst>
                                </p:cTn>
                              </p:par>
                              <p:par>
                                <p:cTn id="88" presetID="53" presetClass="entr" presetSubtype="16" fill="hold" nodeType="withEffect">
                                  <p:stCondLst>
                                    <p:cond delay="1500"/>
                                  </p:stCondLst>
                                  <p:childTnLst>
                                    <p:set>
                                      <p:cBhvr>
                                        <p:cTn id="89" dur="1" fill="hold">
                                          <p:stCondLst>
                                            <p:cond delay="0"/>
                                          </p:stCondLst>
                                        </p:cTn>
                                        <p:tgtEl>
                                          <p:spTgt spid="2589"/>
                                        </p:tgtEl>
                                        <p:attrNameLst>
                                          <p:attrName>style.visibility</p:attrName>
                                        </p:attrNameLst>
                                      </p:cBhvr>
                                      <p:to>
                                        <p:strVal val="visible"/>
                                      </p:to>
                                    </p:set>
                                    <p:anim calcmode="lin" valueType="num">
                                      <p:cBhvr>
                                        <p:cTn id="90" dur="250" fill="hold"/>
                                        <p:tgtEl>
                                          <p:spTgt spid="2589"/>
                                        </p:tgtEl>
                                        <p:attrNameLst>
                                          <p:attrName>ppt_w</p:attrName>
                                        </p:attrNameLst>
                                      </p:cBhvr>
                                      <p:tavLst>
                                        <p:tav tm="0">
                                          <p:val>
                                            <p:fltVal val="0"/>
                                          </p:val>
                                        </p:tav>
                                        <p:tav tm="100000">
                                          <p:val>
                                            <p:strVal val="#ppt_w"/>
                                          </p:val>
                                        </p:tav>
                                      </p:tavLst>
                                    </p:anim>
                                    <p:anim calcmode="lin" valueType="num">
                                      <p:cBhvr>
                                        <p:cTn id="91" dur="250" fill="hold"/>
                                        <p:tgtEl>
                                          <p:spTgt spid="2589"/>
                                        </p:tgtEl>
                                        <p:attrNameLst>
                                          <p:attrName>ppt_h</p:attrName>
                                        </p:attrNameLst>
                                      </p:cBhvr>
                                      <p:tavLst>
                                        <p:tav tm="0">
                                          <p:val>
                                            <p:fltVal val="0"/>
                                          </p:val>
                                        </p:tav>
                                        <p:tav tm="100000">
                                          <p:val>
                                            <p:strVal val="#ppt_h"/>
                                          </p:val>
                                        </p:tav>
                                      </p:tavLst>
                                    </p:anim>
                                    <p:animEffect transition="in" filter="fade">
                                      <p:cBhvr>
                                        <p:cTn id="92" dur="250"/>
                                        <p:tgtEl>
                                          <p:spTgt spid="2589"/>
                                        </p:tgtEl>
                                      </p:cBhvr>
                                    </p:animEffect>
                                  </p:childTnLst>
                                </p:cTn>
                              </p:par>
                              <p:par>
                                <p:cTn id="93" presetID="6" presetClass="emph" presetSubtype="0" decel="100000" fill="hold" nodeType="withEffect">
                                  <p:stCondLst>
                                    <p:cond delay="1700"/>
                                  </p:stCondLst>
                                  <p:childTnLst>
                                    <p:animScale>
                                      <p:cBhvr>
                                        <p:cTn id="94" dur="250" fill="hold"/>
                                        <p:tgtEl>
                                          <p:spTgt spid="2589"/>
                                        </p:tgtEl>
                                      </p:cBhvr>
                                      <p:by x="110000" y="110000"/>
                                    </p:animScale>
                                  </p:childTnLst>
                                </p:cTn>
                              </p:par>
                              <p:par>
                                <p:cTn id="95" presetID="6" presetClass="emph" presetSubtype="0" decel="100000" fill="hold" nodeType="withEffect">
                                  <p:stCondLst>
                                    <p:cond delay="1800"/>
                                  </p:stCondLst>
                                  <p:childTnLst>
                                    <p:animScale>
                                      <p:cBhvr>
                                        <p:cTn id="96" dur="250" fill="hold"/>
                                        <p:tgtEl>
                                          <p:spTgt spid="2589"/>
                                        </p:tgtEl>
                                      </p:cBhvr>
                                      <p:by x="91000" y="91000"/>
                                    </p:animScale>
                                  </p:childTnLst>
                                </p:cTn>
                              </p:par>
                              <p:par>
                                <p:cTn id="97" presetID="10" presetClass="entr" presetSubtype="0" fill="hold" grpId="1" nodeType="withEffect">
                                  <p:stCondLst>
                                    <p:cond delay="0"/>
                                  </p:stCondLst>
                                  <p:childTnLst>
                                    <p:set>
                                      <p:cBhvr>
                                        <p:cTn id="98" dur="1" fill="hold">
                                          <p:stCondLst>
                                            <p:cond delay="0"/>
                                          </p:stCondLst>
                                        </p:cTn>
                                        <p:tgtEl>
                                          <p:spTgt spid="5243"/>
                                        </p:tgtEl>
                                        <p:attrNameLst>
                                          <p:attrName>style.visibility</p:attrName>
                                        </p:attrNameLst>
                                      </p:cBhvr>
                                      <p:to>
                                        <p:strVal val="visible"/>
                                      </p:to>
                                    </p:set>
                                    <p:animEffect transition="in" filter="fade">
                                      <p:cBhvr>
                                        <p:cTn id="99" dur="250"/>
                                        <p:tgtEl>
                                          <p:spTgt spid="5243"/>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5241"/>
                                        </p:tgtEl>
                                        <p:attrNameLst>
                                          <p:attrName>style.visibility</p:attrName>
                                        </p:attrNameLst>
                                      </p:cBhvr>
                                      <p:to>
                                        <p:strVal val="visible"/>
                                      </p:to>
                                    </p:set>
                                    <p:animEffect transition="in" filter="fade">
                                      <p:cBhvr>
                                        <p:cTn id="102" dur="250"/>
                                        <p:tgtEl>
                                          <p:spTgt spid="5241"/>
                                        </p:tgtEl>
                                      </p:cBhvr>
                                    </p:animEffect>
                                  </p:childTnLst>
                                </p:cTn>
                              </p:par>
                              <p:par>
                                <p:cTn id="103" presetID="10" presetClass="entr" presetSubtype="0" fill="hold" nodeType="withEffect">
                                  <p:stCondLst>
                                    <p:cond delay="0"/>
                                  </p:stCondLst>
                                  <p:childTnLst>
                                    <p:set>
                                      <p:cBhvr>
                                        <p:cTn id="104" dur="1" fill="hold">
                                          <p:stCondLst>
                                            <p:cond delay="0"/>
                                          </p:stCondLst>
                                        </p:cTn>
                                        <p:tgtEl>
                                          <p:spTgt spid="5233"/>
                                        </p:tgtEl>
                                        <p:attrNameLst>
                                          <p:attrName>style.visibility</p:attrName>
                                        </p:attrNameLst>
                                      </p:cBhvr>
                                      <p:to>
                                        <p:strVal val="visible"/>
                                      </p:to>
                                    </p:set>
                                    <p:animEffect transition="in" filter="fade">
                                      <p:cBhvr>
                                        <p:cTn id="105" dur="250"/>
                                        <p:tgtEl>
                                          <p:spTgt spid="5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 grpId="0" animBg="1"/>
      <p:bldP spid="2550" grpId="1" animBg="1"/>
      <p:bldP spid="2550" grpId="2" animBg="1"/>
      <p:bldP spid="2551" grpId="0"/>
      <p:bldP spid="5241" grpId="0" animBg="1"/>
      <p:bldP spid="5241" grpId="1" animBg="1"/>
      <p:bldP spid="2566" grpId="0"/>
      <p:bldP spid="2571" grpId="0"/>
      <p:bldP spid="2574" grpId="0"/>
      <p:bldP spid="5243" grpId="0" animBg="1"/>
      <p:bldP spid="5243"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 name="Picture 139"/>
          <p:cNvPicPr>
            <a:picLocks noChangeAspect="1"/>
          </p:cNvPicPr>
          <p:nvPr/>
        </p:nvPicPr>
        <p:blipFill rotWithShape="1">
          <a:blip r:embed="rId3" cstate="print">
            <a:extLst>
              <a:ext uri="{28A0092B-C50C-407E-A947-70E740481C1C}">
                <a14:useLocalDpi xmlns:a14="http://schemas.microsoft.com/office/drawing/2010/main" val="0"/>
              </a:ext>
            </a:extLst>
          </a:blip>
          <a:srcRect t="15966"/>
          <a:stretch/>
        </p:blipFill>
        <p:spPr>
          <a:xfrm>
            <a:off x="4379402" y="2106105"/>
            <a:ext cx="2624935" cy="3381433"/>
          </a:xfrm>
          <a:prstGeom prst="rect">
            <a:avLst/>
          </a:prstGeom>
        </p:spPr>
      </p:pic>
      <p:sp>
        <p:nvSpPr>
          <p:cNvPr id="55" name="Rectangle 54"/>
          <p:cNvSpPr/>
          <p:nvPr/>
        </p:nvSpPr>
        <p:spPr>
          <a:xfrm rot="19069121">
            <a:off x="5668185" y="1708876"/>
            <a:ext cx="1467228" cy="582717"/>
          </a:xfrm>
          <a:prstGeom prst="rect">
            <a:avLst/>
          </a:prstGeom>
        </p:spPr>
        <p:txBody>
          <a:bodyPr wrap="square" lIns="89553" tIns="44775" rIns="89553" bIns="44775">
            <a:sp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960"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ＭＳ Ｐゴシック" panose="020B0600070205080204" pitchFamily="34" charset="-128"/>
                <a:cs typeface="+mn-cs"/>
              </a:rPr>
              <a:t>Virtual</a:t>
            </a:r>
            <a:br>
              <a:rPr kumimoji="0" lang="en-US" sz="1960"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ＭＳ Ｐゴシック" panose="020B0600070205080204" pitchFamily="34" charset="-128"/>
                <a:cs typeface="+mn-cs"/>
              </a:rPr>
            </a:br>
            <a:r>
              <a:rPr kumimoji="0" lang="en-US" sz="1960"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ＭＳ Ｐゴシック" panose="020B0600070205080204" pitchFamily="34" charset="-128"/>
                <a:cs typeface="+mn-cs"/>
              </a:rPr>
              <a:t>Network</a:t>
            </a:r>
          </a:p>
        </p:txBody>
      </p:sp>
      <p:cxnSp>
        <p:nvCxnSpPr>
          <p:cNvPr id="133" name="Straight Connector 132"/>
          <p:cNvCxnSpPr/>
          <p:nvPr/>
        </p:nvCxnSpPr>
        <p:spPr>
          <a:xfrm>
            <a:off x="5737491" y="1540869"/>
            <a:ext cx="2979586" cy="0"/>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253622" y="1356490"/>
            <a:ext cx="3603648" cy="5217854"/>
          </a:xfrm>
          <a:prstGeom prst="rect">
            <a:avLst/>
          </a:prstGeom>
        </p:spPr>
        <p:txBody>
          <a:bodyPr wrap="square" lIns="89553" tIns="44775" rIns="89553" bIns="44775">
            <a:spAutoFit/>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2352"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endParaRPr>
          </a:p>
          <a:p>
            <a:pPr marL="0" marR="0" lvl="0" indent="0" algn="l" defTabSz="913243" rtl="0" eaLnBrk="1" fontAlgn="base" latinLnBrk="0" hangingPunct="1">
              <a:lnSpc>
                <a:spcPct val="100000"/>
              </a:lnSpc>
              <a:spcBef>
                <a:spcPct val="0"/>
              </a:spcBef>
              <a:spcAft>
                <a:spcPct val="0"/>
              </a:spcAft>
              <a:buClrTx/>
              <a:buSzTx/>
              <a:buFontTx/>
              <a:buNone/>
              <a:tabLst/>
              <a:defRPr/>
            </a:pPr>
            <a:r>
              <a:rPr kumimoji="0" lang="en-US" sz="2352"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rPr>
              <a:t>Scalable, on-demand infrastructure for your apps and VMs</a:t>
            </a:r>
          </a:p>
          <a:p>
            <a:pPr marL="0" marR="0" lvl="0" indent="0" algn="l" defTabSz="913243" rtl="0" eaLnBrk="1" fontAlgn="base" latinLnBrk="0" hangingPunct="1">
              <a:lnSpc>
                <a:spcPct val="150000"/>
              </a:lnSpc>
              <a:spcBef>
                <a:spcPct val="0"/>
              </a:spcBef>
              <a:spcAft>
                <a:spcPct val="0"/>
              </a:spcAft>
              <a:buClrTx/>
              <a:buSzTx/>
              <a:buFontTx/>
              <a:buNone/>
              <a:tabLst/>
              <a:defRPr/>
            </a:pPr>
            <a:endPar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endParaRPr>
          </a:p>
          <a:p>
            <a:pPr marL="224051" marR="0" lvl="0" indent="0" algn="l" defTabSz="913243" rtl="0" eaLnBrk="1" fontAlgn="base" latinLnBrk="0" hangingPunct="1">
              <a:lnSpc>
                <a:spcPct val="100000"/>
              </a:lnSpc>
              <a:spcBef>
                <a:spcPct val="0"/>
              </a:spcBef>
              <a:spcAft>
                <a:spcPts val="588"/>
              </a:spcAft>
              <a:buClrTx/>
              <a:buSzTx/>
              <a:buFontTx/>
              <a:buNone/>
              <a:tabLst/>
              <a:defRPr/>
            </a:pPr>
            <a: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rPr>
              <a:t>Apps with public web front ends, variable traffic sitting in demilitarized zone</a:t>
            </a:r>
          </a:p>
          <a:p>
            <a:pPr marL="224051" marR="0" lvl="0" indent="0" algn="l" defTabSz="913243" rtl="0" eaLnBrk="1" fontAlgn="base" latinLnBrk="0" hangingPunct="1">
              <a:lnSpc>
                <a:spcPct val="100000"/>
              </a:lnSpc>
              <a:spcBef>
                <a:spcPct val="0"/>
              </a:spcBef>
              <a:spcAft>
                <a:spcPts val="588"/>
              </a:spcAft>
              <a:buClrTx/>
              <a:buSzTx/>
              <a:buFontTx/>
              <a:buNone/>
              <a:tabLst/>
              <a:defRPr/>
            </a:pPr>
            <a:endParaRPr kumimoji="0" lang="en-US" sz="1078"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endParaRPr>
          </a:p>
          <a:p>
            <a:pPr marL="224051" marR="0" lvl="0" indent="0" algn="l" defTabSz="913243" rtl="0" eaLnBrk="1" fontAlgn="base" latinLnBrk="0" hangingPunct="1">
              <a:lnSpc>
                <a:spcPct val="100000"/>
              </a:lnSpc>
              <a:spcBef>
                <a:spcPct val="0"/>
              </a:spcBef>
              <a:spcAft>
                <a:spcPts val="588"/>
              </a:spcAft>
              <a:buClrTx/>
              <a:buSzTx/>
              <a:buFontTx/>
              <a:buNone/>
              <a:tabLst/>
              <a:defRPr/>
            </a:pPr>
            <a: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rPr>
              <a:t>Existing custom apps, specialty servers with batch processing patterns</a:t>
            </a:r>
          </a:p>
          <a:p>
            <a:pPr marL="224051" marR="0" lvl="0" indent="0" algn="l" defTabSz="913243" rtl="0" eaLnBrk="1" fontAlgn="base" latinLnBrk="0" hangingPunct="1">
              <a:lnSpc>
                <a:spcPct val="100000"/>
              </a:lnSpc>
              <a:spcBef>
                <a:spcPct val="0"/>
              </a:spcBef>
              <a:spcAft>
                <a:spcPts val="588"/>
              </a:spcAft>
              <a:buClrTx/>
              <a:buSzTx/>
              <a:buFontTx/>
              <a:buNone/>
              <a:tabLst/>
              <a:defRPr/>
            </a:pPr>
            <a:endParaRPr kumimoji="0" lang="en-US" sz="117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endParaRPr>
          </a:p>
          <a:p>
            <a:pPr marL="224051" marR="0" lvl="0" indent="0" algn="l" defTabSz="913243" rtl="0" eaLnBrk="1" fontAlgn="base" latinLnBrk="0" hangingPunct="1">
              <a:lnSpc>
                <a:spcPct val="100000"/>
              </a:lnSpc>
              <a:spcBef>
                <a:spcPct val="0"/>
              </a:spcBef>
              <a:spcAft>
                <a:spcPts val="588"/>
              </a:spcAft>
              <a:buClrTx/>
              <a:buSzTx/>
              <a:buFontTx/>
              <a:buNone/>
              <a:tabLst/>
              <a:defRPr/>
            </a:pPr>
            <a: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rPr>
              <a:t>No app changes – same VHD format</a:t>
            </a:r>
            <a:b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rPr>
            </a:br>
            <a:endPar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endParaRPr>
          </a:p>
          <a:p>
            <a:pPr marL="224051" marR="0" lvl="0" indent="0" algn="l" defTabSz="913243" rtl="0" eaLnBrk="1" fontAlgn="base" latinLnBrk="0" hangingPunct="1">
              <a:lnSpc>
                <a:spcPct val="100000"/>
              </a:lnSpc>
              <a:spcBef>
                <a:spcPct val="0"/>
              </a:spcBef>
              <a:spcAft>
                <a:spcPts val="588"/>
              </a:spcAft>
              <a:buClrTx/>
              <a:buSzTx/>
              <a:buFontTx/>
              <a:buNone/>
              <a:tabLst/>
              <a:defRPr/>
            </a:pPr>
            <a: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Arial" panose="020B0604020202020204" pitchFamily="34" charset="0"/>
                <a:ea typeface="ＭＳ Ｐゴシック" panose="020B0600070205080204" pitchFamily="34" charset="-128"/>
                <a:cs typeface="+mn-cs"/>
              </a:rPr>
              <a:t>Manage with tools you know</a:t>
            </a:r>
          </a:p>
        </p:txBody>
      </p:sp>
      <p:sp>
        <p:nvSpPr>
          <p:cNvPr id="18" name="Rectangle 17"/>
          <p:cNvSpPr/>
          <p:nvPr/>
        </p:nvSpPr>
        <p:spPr>
          <a:xfrm>
            <a:off x="4274828" y="5992676"/>
            <a:ext cx="2006458" cy="422739"/>
          </a:xfrm>
          <a:prstGeom prst="rect">
            <a:avLst/>
          </a:prstGeom>
        </p:spPr>
        <p:txBody>
          <a:bodyPr wrap="square" lIns="89553" tIns="44775" rIns="89553" bIns="44775">
            <a:spAutoFit/>
          </a:bodyPr>
          <a:lstStyle/>
          <a:p>
            <a:pPr marL="0" marR="0" lvl="0" indent="0" algn="ctr" defTabSz="913243" rtl="0" eaLnBrk="1" fontAlgn="base" latinLnBrk="0" hangingPunct="1">
              <a:lnSpc>
                <a:spcPct val="90000"/>
              </a:lnSpc>
              <a:spcBef>
                <a:spcPct val="0"/>
              </a:spcBef>
              <a:spcAft>
                <a:spcPct val="0"/>
              </a:spcAft>
              <a:buClrTx/>
              <a:buSzTx/>
              <a:buFontTx/>
              <a:buNone/>
              <a:tabLst/>
              <a:defRPr/>
            </a:pPr>
            <a:r>
              <a:rPr kumimoji="0" lang="en-US" sz="2352"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ＭＳ Ｐゴシック" panose="020B0600070205080204" pitchFamily="34" charset="-128"/>
                <a:cs typeface="+mn-cs"/>
              </a:rPr>
              <a:t>On-premises</a:t>
            </a:r>
          </a:p>
        </p:txBody>
      </p:sp>
      <p:sp>
        <p:nvSpPr>
          <p:cNvPr id="19" name="Rectangle 18"/>
          <p:cNvSpPr/>
          <p:nvPr/>
        </p:nvSpPr>
        <p:spPr>
          <a:xfrm>
            <a:off x="6780219" y="5992676"/>
            <a:ext cx="2414739" cy="422739"/>
          </a:xfrm>
          <a:prstGeom prst="rect">
            <a:avLst/>
          </a:prstGeom>
        </p:spPr>
        <p:txBody>
          <a:bodyPr wrap="square" lIns="89553" tIns="44775" rIns="89553" bIns="44775">
            <a:spAutoFit/>
          </a:bodyPr>
          <a:lstStyle/>
          <a:p>
            <a:pPr marL="0" marR="0" lvl="0" indent="0" algn="ctr" defTabSz="913243" rtl="0" eaLnBrk="1" fontAlgn="base" latinLnBrk="0" hangingPunct="1">
              <a:lnSpc>
                <a:spcPct val="90000"/>
              </a:lnSpc>
              <a:spcBef>
                <a:spcPct val="0"/>
              </a:spcBef>
              <a:spcAft>
                <a:spcPct val="0"/>
              </a:spcAft>
              <a:buClrTx/>
              <a:buSzTx/>
              <a:buFontTx/>
              <a:buNone/>
              <a:tabLst/>
              <a:defRPr/>
            </a:pPr>
            <a:r>
              <a:rPr kumimoji="0" lang="en-US" sz="2352"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ＭＳ Ｐゴシック" panose="020B0600070205080204" pitchFamily="34" charset="-128"/>
                <a:cs typeface="+mn-cs"/>
              </a:rPr>
              <a:t>Microsoft Azure</a:t>
            </a:r>
          </a:p>
        </p:txBody>
      </p:sp>
      <p:sp>
        <p:nvSpPr>
          <p:cNvPr id="20" name="Freeform 7"/>
          <p:cNvSpPr>
            <a:spLocks noEditPoints="1"/>
          </p:cNvSpPr>
          <p:nvPr/>
        </p:nvSpPr>
        <p:spPr bwMode="black">
          <a:xfrm>
            <a:off x="6293141" y="5990695"/>
            <a:ext cx="475224" cy="420250"/>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89553" tIns="44775" rIns="89553" bIns="44775" numCol="1" anchor="t" anchorCtr="0" compatLnSpc="1">
            <a:prstTxWarp prst="textNoShape">
              <a:avLst/>
            </a:prstTxWarp>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sp>
        <p:nvSpPr>
          <p:cNvPr id="21" name="Rectangle 20"/>
          <p:cNvSpPr/>
          <p:nvPr/>
        </p:nvSpPr>
        <p:spPr>
          <a:xfrm>
            <a:off x="9693887" y="5992676"/>
            <a:ext cx="2395326" cy="422739"/>
          </a:xfrm>
          <a:prstGeom prst="rect">
            <a:avLst/>
          </a:prstGeom>
        </p:spPr>
        <p:txBody>
          <a:bodyPr wrap="square" lIns="89553" tIns="44775" rIns="89553" bIns="44775">
            <a:spAutoFit/>
          </a:bodyPr>
          <a:lstStyle/>
          <a:p>
            <a:pPr marL="0" marR="0" lvl="0" indent="0" algn="ctr" defTabSz="913243" rtl="0" eaLnBrk="1" fontAlgn="base" latinLnBrk="0" hangingPunct="1">
              <a:lnSpc>
                <a:spcPct val="90000"/>
              </a:lnSpc>
              <a:spcBef>
                <a:spcPct val="0"/>
              </a:spcBef>
              <a:spcAft>
                <a:spcPct val="0"/>
              </a:spcAft>
              <a:buClrTx/>
              <a:buSzTx/>
              <a:buFontTx/>
              <a:buNone/>
              <a:tabLst/>
              <a:defRPr/>
            </a:pPr>
            <a:r>
              <a:rPr kumimoji="0" lang="en-US" sz="2352"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ＭＳ Ｐゴシック" panose="020B0600070205080204" pitchFamily="34" charset="-128"/>
                <a:cs typeface="+mn-cs"/>
              </a:rPr>
              <a:t>Business Users</a:t>
            </a:r>
          </a:p>
        </p:txBody>
      </p:sp>
      <p:sp>
        <p:nvSpPr>
          <p:cNvPr id="22" name="Freeform 7"/>
          <p:cNvSpPr>
            <a:spLocks noEditPoints="1"/>
          </p:cNvSpPr>
          <p:nvPr/>
        </p:nvSpPr>
        <p:spPr bwMode="black">
          <a:xfrm>
            <a:off x="9206809" y="5990695"/>
            <a:ext cx="475224" cy="420250"/>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89553" tIns="44775" rIns="89553" bIns="44775" numCol="1" anchor="t" anchorCtr="0" compatLnSpc="1">
            <a:prstTxWarp prst="textNoShape">
              <a:avLst/>
            </a:prstTxWarp>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grpSp>
        <p:nvGrpSpPr>
          <p:cNvPr id="150" name="Group 149"/>
          <p:cNvGrpSpPr/>
          <p:nvPr/>
        </p:nvGrpSpPr>
        <p:grpSpPr>
          <a:xfrm>
            <a:off x="8620517" y="4484499"/>
            <a:ext cx="2895679" cy="754341"/>
            <a:chOff x="9894377" y="4610947"/>
            <a:chExt cx="1972220" cy="513776"/>
          </a:xfrm>
          <a:solidFill>
            <a:schemeClr val="tx2"/>
          </a:solidFill>
        </p:grpSpPr>
        <p:grpSp>
          <p:nvGrpSpPr>
            <p:cNvPr id="151" name="Group 150"/>
            <p:cNvGrpSpPr/>
            <p:nvPr/>
          </p:nvGrpSpPr>
          <p:grpSpPr>
            <a:xfrm>
              <a:off x="9894377" y="4610947"/>
              <a:ext cx="414816" cy="513776"/>
              <a:chOff x="10937718" y="2035607"/>
              <a:chExt cx="863086" cy="1068988"/>
            </a:xfrm>
            <a:grpFill/>
          </p:grpSpPr>
          <p:sp>
            <p:nvSpPr>
              <p:cNvPr id="168" name="Oval 742"/>
              <p:cNvSpPr>
                <a:spLocks noChangeArrowheads="1"/>
              </p:cNvSpPr>
              <p:nvPr/>
            </p:nvSpPr>
            <p:spPr bwMode="auto">
              <a:xfrm>
                <a:off x="11480295" y="2035607"/>
                <a:ext cx="239439" cy="241323"/>
              </a:xfrm>
              <a:prstGeom prst="ellipse">
                <a:avLst/>
              </a:prstGeom>
              <a:grpFill/>
              <a:ln>
                <a:noFill/>
              </a:ln>
              <a:extLst/>
            </p:spPr>
            <p:txBody>
              <a:bodyPr vert="horz" wrap="square" lIns="89619" tIns="44810" rIns="89619" bIns="44810" numCol="1" anchor="t" anchorCtr="0" compatLnSpc="1">
                <a:prstTxWarp prst="textNoShape">
                  <a:avLst/>
                </a:prstTxWarp>
              </a:bodyPr>
              <a:lstStyle/>
              <a:p>
                <a:pPr marL="0" marR="0" lvl="0" indent="0" algn="l" defTabSz="895480"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9"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89619" tIns="44810" rIns="89619" bIns="44810" numCol="1" anchor="t" anchorCtr="0" compatLnSpc="1">
                <a:prstTxWarp prst="textNoShape">
                  <a:avLst/>
                </a:prstTxWarp>
              </a:bodyPr>
              <a:lstStyle/>
              <a:p>
                <a:pPr marL="0" marR="0" lvl="0" indent="0" algn="l" defTabSz="895480"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70"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89619" tIns="44810" rIns="89619" bIns="44810" numCol="1" anchor="t" anchorCtr="0" compatLnSpc="1">
                <a:prstTxWarp prst="textNoShape">
                  <a:avLst/>
                </a:prstTxWarp>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grpSp>
        <p:grpSp>
          <p:nvGrpSpPr>
            <p:cNvPr id="152" name="Group 151"/>
            <p:cNvGrpSpPr/>
            <p:nvPr/>
          </p:nvGrpSpPr>
          <p:grpSpPr>
            <a:xfrm>
              <a:off x="10413512" y="4610947"/>
              <a:ext cx="414816" cy="513776"/>
              <a:chOff x="10937718" y="2035607"/>
              <a:chExt cx="863086" cy="1068988"/>
            </a:xfrm>
            <a:grpFill/>
          </p:grpSpPr>
          <p:sp>
            <p:nvSpPr>
              <p:cNvPr id="165" name="Oval 742"/>
              <p:cNvSpPr>
                <a:spLocks noChangeArrowheads="1"/>
              </p:cNvSpPr>
              <p:nvPr/>
            </p:nvSpPr>
            <p:spPr bwMode="auto">
              <a:xfrm>
                <a:off x="11480295" y="2035607"/>
                <a:ext cx="239439" cy="241323"/>
              </a:xfrm>
              <a:prstGeom prst="ellipse">
                <a:avLst/>
              </a:prstGeom>
              <a:grpFill/>
              <a:ln>
                <a:noFill/>
              </a:ln>
              <a:extLst/>
            </p:spPr>
            <p:txBody>
              <a:bodyPr vert="horz" wrap="square" lIns="89619" tIns="44810" rIns="89619" bIns="44810" numCol="1" anchor="t" anchorCtr="0" compatLnSpc="1">
                <a:prstTxWarp prst="textNoShape">
                  <a:avLst/>
                </a:prstTxWarp>
              </a:bodyPr>
              <a:lstStyle/>
              <a:p>
                <a:pPr marL="0" marR="0" lvl="0" indent="0" algn="l" defTabSz="895480"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6"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89619" tIns="44810" rIns="89619" bIns="44810" numCol="1" anchor="t" anchorCtr="0" compatLnSpc="1">
                <a:prstTxWarp prst="textNoShape">
                  <a:avLst/>
                </a:prstTxWarp>
              </a:bodyPr>
              <a:lstStyle/>
              <a:p>
                <a:pPr marL="0" marR="0" lvl="0" indent="0" algn="l" defTabSz="895480"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7"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89619" tIns="44810" rIns="89619" bIns="44810" numCol="1" anchor="t" anchorCtr="0" compatLnSpc="1">
                <a:prstTxWarp prst="textNoShape">
                  <a:avLst/>
                </a:prstTxWarp>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grpSp>
        <p:grpSp>
          <p:nvGrpSpPr>
            <p:cNvPr id="153" name="Group 152"/>
            <p:cNvGrpSpPr/>
            <p:nvPr/>
          </p:nvGrpSpPr>
          <p:grpSpPr>
            <a:xfrm>
              <a:off x="10932647" y="4610947"/>
              <a:ext cx="414816" cy="513776"/>
              <a:chOff x="10937718" y="2035607"/>
              <a:chExt cx="863086" cy="1068988"/>
            </a:xfrm>
            <a:grpFill/>
          </p:grpSpPr>
          <p:sp>
            <p:nvSpPr>
              <p:cNvPr id="162" name="Oval 742"/>
              <p:cNvSpPr>
                <a:spLocks noChangeArrowheads="1"/>
              </p:cNvSpPr>
              <p:nvPr/>
            </p:nvSpPr>
            <p:spPr bwMode="auto">
              <a:xfrm>
                <a:off x="11480295" y="2035607"/>
                <a:ext cx="239439" cy="241323"/>
              </a:xfrm>
              <a:prstGeom prst="ellipse">
                <a:avLst/>
              </a:prstGeom>
              <a:grpFill/>
              <a:ln>
                <a:noFill/>
              </a:ln>
              <a:extLst/>
            </p:spPr>
            <p:txBody>
              <a:bodyPr vert="horz" wrap="square" lIns="89619" tIns="44810" rIns="89619" bIns="44810" numCol="1" anchor="t" anchorCtr="0" compatLnSpc="1">
                <a:prstTxWarp prst="textNoShape">
                  <a:avLst/>
                </a:prstTxWarp>
              </a:bodyPr>
              <a:lstStyle/>
              <a:p>
                <a:pPr marL="0" marR="0" lvl="0" indent="0" algn="l" defTabSz="895480"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3"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89619" tIns="44810" rIns="89619" bIns="44810" numCol="1" anchor="t" anchorCtr="0" compatLnSpc="1">
                <a:prstTxWarp prst="textNoShape">
                  <a:avLst/>
                </a:prstTxWarp>
              </a:bodyPr>
              <a:lstStyle/>
              <a:p>
                <a:pPr marL="0" marR="0" lvl="0" indent="0" algn="l" defTabSz="895480"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4"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89619" tIns="44810" rIns="89619" bIns="44810" numCol="1" anchor="t" anchorCtr="0" compatLnSpc="1">
                <a:prstTxWarp prst="textNoShape">
                  <a:avLst/>
                </a:prstTxWarp>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grpSp>
        <p:grpSp>
          <p:nvGrpSpPr>
            <p:cNvPr id="157" name="Group 156"/>
            <p:cNvGrpSpPr/>
            <p:nvPr/>
          </p:nvGrpSpPr>
          <p:grpSpPr>
            <a:xfrm>
              <a:off x="11451781" y="4610947"/>
              <a:ext cx="414816" cy="513776"/>
              <a:chOff x="10937718" y="2035607"/>
              <a:chExt cx="863086" cy="1068988"/>
            </a:xfrm>
            <a:grpFill/>
          </p:grpSpPr>
          <p:sp>
            <p:nvSpPr>
              <p:cNvPr id="159" name="Oval 742"/>
              <p:cNvSpPr>
                <a:spLocks noChangeArrowheads="1"/>
              </p:cNvSpPr>
              <p:nvPr/>
            </p:nvSpPr>
            <p:spPr bwMode="auto">
              <a:xfrm>
                <a:off x="11480295" y="2035607"/>
                <a:ext cx="239439" cy="241323"/>
              </a:xfrm>
              <a:prstGeom prst="ellipse">
                <a:avLst/>
              </a:prstGeom>
              <a:grpFill/>
              <a:ln>
                <a:noFill/>
              </a:ln>
              <a:extLst/>
            </p:spPr>
            <p:txBody>
              <a:bodyPr vert="horz" wrap="square" lIns="89619" tIns="44810" rIns="89619" bIns="44810" numCol="1" anchor="t" anchorCtr="0" compatLnSpc="1">
                <a:prstTxWarp prst="textNoShape">
                  <a:avLst/>
                </a:prstTxWarp>
              </a:bodyPr>
              <a:lstStyle/>
              <a:p>
                <a:pPr marL="0" marR="0" lvl="0" indent="0" algn="l" defTabSz="895480"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0"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89619" tIns="44810" rIns="89619" bIns="44810" numCol="1" anchor="t" anchorCtr="0" compatLnSpc="1">
                <a:prstTxWarp prst="textNoShape">
                  <a:avLst/>
                </a:prstTxWarp>
              </a:bodyPr>
              <a:lstStyle/>
              <a:p>
                <a:pPr marL="0" marR="0" lvl="0" indent="0" algn="l" defTabSz="895480"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1"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89619" tIns="44810" rIns="89619" bIns="44810" numCol="1" anchor="t" anchorCtr="0" compatLnSpc="1">
                <a:prstTxWarp prst="textNoShape">
                  <a:avLst/>
                </a:prstTxWarp>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grpSp>
      </p:grpSp>
      <p:sp>
        <p:nvSpPr>
          <p:cNvPr id="172" name="Rectangle 171"/>
          <p:cNvSpPr/>
          <p:nvPr/>
        </p:nvSpPr>
        <p:spPr>
          <a:xfrm flipH="1">
            <a:off x="9818201" y="3476954"/>
            <a:ext cx="819559" cy="287371"/>
          </a:xfrm>
          <a:prstGeom prst="rect">
            <a:avLst/>
          </a:prstGeom>
        </p:spPr>
        <p:txBody>
          <a:bodyPr wrap="square" lIns="89553" tIns="44775" rIns="89553" bIns="44775">
            <a:sp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568"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ＭＳ Ｐゴシック" panose="020B0600070205080204" pitchFamily="34" charset="-128"/>
                <a:cs typeface="+mn-cs"/>
              </a:rPr>
              <a:t>Internet</a:t>
            </a:r>
          </a:p>
        </p:txBody>
      </p:sp>
      <p:sp>
        <p:nvSpPr>
          <p:cNvPr id="176" name="Clpoud Icon"/>
          <p:cNvSpPr>
            <a:spLocks noChangeAspect="1"/>
          </p:cNvSpPr>
          <p:nvPr/>
        </p:nvSpPr>
        <p:spPr bwMode="black">
          <a:xfrm>
            <a:off x="8098872" y="626689"/>
            <a:ext cx="3809450" cy="215274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w="25400">
            <a:solidFill>
              <a:srgbClr val="EBEBEB"/>
            </a:solidFill>
          </a:ln>
          <a:extLst/>
        </p:spPr>
        <p:txBody>
          <a:bodyPr vert="horz" wrap="square" lIns="89553" tIns="179101" rIns="447751" bIns="44775" numCol="1" anchor="t" anchorCtr="0" compatLnSpc="1">
            <a:prstTxWarp prst="textNoShape">
              <a:avLst/>
            </a:prstTxWarp>
          </a:bodyPr>
          <a:lstStyle/>
          <a:p>
            <a:pPr marL="0" marR="0" lvl="0" indent="0" algn="ctr" defTabSz="913243" rtl="0" eaLnBrk="1" fontAlgn="base" latinLnBrk="0" hangingPunct="1">
              <a:lnSpc>
                <a:spcPct val="90000"/>
              </a:lnSpc>
              <a:spcBef>
                <a:spcPct val="0"/>
              </a:spcBef>
              <a:spcAft>
                <a:spcPct val="0"/>
              </a:spcAft>
              <a:buClrTx/>
              <a:buSzTx/>
              <a:buFontTx/>
              <a:buNone/>
              <a:tabLst/>
              <a:defRPr/>
            </a:pPr>
            <a:r>
              <a:rPr kumimoji="0" lang="en-US" sz="1764" b="0" i="0" u="none" strike="noStrike" kern="1200" cap="none" spc="-49" normalizeH="0" baseline="0" noProof="0" dirty="0">
                <a:ln>
                  <a:noFill/>
                </a:ln>
                <a:gradFill>
                  <a:gsLst>
                    <a:gs pos="2917">
                      <a:srgbClr val="EFEFEF"/>
                    </a:gs>
                    <a:gs pos="30000">
                      <a:srgbClr val="EFEFEF"/>
                    </a:gs>
                  </a:gsLst>
                  <a:lin ang="5400000" scaled="0"/>
                </a:gradFill>
                <a:effectLst/>
                <a:uLnTx/>
                <a:uFillTx/>
                <a:latin typeface="Arial" panose="020B0604020202020204" pitchFamily="34" charset="0"/>
                <a:ea typeface="ＭＳ Ｐゴシック" panose="020B0600070205080204" pitchFamily="34" charset="-128"/>
                <a:cs typeface="+mn-cs"/>
              </a:rPr>
              <a:t>Virtual </a:t>
            </a:r>
            <a:br>
              <a:rPr kumimoji="0" lang="en-US" sz="1764" b="0" i="0" u="none" strike="noStrike" kern="1200" cap="none" spc="-49" normalizeH="0" baseline="0" noProof="0" dirty="0">
                <a:ln>
                  <a:noFill/>
                </a:ln>
                <a:gradFill>
                  <a:gsLst>
                    <a:gs pos="2917">
                      <a:srgbClr val="EFEFEF"/>
                    </a:gs>
                    <a:gs pos="30000">
                      <a:srgbClr val="EFEFEF"/>
                    </a:gs>
                  </a:gsLst>
                  <a:lin ang="5400000" scaled="0"/>
                </a:gradFill>
                <a:effectLst/>
                <a:uLnTx/>
                <a:uFillTx/>
                <a:latin typeface="Arial" panose="020B0604020202020204" pitchFamily="34" charset="0"/>
                <a:ea typeface="ＭＳ Ｐゴシック" panose="020B0600070205080204" pitchFamily="34" charset="-128"/>
                <a:cs typeface="+mn-cs"/>
              </a:rPr>
            </a:br>
            <a:r>
              <a:rPr kumimoji="0" lang="en-US" sz="1764" b="0" i="0" u="none" strike="noStrike" kern="1200" cap="none" spc="-49" normalizeH="0" baseline="0" noProof="0" dirty="0">
                <a:ln>
                  <a:noFill/>
                </a:ln>
                <a:gradFill>
                  <a:gsLst>
                    <a:gs pos="2917">
                      <a:srgbClr val="EFEFEF"/>
                    </a:gs>
                    <a:gs pos="30000">
                      <a:srgbClr val="EFEFEF"/>
                    </a:gs>
                  </a:gsLst>
                  <a:lin ang="5400000" scaled="0"/>
                </a:gradFill>
                <a:effectLst/>
                <a:uLnTx/>
                <a:uFillTx/>
                <a:latin typeface="Arial" panose="020B0604020202020204" pitchFamily="34" charset="0"/>
                <a:ea typeface="ＭＳ Ｐゴシック" panose="020B0600070205080204" pitchFamily="34" charset="-128"/>
                <a:cs typeface="+mn-cs"/>
              </a:rPr>
              <a:t>Machines</a:t>
            </a:r>
          </a:p>
        </p:txBody>
      </p:sp>
      <p:sp>
        <p:nvSpPr>
          <p:cNvPr id="184" name="Rectangle 183"/>
          <p:cNvSpPr/>
          <p:nvPr/>
        </p:nvSpPr>
        <p:spPr>
          <a:xfrm flipH="1">
            <a:off x="8620517" y="5323035"/>
            <a:ext cx="2895679" cy="336595"/>
          </a:xfrm>
          <a:prstGeom prst="rect">
            <a:avLst/>
          </a:prstGeom>
        </p:spPr>
        <p:txBody>
          <a:bodyPr wrap="square" lIns="89553" tIns="44775" rIns="89553" bIns="44775">
            <a:sp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960"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ＭＳ Ｐゴシック" panose="020B0600070205080204" pitchFamily="34" charset="-128"/>
                <a:cs typeface="+mn-cs"/>
              </a:rPr>
              <a:t>Business Users</a:t>
            </a:r>
          </a:p>
        </p:txBody>
      </p:sp>
      <p:grpSp>
        <p:nvGrpSpPr>
          <p:cNvPr id="6" name="Group 5"/>
          <p:cNvGrpSpPr/>
          <p:nvPr/>
        </p:nvGrpSpPr>
        <p:grpSpPr>
          <a:xfrm>
            <a:off x="9478993" y="1356491"/>
            <a:ext cx="1113769" cy="993077"/>
            <a:chOff x="9695367" y="2464355"/>
            <a:chExt cx="1136398" cy="1013254"/>
          </a:xfrm>
        </p:grpSpPr>
        <p:sp>
          <p:nvSpPr>
            <p:cNvPr id="89" name="Freeform 24"/>
            <p:cNvSpPr>
              <a:spLocks noEditPoints="1"/>
            </p:cNvSpPr>
            <p:nvPr/>
          </p:nvSpPr>
          <p:spPr bwMode="black">
            <a:xfrm>
              <a:off x="9852795" y="2464355"/>
              <a:ext cx="832466" cy="643000"/>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grpSp>
          <p:nvGrpSpPr>
            <p:cNvPr id="101" name="Group 100"/>
            <p:cNvGrpSpPr/>
            <p:nvPr/>
          </p:nvGrpSpPr>
          <p:grpSpPr>
            <a:xfrm>
              <a:off x="10174834" y="2598475"/>
              <a:ext cx="240282" cy="186100"/>
              <a:chOff x="7666638" y="2295612"/>
              <a:chExt cx="328621" cy="254519"/>
            </a:xfrm>
          </p:grpSpPr>
          <p:sp>
            <p:nvSpPr>
              <p:cNvPr id="102" name="Freeform 703"/>
              <p:cNvSpPr>
                <a:spLocks/>
              </p:cNvSpPr>
              <p:nvPr/>
            </p:nvSpPr>
            <p:spPr bwMode="auto">
              <a:xfrm>
                <a:off x="7755887" y="2382594"/>
                <a:ext cx="150122" cy="112928"/>
              </a:xfrm>
              <a:custGeom>
                <a:avLst/>
                <a:gdLst>
                  <a:gd name="T0" fmla="*/ 321 w 330"/>
                  <a:gd name="T1" fmla="*/ 27 h 248"/>
                  <a:gd name="T2" fmla="*/ 143 w 330"/>
                  <a:gd name="T3" fmla="*/ 27 h 248"/>
                  <a:gd name="T4" fmla="*/ 143 w 330"/>
                  <a:gd name="T5" fmla="*/ 14 h 248"/>
                  <a:gd name="T6" fmla="*/ 129 w 330"/>
                  <a:gd name="T7" fmla="*/ 0 h 248"/>
                  <a:gd name="T8" fmla="*/ 14 w 330"/>
                  <a:gd name="T9" fmla="*/ 0 h 248"/>
                  <a:gd name="T10" fmla="*/ 0 w 330"/>
                  <a:gd name="T11" fmla="*/ 14 h 248"/>
                  <a:gd name="T12" fmla="*/ 0 w 330"/>
                  <a:gd name="T13" fmla="*/ 239 h 248"/>
                  <a:gd name="T14" fmla="*/ 9 w 330"/>
                  <a:gd name="T15" fmla="*/ 248 h 248"/>
                  <a:gd name="T16" fmla="*/ 35 w 330"/>
                  <a:gd name="T17" fmla="*/ 248 h 248"/>
                  <a:gd name="T18" fmla="*/ 321 w 330"/>
                  <a:gd name="T19" fmla="*/ 248 h 248"/>
                  <a:gd name="T20" fmla="*/ 330 w 330"/>
                  <a:gd name="T21" fmla="*/ 239 h 248"/>
                  <a:gd name="T22" fmla="*/ 330 w 330"/>
                  <a:gd name="T23" fmla="*/ 36 h 248"/>
                  <a:gd name="T24" fmla="*/ 321 w 330"/>
                  <a:gd name="T25" fmla="*/ 2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248">
                    <a:moveTo>
                      <a:pt x="321" y="27"/>
                    </a:moveTo>
                    <a:cubicBezTo>
                      <a:pt x="143" y="27"/>
                      <a:pt x="143" y="27"/>
                      <a:pt x="143" y="27"/>
                    </a:cubicBezTo>
                    <a:cubicBezTo>
                      <a:pt x="143" y="14"/>
                      <a:pt x="143" y="14"/>
                      <a:pt x="143" y="14"/>
                    </a:cubicBezTo>
                    <a:cubicBezTo>
                      <a:pt x="143" y="6"/>
                      <a:pt x="137" y="0"/>
                      <a:pt x="129" y="0"/>
                    </a:cubicBezTo>
                    <a:cubicBezTo>
                      <a:pt x="14" y="0"/>
                      <a:pt x="14" y="0"/>
                      <a:pt x="14" y="0"/>
                    </a:cubicBezTo>
                    <a:cubicBezTo>
                      <a:pt x="6" y="0"/>
                      <a:pt x="0" y="7"/>
                      <a:pt x="0" y="14"/>
                    </a:cubicBezTo>
                    <a:cubicBezTo>
                      <a:pt x="0" y="239"/>
                      <a:pt x="0" y="239"/>
                      <a:pt x="0" y="239"/>
                    </a:cubicBezTo>
                    <a:cubicBezTo>
                      <a:pt x="0" y="244"/>
                      <a:pt x="4" y="248"/>
                      <a:pt x="9" y="248"/>
                    </a:cubicBezTo>
                    <a:cubicBezTo>
                      <a:pt x="35" y="248"/>
                      <a:pt x="35" y="248"/>
                      <a:pt x="35" y="248"/>
                    </a:cubicBezTo>
                    <a:cubicBezTo>
                      <a:pt x="321" y="248"/>
                      <a:pt x="321" y="248"/>
                      <a:pt x="321" y="248"/>
                    </a:cubicBezTo>
                    <a:cubicBezTo>
                      <a:pt x="326" y="248"/>
                      <a:pt x="330" y="244"/>
                      <a:pt x="330" y="239"/>
                    </a:cubicBezTo>
                    <a:cubicBezTo>
                      <a:pt x="330" y="36"/>
                      <a:pt x="330" y="36"/>
                      <a:pt x="330" y="36"/>
                    </a:cubicBezTo>
                    <a:cubicBezTo>
                      <a:pt x="330" y="31"/>
                      <a:pt x="326" y="27"/>
                      <a:pt x="321" y="27"/>
                    </a:cubicBezTo>
                    <a:close/>
                  </a:path>
                </a:pathLst>
              </a:custGeom>
              <a:solidFill>
                <a:srgbClr val="00188F"/>
              </a:solidFill>
              <a:ln>
                <a:noFill/>
              </a:ln>
              <a:extLst/>
            </p:spPr>
            <p:txBody>
              <a:bodyPr vert="horz" wrap="square" lIns="89619" tIns="44810" rIns="89619" bIns="44810" numCol="1" anchor="t" anchorCtr="0" compatLnSpc="1">
                <a:prstTxWarp prst="textNoShape">
                  <a:avLst/>
                </a:prstTxWarp>
              </a:bodyPr>
              <a:lstStyle/>
              <a:p>
                <a:pPr marL="0" marR="0" lvl="0" indent="0" algn="just" defTabSz="895480"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103"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638" y="2295612"/>
                <a:ext cx="328621" cy="254519"/>
              </a:xfrm>
              <a:prstGeom prst="rect">
                <a:avLst/>
              </a:prstGeom>
            </p:spPr>
          </p:pic>
        </p:grpSp>
        <p:sp>
          <p:nvSpPr>
            <p:cNvPr id="104" name="Rectangle 103"/>
            <p:cNvSpPr/>
            <p:nvPr/>
          </p:nvSpPr>
          <p:spPr bwMode="auto">
            <a:xfrm>
              <a:off x="9695367" y="3169086"/>
              <a:ext cx="1136398"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Business Application</a:t>
              </a:r>
            </a:p>
          </p:txBody>
        </p:sp>
      </p:grpSp>
      <p:cxnSp>
        <p:nvCxnSpPr>
          <p:cNvPr id="190" name="Straight Connector 189"/>
          <p:cNvCxnSpPr/>
          <p:nvPr/>
        </p:nvCxnSpPr>
        <p:spPr>
          <a:xfrm>
            <a:off x="9078904" y="2798718"/>
            <a:ext cx="0" cy="1635658"/>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9843256" y="2798712"/>
            <a:ext cx="0" cy="1640031"/>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10607611" y="2798712"/>
            <a:ext cx="0" cy="1640031"/>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11371966" y="2798712"/>
            <a:ext cx="0" cy="1640031"/>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8253668" y="1668163"/>
            <a:ext cx="1619590" cy="1000364"/>
            <a:chOff x="8445138" y="2719092"/>
            <a:chExt cx="1652496" cy="1020690"/>
          </a:xfrm>
        </p:grpSpPr>
        <p:grpSp>
          <p:nvGrpSpPr>
            <p:cNvPr id="10" name="Group 9"/>
            <p:cNvGrpSpPr/>
            <p:nvPr/>
          </p:nvGrpSpPr>
          <p:grpSpPr>
            <a:xfrm>
              <a:off x="8863374" y="2719092"/>
              <a:ext cx="832466" cy="643000"/>
              <a:chOff x="8863374" y="2834112"/>
              <a:chExt cx="832466" cy="643000"/>
            </a:xfrm>
          </p:grpSpPr>
          <p:sp>
            <p:nvSpPr>
              <p:cNvPr id="96" name="Freeform 24"/>
              <p:cNvSpPr>
                <a:spLocks noEditPoints="1"/>
              </p:cNvSpPr>
              <p:nvPr/>
            </p:nvSpPr>
            <p:spPr bwMode="black">
              <a:xfrm>
                <a:off x="8863374" y="2834112"/>
                <a:ext cx="832466" cy="643000"/>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pic>
            <p:nvPicPr>
              <p:cNvPr id="80" name="Picture 79"/>
              <p:cNvPicPr>
                <a:picLocks noChangeAspect="1"/>
              </p:cNvPicPr>
              <p:nvPr/>
            </p:nvPicPr>
            <p:blipFill rotWithShape="1">
              <a:blip r:embed="rId5" cstate="print">
                <a:extLst>
                  <a:ext uri="{28A0092B-C50C-407E-A947-70E740481C1C}">
                    <a14:useLocalDpi xmlns:a14="http://schemas.microsoft.com/office/drawing/2010/main" val="0"/>
                  </a:ext>
                </a:extLst>
              </a:blip>
              <a:srcRect r="79871"/>
              <a:stretch/>
            </p:blipFill>
            <p:spPr>
              <a:xfrm>
                <a:off x="9093773" y="2870293"/>
                <a:ext cx="321066" cy="374930"/>
              </a:xfrm>
              <a:prstGeom prst="rect">
                <a:avLst/>
              </a:prstGeom>
            </p:spPr>
          </p:pic>
        </p:grpSp>
        <p:sp>
          <p:nvSpPr>
            <p:cNvPr id="83" name="Rectangle 82"/>
            <p:cNvSpPr/>
            <p:nvPr/>
          </p:nvSpPr>
          <p:spPr bwMode="auto">
            <a:xfrm>
              <a:off x="8445138" y="3431259"/>
              <a:ext cx="1652496"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Windows Server</a:t>
              </a:r>
              <a:b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b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Active Directory</a:t>
              </a:r>
            </a:p>
          </p:txBody>
        </p:sp>
      </p:grpSp>
      <p:grpSp>
        <p:nvGrpSpPr>
          <p:cNvPr id="5" name="Group 4"/>
          <p:cNvGrpSpPr/>
          <p:nvPr/>
        </p:nvGrpSpPr>
        <p:grpSpPr>
          <a:xfrm>
            <a:off x="10617024" y="1668156"/>
            <a:ext cx="815890" cy="932727"/>
            <a:chOff x="10856512" y="2719092"/>
            <a:chExt cx="832467" cy="951678"/>
          </a:xfrm>
        </p:grpSpPr>
        <p:grpSp>
          <p:nvGrpSpPr>
            <p:cNvPr id="84" name="Group 83"/>
            <p:cNvGrpSpPr/>
            <p:nvPr/>
          </p:nvGrpSpPr>
          <p:grpSpPr>
            <a:xfrm>
              <a:off x="10856513" y="2719092"/>
              <a:ext cx="832466" cy="643000"/>
              <a:chOff x="9665799" y="2508267"/>
              <a:chExt cx="1214641" cy="938192"/>
            </a:xfrm>
          </p:grpSpPr>
          <p:sp>
            <p:nvSpPr>
              <p:cNvPr id="87" name="Freeform 24"/>
              <p:cNvSpPr>
                <a:spLocks noEditPoints="1"/>
              </p:cNvSpPr>
              <p:nvPr/>
            </p:nvSpPr>
            <p:spPr bwMode="black">
              <a:xfrm>
                <a:off x="9665799" y="2508267"/>
                <a:ext cx="1214641" cy="938192"/>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19" tIns="44810" rIns="89619" bIns="44810" numCol="1" anchor="t" anchorCtr="0" compatLnSpc="1">
                <a:prstTxWarp prst="textNoShape">
                  <a:avLst/>
                </a:prstTxWarp>
              </a:bodyPr>
              <a:lstStyle/>
              <a:p>
                <a:pPr marL="0" marR="0" lvl="0" indent="0" algn="l" defTabSz="913243"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pic>
            <p:nvPicPr>
              <p:cNvPr id="88" name="Picture 8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90201" y="2652325"/>
                <a:ext cx="313206" cy="337264"/>
              </a:xfrm>
              <a:prstGeom prst="rect">
                <a:avLst/>
              </a:prstGeom>
            </p:spPr>
          </p:pic>
        </p:grpSp>
        <p:sp>
          <p:nvSpPr>
            <p:cNvPr id="86" name="Rectangle 85"/>
            <p:cNvSpPr/>
            <p:nvPr/>
          </p:nvSpPr>
          <p:spPr bwMode="auto">
            <a:xfrm>
              <a:off x="10856512" y="3362247"/>
              <a:ext cx="832467"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SQL Server</a:t>
              </a:r>
            </a:p>
          </p:txBody>
        </p:sp>
      </p:grpSp>
      <p:grpSp>
        <p:nvGrpSpPr>
          <p:cNvPr id="8" name="Group 7"/>
          <p:cNvGrpSpPr/>
          <p:nvPr/>
        </p:nvGrpSpPr>
        <p:grpSpPr>
          <a:xfrm>
            <a:off x="4392342" y="3147974"/>
            <a:ext cx="2445927" cy="2185408"/>
            <a:chOff x="4505357" y="4228977"/>
            <a:chExt cx="2495623" cy="2229811"/>
          </a:xfrm>
        </p:grpSpPr>
        <p:sp>
          <p:nvSpPr>
            <p:cNvPr id="93" name="Rectangle 92"/>
            <p:cNvSpPr/>
            <p:nvPr/>
          </p:nvSpPr>
          <p:spPr bwMode="auto">
            <a:xfrm>
              <a:off x="5832815" y="6067034"/>
              <a:ext cx="1168165"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Windows  Server</a:t>
              </a:r>
            </a:p>
          </p:txBody>
        </p:sp>
        <p:grpSp>
          <p:nvGrpSpPr>
            <p:cNvPr id="3" name="Group 2"/>
            <p:cNvGrpSpPr/>
            <p:nvPr/>
          </p:nvGrpSpPr>
          <p:grpSpPr>
            <a:xfrm>
              <a:off x="4505357" y="4228977"/>
              <a:ext cx="2438726" cy="2229811"/>
              <a:chOff x="4505357" y="4228977"/>
              <a:chExt cx="2438726" cy="2229811"/>
            </a:xfrm>
          </p:grpSpPr>
          <p:grpSp>
            <p:nvGrpSpPr>
              <p:cNvPr id="109" name="Group 108"/>
              <p:cNvGrpSpPr/>
              <p:nvPr/>
            </p:nvGrpSpPr>
            <p:grpSpPr>
              <a:xfrm>
                <a:off x="5312364" y="4228977"/>
                <a:ext cx="1040304" cy="759873"/>
                <a:chOff x="5727053" y="4231533"/>
                <a:chExt cx="1264380" cy="923544"/>
              </a:xfrm>
            </p:grpSpPr>
            <p:pic>
              <p:nvPicPr>
                <p:cNvPr id="110" name="Picture 10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727053" y="4231533"/>
                  <a:ext cx="1264380" cy="923544"/>
                </a:xfrm>
                <a:prstGeom prst="rect">
                  <a:avLst/>
                </a:prstGeom>
              </p:spPr>
            </p:pic>
            <p:pic>
              <p:nvPicPr>
                <p:cNvPr id="111" name="Picture 110"/>
                <p:cNvPicPr>
                  <a:picLocks noChangeAspect="1"/>
                </p:cNvPicPr>
                <p:nvPr/>
              </p:nvPicPr>
              <p:blipFill rotWithShape="1">
                <a:blip r:embed="rId8" cstate="print">
                  <a:extLst>
                    <a:ext uri="{28A0092B-C50C-407E-A947-70E740481C1C}">
                      <a14:useLocalDpi xmlns:a14="http://schemas.microsoft.com/office/drawing/2010/main" val="0"/>
                    </a:ext>
                  </a:extLst>
                </a:blip>
                <a:srcRect r="79871"/>
                <a:stretch/>
              </p:blipFill>
              <p:spPr>
                <a:xfrm>
                  <a:off x="6112087" y="4316431"/>
                  <a:ext cx="442681" cy="516944"/>
                </a:xfrm>
                <a:prstGeom prst="rect">
                  <a:avLst/>
                </a:prstGeom>
              </p:spPr>
            </p:pic>
          </p:grpSp>
          <p:pic>
            <p:nvPicPr>
              <p:cNvPr id="136" name="Picture 13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903779" y="5340711"/>
                <a:ext cx="1040304" cy="759873"/>
              </a:xfrm>
              <a:prstGeom prst="rect">
                <a:avLst/>
              </a:prstGeom>
            </p:spPr>
          </p:pic>
          <p:grpSp>
            <p:nvGrpSpPr>
              <p:cNvPr id="2" name="Group 1"/>
              <p:cNvGrpSpPr/>
              <p:nvPr/>
            </p:nvGrpSpPr>
            <p:grpSpPr>
              <a:xfrm>
                <a:off x="4715569" y="5340711"/>
                <a:ext cx="1040304" cy="759873"/>
                <a:chOff x="4550650" y="5340711"/>
                <a:chExt cx="1040304" cy="759873"/>
              </a:xfrm>
            </p:grpSpPr>
            <p:pic>
              <p:nvPicPr>
                <p:cNvPr id="122" name="Picture 12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50650" y="5340711"/>
                  <a:ext cx="1040304" cy="759873"/>
                </a:xfrm>
                <a:prstGeom prst="rect">
                  <a:avLst/>
                </a:prstGeom>
              </p:spPr>
            </p:pic>
            <p:pic>
              <p:nvPicPr>
                <p:cNvPr id="177" name="Picture 17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000784" y="5489073"/>
                  <a:ext cx="249170" cy="268310"/>
                </a:xfrm>
                <a:prstGeom prst="rect">
                  <a:avLst/>
                </a:prstGeom>
              </p:spPr>
            </p:pic>
          </p:grpSp>
          <p:sp>
            <p:nvSpPr>
              <p:cNvPr id="94" name="Rectangle 93"/>
              <p:cNvSpPr/>
              <p:nvPr/>
            </p:nvSpPr>
            <p:spPr bwMode="auto">
              <a:xfrm>
                <a:off x="5007594" y="5011488"/>
                <a:ext cx="1652496"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Windows Server</a:t>
                </a:r>
                <a:b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b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Active Directory</a:t>
                </a:r>
              </a:p>
            </p:txBody>
          </p:sp>
          <p:sp>
            <p:nvSpPr>
              <p:cNvPr id="98" name="Rectangle 97"/>
              <p:cNvSpPr/>
              <p:nvPr/>
            </p:nvSpPr>
            <p:spPr bwMode="auto">
              <a:xfrm>
                <a:off x="4505357" y="6150265"/>
                <a:ext cx="1470456"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System Center</a:t>
                </a:r>
                <a:b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b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Operations Manager</a:t>
                </a:r>
              </a:p>
            </p:txBody>
          </p:sp>
        </p:grpSp>
        <p:pic>
          <p:nvPicPr>
            <p:cNvPr id="82" name="Picture 81"/>
            <p:cNvPicPr>
              <a:picLocks noChangeAspect="1"/>
            </p:cNvPicPr>
            <p:nvPr/>
          </p:nvPicPr>
          <p:blipFill rotWithShape="1">
            <a:blip r:embed="rId8" cstate="print">
              <a:extLst>
                <a:ext uri="{28A0092B-C50C-407E-A947-70E740481C1C}">
                  <a14:useLocalDpi xmlns:a14="http://schemas.microsoft.com/office/drawing/2010/main" val="0"/>
                </a:ext>
              </a:extLst>
            </a:blip>
            <a:srcRect r="79871"/>
            <a:stretch/>
          </p:blipFill>
          <p:spPr>
            <a:xfrm>
              <a:off x="6220576" y="5409960"/>
              <a:ext cx="364228" cy="425331"/>
            </a:xfrm>
            <a:prstGeom prst="rect">
              <a:avLst/>
            </a:prstGeom>
          </p:spPr>
        </p:pic>
      </p:grpSp>
      <p:cxnSp>
        <p:nvCxnSpPr>
          <p:cNvPr id="131" name="Straight Connector 130"/>
          <p:cNvCxnSpPr/>
          <p:nvPr/>
        </p:nvCxnSpPr>
        <p:spPr>
          <a:xfrm flipV="1">
            <a:off x="5734074" y="1540748"/>
            <a:ext cx="0" cy="1739230"/>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a:xfrm>
            <a:off x="181179" y="45057"/>
            <a:ext cx="10515600" cy="1325563"/>
          </a:xfrm>
        </p:spPr>
        <p:txBody>
          <a:bodyPr>
            <a:normAutofit/>
          </a:bodyPr>
          <a:lstStyle/>
          <a:p>
            <a:r>
              <a:rPr lang="en-US" sz="5400" dirty="0">
                <a:solidFill>
                  <a:schemeClr val="accent5">
                    <a:lumMod val="50000"/>
                  </a:schemeClr>
                </a:solidFill>
                <a:latin typeface="Segoe UI Light" panose="020B0502040204020203" pitchFamily="34" charset="0"/>
                <a:cs typeface="Segoe UI Light" panose="020B0502040204020203" pitchFamily="34" charset="0"/>
              </a:rPr>
              <a:t>Virtual Machines</a:t>
            </a:r>
          </a:p>
        </p:txBody>
      </p:sp>
      <p:sp>
        <p:nvSpPr>
          <p:cNvPr id="66" name="TextBox 65"/>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1923220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8243028" y="1244037"/>
            <a:ext cx="3775741" cy="1836948"/>
            <a:chOff x="4965149" y="1453916"/>
            <a:chExt cx="7414023" cy="4082634"/>
          </a:xfrm>
        </p:grpSpPr>
        <p:sp>
          <p:nvSpPr>
            <p:cNvPr id="10" name="Freeform 128"/>
            <p:cNvSpPr>
              <a:spLocks noChangeAspect="1"/>
            </p:cNvSpPr>
            <p:nvPr/>
          </p:nvSpPr>
          <p:spPr bwMode="black">
            <a:xfrm>
              <a:off x="4965149" y="1453916"/>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89619" tIns="44810" rIns="89619" bIns="44810" numCol="1" anchor="t" anchorCtr="0" compatLnSpc="1">
              <a:prstTxWarp prst="textNoShape">
                <a:avLst/>
              </a:prstTxWarp>
            </a:bodyPr>
            <a:lstStyle/>
            <a:p>
              <a:pPr marL="0" marR="0" lvl="0" indent="0" algn="l" defTabSz="913946"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sp>
          <p:nvSpPr>
            <p:cNvPr id="11" name="Freeform 79"/>
            <p:cNvSpPr>
              <a:spLocks noEditPoints="1"/>
            </p:cNvSpPr>
            <p:nvPr/>
          </p:nvSpPr>
          <p:spPr bwMode="black">
            <a:xfrm>
              <a:off x="7790054" y="2500711"/>
              <a:ext cx="1958183" cy="2579564"/>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0666" tIns="40334" rIns="80666" bIns="40334" numCol="1" anchor="t" anchorCtr="0" compatLnSpc="1">
              <a:prstTxWarp prst="textNoShape">
                <a:avLst/>
              </a:prstTxWarp>
            </a:bodyPr>
            <a:lstStyle/>
            <a:p>
              <a:pPr marL="0" marR="0" lvl="0" indent="0" algn="l" defTabSz="913946"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grpSp>
      <p:grpSp>
        <p:nvGrpSpPr>
          <p:cNvPr id="3" name="Group 2"/>
          <p:cNvGrpSpPr/>
          <p:nvPr/>
        </p:nvGrpSpPr>
        <p:grpSpPr>
          <a:xfrm>
            <a:off x="4651756" y="1572518"/>
            <a:ext cx="7266386" cy="3959991"/>
            <a:chOff x="4744649" y="1560875"/>
            <a:chExt cx="7414023" cy="4082634"/>
          </a:xfrm>
        </p:grpSpPr>
        <p:sp>
          <p:nvSpPr>
            <p:cNvPr id="4" name="Freeform 128"/>
            <p:cNvSpPr>
              <a:spLocks noChangeAspect="1"/>
            </p:cNvSpPr>
            <p:nvPr/>
          </p:nvSpPr>
          <p:spPr bwMode="black">
            <a:xfrm>
              <a:off x="4744649" y="1560875"/>
              <a:ext cx="7414023" cy="408263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89619" tIns="44810" rIns="89619" bIns="44810" numCol="1" anchor="t" anchorCtr="0" compatLnSpc="1">
              <a:prstTxWarp prst="textNoShape">
                <a:avLst/>
              </a:prstTxWarp>
            </a:bodyPr>
            <a:lstStyle/>
            <a:p>
              <a:pPr marL="0" marR="0" lvl="0" indent="0" algn="l" defTabSz="913946" rtl="0" eaLnBrk="1" fontAlgn="base" latinLnBrk="0" hangingPunct="1">
                <a:lnSpc>
                  <a:spcPct val="100000"/>
                </a:lnSpc>
                <a:spcBef>
                  <a:spcPct val="0"/>
                </a:spcBef>
                <a:spcAft>
                  <a:spcPct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sp>
          <p:nvSpPr>
            <p:cNvPr id="5" name="Freeform 79"/>
            <p:cNvSpPr>
              <a:spLocks noEditPoints="1"/>
            </p:cNvSpPr>
            <p:nvPr/>
          </p:nvSpPr>
          <p:spPr bwMode="black">
            <a:xfrm>
              <a:off x="7790054" y="2750285"/>
              <a:ext cx="1958183" cy="2579565"/>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80666" tIns="40334" rIns="80666" bIns="40334" numCol="1" anchor="t" anchorCtr="0" compatLnSpc="1">
              <a:prstTxWarp prst="textNoShape">
                <a:avLst/>
              </a:prstTxWarp>
            </a:bodyPr>
            <a:lstStyle/>
            <a:p>
              <a:pPr marL="0" marR="0" lvl="0" indent="0" algn="l" defTabSz="913946"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0" normalizeH="0" baseline="0" noProof="0" dirty="0">
                <a:ln>
                  <a:noFill/>
                </a:ln>
                <a:solidFill>
                  <a:srgbClr val="505050"/>
                </a:solidFill>
                <a:effectLst/>
                <a:uLnTx/>
                <a:uFillTx/>
                <a:latin typeface="Arial" panose="020B0604020202020204" pitchFamily="34" charset="0"/>
                <a:ea typeface="ＭＳ Ｐゴシック" panose="020B0600070205080204" pitchFamily="34" charset="-128"/>
                <a:cs typeface="+mn-cs"/>
              </a:endParaRPr>
            </a:p>
          </p:txBody>
        </p:sp>
      </p:grpSp>
      <p:sp>
        <p:nvSpPr>
          <p:cNvPr id="13" name="TextBox 12"/>
          <p:cNvSpPr txBox="1"/>
          <p:nvPr/>
        </p:nvSpPr>
        <p:spPr>
          <a:xfrm>
            <a:off x="454834" y="1952898"/>
            <a:ext cx="4492723" cy="2989809"/>
          </a:xfrm>
          <a:prstGeom prst="rect">
            <a:avLst/>
          </a:prstGeom>
          <a:noFill/>
        </p:spPr>
        <p:txBody>
          <a:bodyPr wrap="square" lIns="179238" tIns="143391" rIns="179238" bIns="143391" rtlCol="0">
            <a:spAutoFit/>
          </a:bodyPr>
          <a:lstStyle/>
          <a:p>
            <a:pPr marL="0" marR="0" lvl="0" indent="0" algn="l" defTabSz="895908" rtl="0" eaLnBrk="1" fontAlgn="base" latinLnBrk="0" hangingPunct="1">
              <a:lnSpc>
                <a:spcPct val="90000"/>
              </a:lnSpc>
              <a:spcBef>
                <a:spcPct val="0"/>
              </a:spcBef>
              <a:spcAft>
                <a:spcPct val="0"/>
              </a:spcAft>
              <a:buClrTx/>
              <a:buSzTx/>
              <a:buFontTx/>
              <a:buNone/>
              <a:tabLst/>
              <a:defRPr/>
            </a:pPr>
            <a:r>
              <a:rPr kumimoji="0" lang="en-US" sz="2744" b="0" i="0" u="none" strike="noStrike" kern="1200" cap="none" spc="-49" normalizeH="0" baseline="0" noProof="0" dirty="0">
                <a:ln>
                  <a:noFill/>
                </a:ln>
                <a:gradFill>
                  <a:gsLst>
                    <a:gs pos="36283">
                      <a:srgbClr val="00188F"/>
                    </a:gs>
                    <a:gs pos="28000">
                      <a:srgbClr val="00188F"/>
                    </a:gs>
                  </a:gsLst>
                  <a:lin ang="5400000" scaled="0"/>
                </a:gradFill>
                <a:effectLst/>
                <a:uLnTx/>
                <a:uFillTx/>
                <a:latin typeface="Segoe UI Light"/>
                <a:ea typeface="ＭＳ Ｐゴシック" panose="020B0600070205080204" pitchFamily="34" charset="-128"/>
                <a:cs typeface="+mn-cs"/>
              </a:rPr>
              <a:t>Microsoft Azure Storage</a:t>
            </a:r>
          </a:p>
          <a:p>
            <a:pPr marL="0" marR="0" lvl="0" indent="0" algn="l" defTabSz="895908" rtl="0" eaLnBrk="1" fontAlgn="base" latinLnBrk="0" hangingPunct="1">
              <a:lnSpc>
                <a:spcPct val="90000"/>
              </a:lnSpc>
              <a:spcBef>
                <a:spcPct val="0"/>
              </a:spcBef>
              <a:spcAft>
                <a:spcPct val="0"/>
              </a:spcAft>
              <a:buClrTx/>
              <a:buSzTx/>
              <a:buFontTx/>
              <a:buNone/>
              <a:tabLst/>
              <a:defRPr/>
            </a:pPr>
            <a:endParaRPr kumimoji="0" lang="en-US" sz="2352" b="0" i="0" u="none" strike="noStrike" kern="1200" cap="none" spc="-49" normalizeH="0" baseline="0" noProof="0" dirty="0">
              <a:ln>
                <a:noFill/>
              </a:ln>
              <a:gradFill>
                <a:gsLst>
                  <a:gs pos="36283">
                    <a:srgbClr val="00188F"/>
                  </a:gs>
                  <a:gs pos="28000">
                    <a:srgbClr val="00188F"/>
                  </a:gs>
                </a:gsLst>
                <a:lin ang="5400000" scaled="0"/>
              </a:gradFill>
              <a:effectLst/>
              <a:uLnTx/>
              <a:uFillTx/>
              <a:latin typeface="Segoe UI Light"/>
              <a:ea typeface="ＭＳ Ｐゴシック" panose="020B0600070205080204" pitchFamily="34" charset="-128"/>
              <a:cs typeface="+mn-cs"/>
            </a:endParaRPr>
          </a:p>
          <a:p>
            <a:pPr marL="0" marR="0" lvl="0" indent="0" algn="l" defTabSz="895908" rtl="0" eaLnBrk="1" fontAlgn="base" latinLnBrk="0" hangingPunct="1">
              <a:lnSpc>
                <a:spcPct val="90000"/>
              </a:lnSpc>
              <a:spcBef>
                <a:spcPct val="0"/>
              </a:spcBef>
              <a:spcAft>
                <a:spcPct val="0"/>
              </a:spcAft>
              <a:buClrTx/>
              <a:buSzTx/>
              <a:buFontTx/>
              <a:buNone/>
              <a:tabLst/>
              <a:defRPr/>
            </a:pPr>
            <a:r>
              <a:rPr kumimoji="0" lang="en-US" sz="7200" b="0" i="0" u="none" strike="noStrike" kern="1200" cap="none" spc="-49" normalizeH="0" baseline="0" noProof="0" dirty="0">
                <a:ln>
                  <a:noFill/>
                </a:ln>
                <a:gradFill>
                  <a:gsLst>
                    <a:gs pos="36283">
                      <a:srgbClr val="00188F"/>
                    </a:gs>
                    <a:gs pos="28000">
                      <a:srgbClr val="00188F"/>
                    </a:gs>
                  </a:gsLst>
                  <a:lin ang="5400000" scaled="0"/>
                </a:gradFill>
                <a:effectLst/>
                <a:uLnTx/>
                <a:uFillTx/>
                <a:latin typeface="Segoe UI Light"/>
                <a:ea typeface="ＭＳ Ｐゴシック" panose="020B0600070205080204" pitchFamily="34" charset="-128"/>
                <a:cs typeface="+mn-cs"/>
              </a:rPr>
              <a:t>50+ Trillion Objects</a:t>
            </a:r>
          </a:p>
        </p:txBody>
      </p:sp>
      <p:sp>
        <p:nvSpPr>
          <p:cNvPr id="2" name="TextBox 1"/>
          <p:cNvSpPr txBox="1"/>
          <p:nvPr/>
        </p:nvSpPr>
        <p:spPr>
          <a:xfrm>
            <a:off x="270757" y="5857885"/>
            <a:ext cx="11919656" cy="1126671"/>
          </a:xfrm>
          <a:prstGeom prst="rect">
            <a:avLst/>
          </a:prstGeom>
          <a:noFill/>
        </p:spPr>
        <p:txBody>
          <a:bodyPr wrap="square" lIns="179238" tIns="143391" rIns="0" bIns="143391" rtlCol="0">
            <a:spAutoFit/>
          </a:bodyPr>
          <a:lstStyle/>
          <a:p>
            <a:pPr marL="0" marR="0" lvl="0" indent="0" algn="l" defTabSz="913946" rtl="0" eaLnBrk="1" fontAlgn="base" latinLnBrk="0" hangingPunct="1">
              <a:lnSpc>
                <a:spcPct val="90000"/>
              </a:lnSpc>
              <a:spcBef>
                <a:spcPct val="0"/>
              </a:spcBef>
              <a:spcAft>
                <a:spcPts val="588"/>
              </a:spcAft>
              <a:buClrTx/>
              <a:buSzTx/>
              <a:buFontTx/>
              <a:buNone/>
              <a:tabLst/>
              <a:defRPr/>
            </a:pPr>
            <a:r>
              <a:rPr kumimoji="0" lang="en-US" sz="1960" b="0" i="0" u="none" strike="noStrike" kern="1200" cap="none" spc="-49" normalizeH="0" baseline="0" noProof="0" dirty="0">
                <a:ln>
                  <a:noFill/>
                </a:ln>
                <a:gradFill>
                  <a:gsLst>
                    <a:gs pos="2917">
                      <a:srgbClr val="00188F"/>
                    </a:gs>
                    <a:gs pos="95000">
                      <a:srgbClr val="00188F"/>
                    </a:gs>
                  </a:gsLst>
                  <a:lin ang="5400000" scaled="0"/>
                </a:gradFill>
                <a:effectLst/>
                <a:uLnTx/>
                <a:uFillTx/>
                <a:latin typeface="Arial" panose="020B0604020202020204" pitchFamily="34" charset="0"/>
                <a:ea typeface="ＭＳ Ｐゴシック" panose="020B0600070205080204" pitchFamily="34" charset="-128"/>
                <a:cs typeface="+mn-cs"/>
              </a:rPr>
              <a:t>“Microsoft consistently performed better than Amazon. It delivered the best speeds across small and medium-sized files and, in some cases, beat Amazon by nearly 2x.” </a:t>
            </a:r>
          </a:p>
          <a:p>
            <a:pPr marL="0" marR="0" lvl="0" indent="0" algn="l" defTabSz="913946" rtl="0" eaLnBrk="1" fontAlgn="base" latinLnBrk="0" hangingPunct="1">
              <a:lnSpc>
                <a:spcPct val="90000"/>
              </a:lnSpc>
              <a:spcBef>
                <a:spcPct val="0"/>
              </a:spcBef>
              <a:spcAft>
                <a:spcPct val="0"/>
              </a:spcAft>
              <a:buClrTx/>
              <a:buSzTx/>
              <a:buFontTx/>
              <a:buNone/>
              <a:tabLst/>
              <a:defRPr/>
            </a:pPr>
            <a:r>
              <a:rPr kumimoji="0" lang="en-US" sz="1568" b="0" i="1" u="none" strike="noStrike" kern="1200" cap="none" spc="-49" normalizeH="0" baseline="0" noProof="0" dirty="0">
                <a:ln>
                  <a:noFill/>
                </a:ln>
                <a:gradFill>
                  <a:gsLst>
                    <a:gs pos="2917">
                      <a:srgbClr val="00188F"/>
                    </a:gs>
                    <a:gs pos="95000">
                      <a:srgbClr val="00188F"/>
                    </a:gs>
                  </a:gsLst>
                  <a:lin ang="5400000" scaled="0"/>
                </a:gradFill>
                <a:effectLst/>
                <a:uLnTx/>
                <a:uFillTx/>
                <a:latin typeface="Segoe UI Light"/>
                <a:ea typeface="ＭＳ Ｐゴシック" panose="020B0600070205080204" pitchFamily="34" charset="-128"/>
                <a:cs typeface="+mn-cs"/>
              </a:rPr>
              <a:t>								   </a:t>
            </a:r>
            <a:r>
              <a:rPr kumimoji="0" lang="en-US" sz="1568" b="0" i="0" u="none" strike="noStrike" kern="1200" cap="none" spc="-49" normalizeH="0" baseline="0" noProof="0" dirty="0">
                <a:ln>
                  <a:noFill/>
                </a:ln>
                <a:gradFill>
                  <a:gsLst>
                    <a:gs pos="2917">
                      <a:srgbClr val="00188F"/>
                    </a:gs>
                    <a:gs pos="95000">
                      <a:srgbClr val="00188F"/>
                    </a:gs>
                  </a:gsLst>
                  <a:lin ang="5400000" scaled="0"/>
                </a:gradFill>
                <a:effectLst/>
                <a:uLnTx/>
                <a:uFillTx/>
                <a:latin typeface="Arial" panose="020B0604020202020204" pitchFamily="34" charset="0"/>
                <a:ea typeface="ＭＳ Ｐゴシック" panose="020B0600070205080204" pitchFamily="34" charset="-128"/>
                <a:cs typeface="+mn-cs"/>
              </a:rPr>
              <a:t>– </a:t>
            </a:r>
            <a:r>
              <a:rPr kumimoji="0" lang="en-US" sz="1568" b="0" i="0" u="none" strike="noStrike" kern="1200" cap="none" spc="-49" normalizeH="0" baseline="0" noProof="0" dirty="0" err="1">
                <a:ln>
                  <a:noFill/>
                </a:ln>
                <a:gradFill>
                  <a:gsLst>
                    <a:gs pos="2917">
                      <a:srgbClr val="00188F"/>
                    </a:gs>
                    <a:gs pos="95000">
                      <a:srgbClr val="00188F"/>
                    </a:gs>
                  </a:gsLst>
                  <a:lin ang="5400000" scaled="0"/>
                </a:gradFill>
                <a:effectLst/>
                <a:uLnTx/>
                <a:uFillTx/>
                <a:latin typeface="Arial" panose="020B0604020202020204" pitchFamily="34" charset="0"/>
                <a:ea typeface="ＭＳ Ｐゴシック" panose="020B0600070205080204" pitchFamily="34" charset="-128"/>
                <a:cs typeface="+mn-cs"/>
              </a:rPr>
              <a:t>Nasuni</a:t>
            </a:r>
            <a:r>
              <a:rPr kumimoji="0" lang="en-US" sz="1568" b="0" i="0" u="none" strike="noStrike" kern="1200" cap="none" spc="-49" normalizeH="0" baseline="0" noProof="0" dirty="0">
                <a:ln>
                  <a:noFill/>
                </a:ln>
                <a:gradFill>
                  <a:gsLst>
                    <a:gs pos="2917">
                      <a:srgbClr val="00188F"/>
                    </a:gs>
                    <a:gs pos="95000">
                      <a:srgbClr val="00188F"/>
                    </a:gs>
                  </a:gsLst>
                  <a:lin ang="5400000" scaled="0"/>
                </a:gradFill>
                <a:effectLst/>
                <a:uLnTx/>
                <a:uFillTx/>
                <a:latin typeface="Arial" panose="020B0604020202020204" pitchFamily="34" charset="0"/>
                <a:ea typeface="ＭＳ Ｐゴシック" panose="020B0600070205080204" pitchFamily="34" charset="-128"/>
                <a:cs typeface="+mn-cs"/>
              </a:rPr>
              <a:t> 2015 State of the Cloud Storage Report</a:t>
            </a:r>
          </a:p>
        </p:txBody>
      </p:sp>
      <p:sp>
        <p:nvSpPr>
          <p:cNvPr id="8" name="Title 7"/>
          <p:cNvSpPr>
            <a:spLocks noGrp="1"/>
          </p:cNvSpPr>
          <p:nvPr>
            <p:ph type="title"/>
          </p:nvPr>
        </p:nvSpPr>
        <p:spPr/>
        <p:txBody>
          <a:bodyPr/>
          <a:lstStyle/>
          <a:p>
            <a:r>
              <a:rPr lang="en-US" dirty="0">
                <a:solidFill>
                  <a:schemeClr val="bg1"/>
                </a:solidFill>
              </a:rPr>
              <a:t>Storage Scale</a:t>
            </a:r>
          </a:p>
        </p:txBody>
      </p:sp>
      <p:sp>
        <p:nvSpPr>
          <p:cNvPr id="12" name="TextBox 11"/>
          <p:cNvSpPr txBox="1"/>
          <p:nvPr/>
        </p:nvSpPr>
        <p:spPr>
          <a:xfrm>
            <a:off x="10503424" y="6263021"/>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48447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6000" decel="64000" fill="hold" nodeType="afterEffect">
                                  <p:stCondLst>
                                    <p:cond delay="0"/>
                                  </p:stCondLst>
                                  <p:childTnLst>
                                    <p:animMotion origin="layout" path="M -2.3998E-6 -4.65729E-6 L -0.1422 0.21039 " pathEditMode="relative" rAng="0" ptsTypes="AA">
                                      <p:cBhvr>
                                        <p:cTn id="6" dur="500" fill="hold"/>
                                        <p:tgtEl>
                                          <p:spTgt spid="9"/>
                                        </p:tgtEl>
                                        <p:attrNameLst>
                                          <p:attrName>ppt_x</p:attrName>
                                          <p:attrName>ppt_y</p:attrName>
                                        </p:attrNameLst>
                                      </p:cBhvr>
                                      <p:rCtr x="-7059" y="10826"/>
                                    </p:animMotion>
                                  </p:childTnLst>
                                </p:cTn>
                              </p:par>
                              <p:par>
                                <p:cTn id="7" presetID="6" presetClass="emph" presetSubtype="0" accel="36000" decel="64000" fill="hold" nodeType="withEffect">
                                  <p:stCondLst>
                                    <p:cond delay="0"/>
                                  </p:stCondLst>
                                  <p:childTnLst>
                                    <p:animScale>
                                      <p:cBhvr>
                                        <p:cTn id="8" dur="500" fill="hold"/>
                                        <p:tgtEl>
                                          <p:spTgt spid="9"/>
                                        </p:tgtEl>
                                      </p:cBhvr>
                                      <p:by x="192310" y="192310"/>
                                    </p:animScale>
                                  </p:childTnLst>
                                </p:cTn>
                              </p:par>
                              <p:par>
                                <p:cTn id="9" presetID="1"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500"/>
                                  </p:stCondLst>
                                  <p:childTnLst>
                                    <p:set>
                                      <p:cBhvr>
                                        <p:cTn id="12" dur="1" fill="hold">
                                          <p:stCondLst>
                                            <p:cond delay="0"/>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 presetClass="entr" presetSubtype="8" decel="10000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Azure Storage Options – Today </a:t>
            </a:r>
            <a:endParaRPr lang="en-US" dirty="0"/>
          </a:p>
        </p:txBody>
      </p:sp>
      <p:graphicFrame>
        <p:nvGraphicFramePr>
          <p:cNvPr id="4" name="Content Placeholder 3"/>
          <p:cNvGraphicFramePr>
            <a:graphicFrameLocks noGrp="1"/>
          </p:cNvGraphicFramePr>
          <p:nvPr>
            <p:ph idx="1"/>
            <p:extLst/>
          </p:nvPr>
        </p:nvGraphicFramePr>
        <p:xfrm>
          <a:off x="609600" y="1248836"/>
          <a:ext cx="10989733" cy="4011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a:spLocks noGrp="1"/>
          </p:cNvSpPr>
          <p:nvPr>
            <p:ph idx="4294967295"/>
          </p:nvPr>
        </p:nvSpPr>
        <p:spPr>
          <a:xfrm>
            <a:off x="0" y="5360988"/>
            <a:ext cx="9906000" cy="1174750"/>
          </a:xfrm>
        </p:spPr>
        <p:txBody>
          <a:bodyPr>
            <a:normAutofit/>
          </a:bodyPr>
          <a:lstStyle/>
          <a:p>
            <a:r>
              <a:rPr lang="en-US" sz="2667" b="1" dirty="0"/>
              <a:t>IaaS:</a:t>
            </a:r>
            <a:r>
              <a:rPr lang="en-US" sz="2667" dirty="0"/>
              <a:t> increased capability allows you to run more </a:t>
            </a:r>
          </a:p>
          <a:p>
            <a:r>
              <a:rPr lang="en-US" sz="2667" b="1" dirty="0" err="1"/>
              <a:t>PaaS</a:t>
            </a:r>
            <a:r>
              <a:rPr lang="en-US" sz="2667" b="1" dirty="0"/>
              <a:t>:</a:t>
            </a:r>
            <a:r>
              <a:rPr lang="en-US" sz="2667" dirty="0"/>
              <a:t> evolving the managed offerings </a:t>
            </a:r>
          </a:p>
        </p:txBody>
      </p:sp>
      <p:sp>
        <p:nvSpPr>
          <p:cNvPr id="6" name="TextBox 5"/>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1330493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bwMode="auto">
          <a:xfrm>
            <a:off x="9144046" y="1492211"/>
            <a:ext cx="2340809" cy="432739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0" tIns="45701" rIns="91400" bIns="45701" numCol="1" rtlCol="0" anchor="t" anchorCtr="0" compatLnSpc="1">
            <a:prstTxWarp prst="textNoShape">
              <a:avLst/>
            </a:prstTxWarp>
          </a:bodyPr>
          <a:lstStyle/>
          <a:p>
            <a:pPr marL="0" marR="0" lvl="0" indent="0" algn="ctr" defTabSz="913674" rtl="0" eaLnBrk="1" fontAlgn="auto" latinLnBrk="0" hangingPunct="1">
              <a:lnSpc>
                <a:spcPct val="90000"/>
              </a:lnSpc>
              <a:spcBef>
                <a:spcPts val="0"/>
              </a:spcBef>
              <a:spcAft>
                <a:spcPts val="0"/>
              </a:spcAft>
              <a:buClrTx/>
              <a:buSzTx/>
              <a:buFontTx/>
              <a:buNone/>
              <a:tabLst/>
              <a:defRPr/>
            </a:pPr>
            <a:endParaRPr kumimoji="0" lang="en-US" sz="2099"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a:p>
            <a:pPr marL="0" marR="0" lvl="0" indent="0" algn="ctr" defTabSz="913674" rtl="0" eaLnBrk="1" fontAlgn="auto" latinLnBrk="0" hangingPunct="1">
              <a:lnSpc>
                <a:spcPct val="90000"/>
              </a:lnSpc>
              <a:spcBef>
                <a:spcPts val="0"/>
              </a:spcBef>
              <a:spcAft>
                <a:spcPts val="0"/>
              </a:spcAft>
              <a:buClrTx/>
              <a:buSzTx/>
              <a:buFontTx/>
              <a:buNone/>
              <a:tabLst/>
              <a:defRPr/>
            </a:pPr>
            <a:endParaRPr kumimoji="0" lang="en-US" sz="1832"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801"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Microsoft Azure</a:t>
            </a:r>
            <a:endParaRPr kumimoji="0" lang="en-US" sz="1801" b="1" i="0" u="none" strike="noStrike" kern="1200" cap="none" spc="0" normalizeH="0" baseline="0" noProof="0" dirty="0">
              <a:ln>
                <a:noFill/>
              </a:ln>
              <a:solidFill>
                <a:srgbClr val="FF8A00">
                  <a:lumMod val="60000"/>
                  <a:lumOff val="40000"/>
                </a:srgbClr>
              </a:solidFill>
              <a:effectLst/>
              <a:uLnTx/>
              <a:uFillTx/>
              <a:latin typeface="Calibri" panose="020F0502020204030204"/>
              <a:ea typeface="+mn-ea"/>
              <a:cs typeface="+mn-cs"/>
            </a:endParaRPr>
          </a:p>
        </p:txBody>
      </p:sp>
      <p:sp>
        <p:nvSpPr>
          <p:cNvPr id="56" name="Rectangle 55"/>
          <p:cNvSpPr/>
          <p:nvPr/>
        </p:nvSpPr>
        <p:spPr bwMode="auto">
          <a:xfrm>
            <a:off x="522155" y="1492211"/>
            <a:ext cx="4326270" cy="432739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31" tIns="60931" rIns="60931" bIns="60931" numCol="1" spcCol="0" rtlCol="0" fromWordArt="0" anchor="ctr" anchorCtr="0" forceAA="0" compatLnSpc="1">
            <a:prstTxWarp prst="textNoShape">
              <a:avLst/>
            </a:prstTxWarp>
            <a:noAutofit/>
          </a:bodyPr>
          <a:lstStyle/>
          <a:p>
            <a:pPr marL="0" marR="0" lvl="0" indent="0" algn="ctr" defTabSz="121812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err="1">
              <a:ln>
                <a:noFill/>
              </a:ln>
              <a:solidFill>
                <a:srgbClr val="44546A"/>
              </a:solidFill>
              <a:effectLst/>
              <a:uLnTx/>
              <a:uFillTx/>
              <a:latin typeface="Calibri" panose="020F0502020204030204"/>
              <a:ea typeface="Segoe UI" pitchFamily="34" charset="0"/>
              <a:cs typeface="Segoe UI" pitchFamily="34" charset="0"/>
            </a:endParaRPr>
          </a:p>
        </p:txBody>
      </p:sp>
      <p:sp>
        <p:nvSpPr>
          <p:cNvPr id="2" name="Title 1"/>
          <p:cNvSpPr>
            <a:spLocks noGrp="1"/>
          </p:cNvSpPr>
          <p:nvPr>
            <p:ph type="title" idx="4294967295"/>
          </p:nvPr>
        </p:nvSpPr>
        <p:spPr>
          <a:xfrm>
            <a:off x="0" y="160338"/>
            <a:ext cx="11149013" cy="1023937"/>
          </a:xfrm>
        </p:spPr>
        <p:txBody>
          <a:bodyPr/>
          <a:lstStyle/>
          <a:p>
            <a:r>
              <a:rPr lang="en-US" dirty="0"/>
              <a:t>Hybrid Cloud Connectivity</a:t>
            </a:r>
            <a:endParaRPr lang="en-US" sz="2999" dirty="0"/>
          </a:p>
        </p:txBody>
      </p:sp>
      <p:sp>
        <p:nvSpPr>
          <p:cNvPr id="3" name="Rectangle 2"/>
          <p:cNvSpPr/>
          <p:nvPr/>
        </p:nvSpPr>
        <p:spPr bwMode="auto">
          <a:xfrm>
            <a:off x="900731" y="1993122"/>
            <a:ext cx="3465045" cy="346504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0" tIns="45701" rIns="91400" bIns="45701" numCol="1" rtlCol="0" anchor="t" anchorCtr="0" compatLnSpc="1">
            <a:prstTxWarp prst="textNoShape">
              <a:avLst/>
            </a:prstTxWarp>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On-Premises Network</a:t>
            </a:r>
            <a:endParaRPr kumimoji="0" lang="en-US" sz="1100" b="1" i="0" u="none" strike="noStrike" kern="1200" cap="none" spc="0" normalizeH="0" baseline="0" noProof="0" dirty="0">
              <a:ln>
                <a:noFill/>
              </a:ln>
              <a:solidFill>
                <a:srgbClr val="FF8A00">
                  <a:lumMod val="60000"/>
                  <a:lumOff val="40000"/>
                </a:srgbClr>
              </a:solidFill>
              <a:effectLst/>
              <a:uLnTx/>
              <a:uFillTx/>
              <a:latin typeface="Calibri" panose="020F0502020204030204"/>
              <a:ea typeface="+mn-ea"/>
              <a:cs typeface="+mn-cs"/>
            </a:endParaRPr>
          </a:p>
        </p:txBody>
      </p:sp>
      <p:pic>
        <p:nvPicPr>
          <p:cNvPr id="10"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3605216" y="3496440"/>
            <a:ext cx="355417" cy="712047"/>
          </a:xfrm>
          <a:prstGeom prst="rect">
            <a:avLst/>
          </a:prstGeom>
          <a:noFill/>
        </p:spPr>
      </p:pic>
      <p:sp>
        <p:nvSpPr>
          <p:cNvPr id="12" name="Rectangle 11"/>
          <p:cNvSpPr/>
          <p:nvPr/>
        </p:nvSpPr>
        <p:spPr>
          <a:xfrm>
            <a:off x="3242711" y="4151458"/>
            <a:ext cx="1080440" cy="253904"/>
          </a:xfrm>
          <a:prstGeom prst="rect">
            <a:avLst/>
          </a:prstGeom>
        </p:spPr>
        <p:txBody>
          <a:bodyPr wrap="none" lIns="91404" tIns="45703" rIns="91404" bIns="45703">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VPN Gateway</a:t>
            </a:r>
          </a:p>
        </p:txBody>
      </p:sp>
      <p:grpSp>
        <p:nvGrpSpPr>
          <p:cNvPr id="15" name="Group 14"/>
          <p:cNvGrpSpPr/>
          <p:nvPr/>
        </p:nvGrpSpPr>
        <p:grpSpPr>
          <a:xfrm>
            <a:off x="3465638" y="2402827"/>
            <a:ext cx="869718" cy="629216"/>
            <a:chOff x="2870782" y="2512291"/>
            <a:chExt cx="791194" cy="572406"/>
          </a:xfrm>
        </p:grpSpPr>
        <p:pic>
          <p:nvPicPr>
            <p:cNvPr id="13" name="Picture 2"/>
            <p:cNvPicPr>
              <a:picLocks noChangeAspect="1" noChangeArrowheads="1"/>
            </p:cNvPicPr>
            <p:nvPr/>
          </p:nvPicPr>
          <p:blipFill rotWithShape="1">
            <a:blip r:embed="rId4" cstate="print">
              <a:lum bright="100000" contrast="100000"/>
            </a:blip>
            <a:srcRect l="9422" t="9591" r="8195" b="13220"/>
            <a:stretch/>
          </p:blipFill>
          <p:spPr bwMode="auto">
            <a:xfrm>
              <a:off x="2870782" y="2512291"/>
              <a:ext cx="666746" cy="572406"/>
            </a:xfrm>
            <a:prstGeom prst="rect">
              <a:avLst/>
            </a:prstGeom>
            <a:noFill/>
            <a:ln w="9525">
              <a:noFill/>
              <a:miter lim="800000"/>
              <a:headEnd/>
              <a:tailEnd/>
            </a:ln>
            <a:effectLst/>
          </p:spPr>
        </p:pic>
        <p:sp>
          <p:nvSpPr>
            <p:cNvPr id="14" name="Freeform 6"/>
            <p:cNvSpPr>
              <a:spLocks noChangeAspect="1" noEditPoints="1"/>
            </p:cNvSpPr>
            <p:nvPr/>
          </p:nvSpPr>
          <p:spPr bwMode="black">
            <a:xfrm>
              <a:off x="3363172" y="2782146"/>
              <a:ext cx="298804" cy="302551"/>
            </a:xfrm>
            <a:custGeom>
              <a:avLst/>
              <a:gdLst>
                <a:gd name="T0" fmla="*/ 84 w 84"/>
                <a:gd name="T1" fmla="*/ 43 h 85"/>
                <a:gd name="T2" fmla="*/ 0 w 84"/>
                <a:gd name="T3" fmla="*/ 43 h 85"/>
                <a:gd name="T4" fmla="*/ 76 w 84"/>
                <a:gd name="T5" fmla="*/ 27 h 85"/>
                <a:gd name="T6" fmla="*/ 65 w 84"/>
                <a:gd name="T7" fmla="*/ 40 h 85"/>
                <a:gd name="T8" fmla="*/ 76 w 84"/>
                <a:gd name="T9" fmla="*/ 27 h 85"/>
                <a:gd name="T10" fmla="*/ 45 w 84"/>
                <a:gd name="T11" fmla="*/ 27 h 85"/>
                <a:gd name="T12" fmla="*/ 62 w 84"/>
                <a:gd name="T13" fmla="*/ 40 h 85"/>
                <a:gd name="T14" fmla="*/ 40 w 84"/>
                <a:gd name="T15" fmla="*/ 27 h 85"/>
                <a:gd name="T16" fmla="*/ 21 w 84"/>
                <a:gd name="T17" fmla="*/ 40 h 85"/>
                <a:gd name="T18" fmla="*/ 40 w 84"/>
                <a:gd name="T19" fmla="*/ 27 h 85"/>
                <a:gd name="T20" fmla="*/ 8 w 84"/>
                <a:gd name="T21" fmla="*/ 27 h 85"/>
                <a:gd name="T22" fmla="*/ 19 w 84"/>
                <a:gd name="T23" fmla="*/ 40 h 85"/>
                <a:gd name="T24" fmla="*/ 10 w 84"/>
                <a:gd name="T25" fmla="*/ 21 h 85"/>
                <a:gd name="T26" fmla="*/ 30 w 84"/>
                <a:gd name="T27" fmla="*/ 6 h 85"/>
                <a:gd name="T28" fmla="*/ 25 w 84"/>
                <a:gd name="T29" fmla="*/ 21 h 85"/>
                <a:gd name="T30" fmla="*/ 40 w 84"/>
                <a:gd name="T31" fmla="*/ 4 h 85"/>
                <a:gd name="T32" fmla="*/ 45 w 84"/>
                <a:gd name="T33" fmla="*/ 21 h 85"/>
                <a:gd name="T34" fmla="*/ 45 w 84"/>
                <a:gd name="T35" fmla="*/ 5 h 85"/>
                <a:gd name="T36" fmla="*/ 62 w 84"/>
                <a:gd name="T37" fmla="*/ 21 h 85"/>
                <a:gd name="T38" fmla="*/ 54 w 84"/>
                <a:gd name="T39" fmla="*/ 6 h 85"/>
                <a:gd name="T40" fmla="*/ 80 w 84"/>
                <a:gd name="T41" fmla="*/ 45 h 85"/>
                <a:gd name="T42" fmla="*/ 63 w 84"/>
                <a:gd name="T43" fmla="*/ 59 h 85"/>
                <a:gd name="T44" fmla="*/ 80 w 84"/>
                <a:gd name="T45" fmla="*/ 45 h 85"/>
                <a:gd name="T46" fmla="*/ 45 w 84"/>
                <a:gd name="T47" fmla="*/ 45 h 85"/>
                <a:gd name="T48" fmla="*/ 61 w 84"/>
                <a:gd name="T49" fmla="*/ 59 h 85"/>
                <a:gd name="T50" fmla="*/ 40 w 84"/>
                <a:gd name="T51" fmla="*/ 45 h 85"/>
                <a:gd name="T52" fmla="*/ 23 w 84"/>
                <a:gd name="T53" fmla="*/ 59 h 85"/>
                <a:gd name="T54" fmla="*/ 40 w 84"/>
                <a:gd name="T55" fmla="*/ 45 h 85"/>
                <a:gd name="T56" fmla="*/ 4 w 84"/>
                <a:gd name="T57" fmla="*/ 45 h 85"/>
                <a:gd name="T58" fmla="*/ 21 w 84"/>
                <a:gd name="T59" fmla="*/ 59 h 85"/>
                <a:gd name="T60" fmla="*/ 45 w 84"/>
                <a:gd name="T61" fmla="*/ 64 h 85"/>
                <a:gd name="T62" fmla="*/ 59 w 84"/>
                <a:gd name="T63" fmla="*/ 64 h 85"/>
                <a:gd name="T64" fmla="*/ 40 w 84"/>
                <a:gd name="T65" fmla="*/ 81 h 85"/>
                <a:gd name="T66" fmla="*/ 25 w 84"/>
                <a:gd name="T67" fmla="*/ 64 h 85"/>
                <a:gd name="T68" fmla="*/ 73 w 84"/>
                <a:gd name="T69" fmla="*/ 64 h 85"/>
                <a:gd name="T70" fmla="*/ 54 w 84"/>
                <a:gd name="T71" fmla="*/ 79 h 85"/>
                <a:gd name="T72" fmla="*/ 22 w 84"/>
                <a:gd name="T73" fmla="*/ 64 h 85"/>
                <a:gd name="T74" fmla="*/ 30 w 84"/>
                <a:gd name="T75"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5">
                  <a:moveTo>
                    <a:pt x="42" y="0"/>
                  </a:moveTo>
                  <a:cubicBezTo>
                    <a:pt x="65" y="0"/>
                    <a:pt x="84" y="19"/>
                    <a:pt x="84" y="43"/>
                  </a:cubicBezTo>
                  <a:cubicBezTo>
                    <a:pt x="84" y="66"/>
                    <a:pt x="65" y="85"/>
                    <a:pt x="42" y="85"/>
                  </a:cubicBezTo>
                  <a:cubicBezTo>
                    <a:pt x="19" y="85"/>
                    <a:pt x="0" y="66"/>
                    <a:pt x="0" y="43"/>
                  </a:cubicBezTo>
                  <a:cubicBezTo>
                    <a:pt x="0" y="19"/>
                    <a:pt x="19" y="0"/>
                    <a:pt x="42" y="0"/>
                  </a:cubicBezTo>
                  <a:close/>
                  <a:moveTo>
                    <a:pt x="76" y="27"/>
                  </a:moveTo>
                  <a:cubicBezTo>
                    <a:pt x="63" y="27"/>
                    <a:pt x="63" y="27"/>
                    <a:pt x="63" y="27"/>
                  </a:cubicBezTo>
                  <a:cubicBezTo>
                    <a:pt x="64" y="31"/>
                    <a:pt x="65" y="35"/>
                    <a:pt x="65" y="40"/>
                  </a:cubicBezTo>
                  <a:cubicBezTo>
                    <a:pt x="80" y="40"/>
                    <a:pt x="80" y="40"/>
                    <a:pt x="80" y="40"/>
                  </a:cubicBezTo>
                  <a:cubicBezTo>
                    <a:pt x="79" y="35"/>
                    <a:pt x="78" y="31"/>
                    <a:pt x="76" y="27"/>
                  </a:cubicBezTo>
                  <a:close/>
                  <a:moveTo>
                    <a:pt x="61" y="27"/>
                  </a:moveTo>
                  <a:cubicBezTo>
                    <a:pt x="45" y="27"/>
                    <a:pt x="45" y="27"/>
                    <a:pt x="45" y="27"/>
                  </a:cubicBezTo>
                  <a:cubicBezTo>
                    <a:pt x="45" y="40"/>
                    <a:pt x="45" y="40"/>
                    <a:pt x="45" y="40"/>
                  </a:cubicBezTo>
                  <a:cubicBezTo>
                    <a:pt x="62" y="40"/>
                    <a:pt x="62" y="40"/>
                    <a:pt x="62" y="40"/>
                  </a:cubicBezTo>
                  <a:cubicBezTo>
                    <a:pt x="62" y="35"/>
                    <a:pt x="62" y="31"/>
                    <a:pt x="61" y="27"/>
                  </a:cubicBezTo>
                  <a:close/>
                  <a:moveTo>
                    <a:pt x="40" y="27"/>
                  </a:moveTo>
                  <a:cubicBezTo>
                    <a:pt x="23" y="27"/>
                    <a:pt x="23" y="27"/>
                    <a:pt x="23" y="27"/>
                  </a:cubicBezTo>
                  <a:cubicBezTo>
                    <a:pt x="22" y="31"/>
                    <a:pt x="22" y="35"/>
                    <a:pt x="21" y="40"/>
                  </a:cubicBezTo>
                  <a:cubicBezTo>
                    <a:pt x="40" y="40"/>
                    <a:pt x="40" y="40"/>
                    <a:pt x="40" y="40"/>
                  </a:cubicBezTo>
                  <a:cubicBezTo>
                    <a:pt x="40" y="27"/>
                    <a:pt x="40" y="27"/>
                    <a:pt x="40" y="27"/>
                  </a:cubicBezTo>
                  <a:close/>
                  <a:moveTo>
                    <a:pt x="21" y="27"/>
                  </a:moveTo>
                  <a:cubicBezTo>
                    <a:pt x="8" y="27"/>
                    <a:pt x="8" y="27"/>
                    <a:pt x="8" y="27"/>
                  </a:cubicBezTo>
                  <a:cubicBezTo>
                    <a:pt x="6" y="31"/>
                    <a:pt x="5" y="35"/>
                    <a:pt x="4" y="40"/>
                  </a:cubicBezTo>
                  <a:cubicBezTo>
                    <a:pt x="19" y="40"/>
                    <a:pt x="19" y="40"/>
                    <a:pt x="19" y="40"/>
                  </a:cubicBezTo>
                  <a:cubicBezTo>
                    <a:pt x="19" y="35"/>
                    <a:pt x="20" y="31"/>
                    <a:pt x="21" y="27"/>
                  </a:cubicBezTo>
                  <a:close/>
                  <a:moveTo>
                    <a:pt x="10" y="21"/>
                  </a:moveTo>
                  <a:cubicBezTo>
                    <a:pt x="22" y="21"/>
                    <a:pt x="22" y="21"/>
                    <a:pt x="22" y="21"/>
                  </a:cubicBezTo>
                  <a:cubicBezTo>
                    <a:pt x="24" y="15"/>
                    <a:pt x="27" y="10"/>
                    <a:pt x="30" y="6"/>
                  </a:cubicBezTo>
                  <a:cubicBezTo>
                    <a:pt x="22" y="9"/>
                    <a:pt x="15" y="14"/>
                    <a:pt x="10" y="21"/>
                  </a:cubicBezTo>
                  <a:close/>
                  <a:moveTo>
                    <a:pt x="25" y="21"/>
                  </a:moveTo>
                  <a:cubicBezTo>
                    <a:pt x="40" y="21"/>
                    <a:pt x="40" y="21"/>
                    <a:pt x="40" y="21"/>
                  </a:cubicBezTo>
                  <a:cubicBezTo>
                    <a:pt x="40" y="4"/>
                    <a:pt x="40" y="4"/>
                    <a:pt x="40" y="4"/>
                  </a:cubicBezTo>
                  <a:cubicBezTo>
                    <a:pt x="33" y="6"/>
                    <a:pt x="28" y="12"/>
                    <a:pt x="25" y="21"/>
                  </a:cubicBezTo>
                  <a:close/>
                  <a:moveTo>
                    <a:pt x="45" y="21"/>
                  </a:moveTo>
                  <a:cubicBezTo>
                    <a:pt x="59" y="21"/>
                    <a:pt x="59" y="21"/>
                    <a:pt x="59" y="21"/>
                  </a:cubicBezTo>
                  <a:cubicBezTo>
                    <a:pt x="56" y="12"/>
                    <a:pt x="51" y="6"/>
                    <a:pt x="45" y="5"/>
                  </a:cubicBezTo>
                  <a:cubicBezTo>
                    <a:pt x="45" y="21"/>
                    <a:pt x="45" y="21"/>
                    <a:pt x="45" y="21"/>
                  </a:cubicBezTo>
                  <a:close/>
                  <a:moveTo>
                    <a:pt x="62" y="21"/>
                  </a:moveTo>
                  <a:cubicBezTo>
                    <a:pt x="73" y="21"/>
                    <a:pt x="73" y="21"/>
                    <a:pt x="73" y="21"/>
                  </a:cubicBezTo>
                  <a:cubicBezTo>
                    <a:pt x="69" y="14"/>
                    <a:pt x="62" y="9"/>
                    <a:pt x="54" y="6"/>
                  </a:cubicBezTo>
                  <a:cubicBezTo>
                    <a:pt x="57" y="10"/>
                    <a:pt x="60" y="15"/>
                    <a:pt x="62" y="21"/>
                  </a:cubicBezTo>
                  <a:close/>
                  <a:moveTo>
                    <a:pt x="80" y="45"/>
                  </a:moveTo>
                  <a:cubicBezTo>
                    <a:pt x="65" y="45"/>
                    <a:pt x="65" y="45"/>
                    <a:pt x="65" y="45"/>
                  </a:cubicBezTo>
                  <a:cubicBezTo>
                    <a:pt x="65" y="50"/>
                    <a:pt x="64" y="54"/>
                    <a:pt x="63" y="59"/>
                  </a:cubicBezTo>
                  <a:cubicBezTo>
                    <a:pt x="76" y="59"/>
                    <a:pt x="76" y="59"/>
                    <a:pt x="76" y="59"/>
                  </a:cubicBezTo>
                  <a:cubicBezTo>
                    <a:pt x="78" y="54"/>
                    <a:pt x="79" y="50"/>
                    <a:pt x="80" y="45"/>
                  </a:cubicBezTo>
                  <a:close/>
                  <a:moveTo>
                    <a:pt x="62" y="45"/>
                  </a:moveTo>
                  <a:cubicBezTo>
                    <a:pt x="45" y="45"/>
                    <a:pt x="45" y="45"/>
                    <a:pt x="45" y="45"/>
                  </a:cubicBezTo>
                  <a:cubicBezTo>
                    <a:pt x="45" y="59"/>
                    <a:pt x="45" y="59"/>
                    <a:pt x="45" y="59"/>
                  </a:cubicBezTo>
                  <a:cubicBezTo>
                    <a:pt x="61" y="59"/>
                    <a:pt x="61" y="59"/>
                    <a:pt x="61" y="59"/>
                  </a:cubicBezTo>
                  <a:cubicBezTo>
                    <a:pt x="62" y="54"/>
                    <a:pt x="62" y="50"/>
                    <a:pt x="62" y="45"/>
                  </a:cubicBezTo>
                  <a:close/>
                  <a:moveTo>
                    <a:pt x="40" y="45"/>
                  </a:moveTo>
                  <a:cubicBezTo>
                    <a:pt x="21" y="45"/>
                    <a:pt x="21" y="45"/>
                    <a:pt x="21" y="45"/>
                  </a:cubicBezTo>
                  <a:cubicBezTo>
                    <a:pt x="22" y="50"/>
                    <a:pt x="22" y="54"/>
                    <a:pt x="23" y="59"/>
                  </a:cubicBezTo>
                  <a:cubicBezTo>
                    <a:pt x="40" y="59"/>
                    <a:pt x="40" y="59"/>
                    <a:pt x="40" y="59"/>
                  </a:cubicBezTo>
                  <a:cubicBezTo>
                    <a:pt x="40" y="45"/>
                    <a:pt x="40" y="45"/>
                    <a:pt x="40" y="45"/>
                  </a:cubicBezTo>
                  <a:close/>
                  <a:moveTo>
                    <a:pt x="19" y="45"/>
                  </a:moveTo>
                  <a:cubicBezTo>
                    <a:pt x="4" y="45"/>
                    <a:pt x="4" y="45"/>
                    <a:pt x="4" y="45"/>
                  </a:cubicBezTo>
                  <a:cubicBezTo>
                    <a:pt x="5" y="50"/>
                    <a:pt x="6" y="54"/>
                    <a:pt x="8" y="59"/>
                  </a:cubicBezTo>
                  <a:cubicBezTo>
                    <a:pt x="21" y="59"/>
                    <a:pt x="21" y="59"/>
                    <a:pt x="21" y="59"/>
                  </a:cubicBezTo>
                  <a:cubicBezTo>
                    <a:pt x="20" y="54"/>
                    <a:pt x="19" y="50"/>
                    <a:pt x="19" y="45"/>
                  </a:cubicBezTo>
                  <a:close/>
                  <a:moveTo>
                    <a:pt x="45" y="64"/>
                  </a:moveTo>
                  <a:cubicBezTo>
                    <a:pt x="45" y="81"/>
                    <a:pt x="45" y="81"/>
                    <a:pt x="45" y="81"/>
                  </a:cubicBezTo>
                  <a:cubicBezTo>
                    <a:pt x="51" y="79"/>
                    <a:pt x="56" y="73"/>
                    <a:pt x="59" y="64"/>
                  </a:cubicBezTo>
                  <a:cubicBezTo>
                    <a:pt x="45" y="64"/>
                    <a:pt x="45" y="64"/>
                    <a:pt x="45" y="64"/>
                  </a:cubicBezTo>
                  <a:close/>
                  <a:moveTo>
                    <a:pt x="40" y="81"/>
                  </a:moveTo>
                  <a:cubicBezTo>
                    <a:pt x="40" y="64"/>
                    <a:pt x="40" y="64"/>
                    <a:pt x="40" y="64"/>
                  </a:cubicBezTo>
                  <a:cubicBezTo>
                    <a:pt x="25" y="64"/>
                    <a:pt x="25" y="64"/>
                    <a:pt x="25" y="64"/>
                  </a:cubicBezTo>
                  <a:cubicBezTo>
                    <a:pt x="28" y="73"/>
                    <a:pt x="33" y="79"/>
                    <a:pt x="40" y="81"/>
                  </a:cubicBezTo>
                  <a:close/>
                  <a:moveTo>
                    <a:pt x="73" y="64"/>
                  </a:moveTo>
                  <a:cubicBezTo>
                    <a:pt x="62" y="64"/>
                    <a:pt x="62" y="64"/>
                    <a:pt x="62" y="64"/>
                  </a:cubicBezTo>
                  <a:cubicBezTo>
                    <a:pt x="60" y="70"/>
                    <a:pt x="57" y="75"/>
                    <a:pt x="54" y="79"/>
                  </a:cubicBezTo>
                  <a:cubicBezTo>
                    <a:pt x="62" y="76"/>
                    <a:pt x="69" y="71"/>
                    <a:pt x="73" y="64"/>
                  </a:cubicBezTo>
                  <a:close/>
                  <a:moveTo>
                    <a:pt x="22" y="64"/>
                  </a:moveTo>
                  <a:cubicBezTo>
                    <a:pt x="11" y="64"/>
                    <a:pt x="11" y="64"/>
                    <a:pt x="11" y="64"/>
                  </a:cubicBezTo>
                  <a:cubicBezTo>
                    <a:pt x="15" y="71"/>
                    <a:pt x="22" y="76"/>
                    <a:pt x="30" y="79"/>
                  </a:cubicBezTo>
                  <a:cubicBezTo>
                    <a:pt x="27" y="75"/>
                    <a:pt x="24" y="70"/>
                    <a:pt x="22" y="64"/>
                  </a:cubicBezTo>
                  <a:close/>
                </a:path>
              </a:pathLst>
            </a:custGeom>
            <a:solidFill>
              <a:srgbClr val="FFFFFF"/>
            </a:solidFill>
            <a:ln>
              <a:noFill/>
            </a:ln>
          </p:spPr>
          <p:txBody>
            <a:bodyPr vert="horz" wrap="square" lIns="91416" tIns="45708" rIns="91416" bIns="45708" numCol="1" anchor="t" anchorCtr="0" compatLnSpc="1">
              <a:prstTxWarp prst="textNoShape">
                <a:avLst/>
              </a:prstTxWarp>
            </a:bodyPr>
            <a:lstStyle/>
            <a:p>
              <a:pPr marL="0" marR="0" lvl="0" indent="0" algn="l" defTabSz="1218369"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 name="Rectangle 15"/>
          <p:cNvSpPr/>
          <p:nvPr/>
        </p:nvSpPr>
        <p:spPr>
          <a:xfrm>
            <a:off x="3721038" y="2990173"/>
            <a:ext cx="344853" cy="253904"/>
          </a:xfrm>
          <a:prstGeom prst="rect">
            <a:avLst/>
          </a:prstGeom>
        </p:spPr>
        <p:txBody>
          <a:bodyPr wrap="none" lIns="91404" tIns="45703" rIns="91404" bIns="45703">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IIS</a:t>
            </a:r>
          </a:p>
        </p:txBody>
      </p:sp>
      <p:grpSp>
        <p:nvGrpSpPr>
          <p:cNvPr id="35" name="Group 34"/>
          <p:cNvGrpSpPr/>
          <p:nvPr/>
        </p:nvGrpSpPr>
        <p:grpSpPr>
          <a:xfrm>
            <a:off x="2222038" y="3483314"/>
            <a:ext cx="822448" cy="927452"/>
            <a:chOff x="1739198" y="3451570"/>
            <a:chExt cx="822662" cy="927692"/>
          </a:xfrm>
        </p:grpSpPr>
        <p:grpSp>
          <p:nvGrpSpPr>
            <p:cNvPr id="24" name="Group 23"/>
            <p:cNvGrpSpPr/>
            <p:nvPr/>
          </p:nvGrpSpPr>
          <p:grpSpPr>
            <a:xfrm>
              <a:off x="1972774" y="3451570"/>
              <a:ext cx="479392" cy="712232"/>
              <a:chOff x="1972774" y="3451570"/>
              <a:chExt cx="479392" cy="712232"/>
            </a:xfrm>
          </p:grpSpPr>
          <p:pic>
            <p:nvPicPr>
              <p:cNvPr id="17"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972774" y="3451570"/>
                <a:ext cx="355510" cy="712232"/>
              </a:xfrm>
              <a:prstGeom prst="rect">
                <a:avLst/>
              </a:prstGeom>
              <a:noFill/>
            </p:spPr>
          </p:pic>
          <p:grpSp>
            <p:nvGrpSpPr>
              <p:cNvPr id="23" name="Group 22"/>
              <p:cNvGrpSpPr/>
              <p:nvPr/>
            </p:nvGrpSpPr>
            <p:grpSpPr>
              <a:xfrm>
                <a:off x="2245986" y="3924261"/>
                <a:ext cx="206180" cy="206424"/>
                <a:chOff x="2245986" y="3924261"/>
                <a:chExt cx="206180" cy="206424"/>
              </a:xfrm>
            </p:grpSpPr>
            <p:grpSp>
              <p:nvGrpSpPr>
                <p:cNvPr id="21" name="Group 20"/>
                <p:cNvGrpSpPr/>
                <p:nvPr/>
              </p:nvGrpSpPr>
              <p:grpSpPr>
                <a:xfrm>
                  <a:off x="2245986" y="3924261"/>
                  <a:ext cx="206180" cy="206424"/>
                  <a:chOff x="1779323" y="4627897"/>
                  <a:chExt cx="472764" cy="473323"/>
                </a:xfrm>
              </p:grpSpPr>
              <p:sp>
                <p:nvSpPr>
                  <p:cNvPr id="18" name="Isosceles Triangle 17"/>
                  <p:cNvSpPr/>
                  <p:nvPr/>
                </p:nvSpPr>
                <p:spPr bwMode="auto">
                  <a:xfrm>
                    <a:off x="1779323" y="4627897"/>
                    <a:ext cx="472764" cy="407555"/>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marL="0" marR="0" lvl="0" indent="0" algn="ctr" defTabSz="913674" rtl="0" eaLnBrk="1" fontAlgn="auto" latinLnBrk="0" hangingPunct="1">
                      <a:lnSpc>
                        <a:spcPct val="100000"/>
                      </a:lnSpc>
                      <a:spcBef>
                        <a:spcPts val="0"/>
                      </a:spcBef>
                      <a:spcAft>
                        <a:spcPts val="0"/>
                      </a:spcAft>
                      <a:buClrTx/>
                      <a:buSzTx/>
                      <a:buFontTx/>
                      <a:buNone/>
                      <a:tabLst/>
                      <a:defRPr/>
                    </a:pPr>
                    <a:endParaRPr kumimoji="0" lang="en-US" sz="2299"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endParaRPr>
                  </a:p>
                </p:txBody>
              </p:sp>
              <p:sp>
                <p:nvSpPr>
                  <p:cNvPr id="19" name="Rectangle 18"/>
                  <p:cNvSpPr/>
                  <p:nvPr/>
                </p:nvSpPr>
                <p:spPr bwMode="auto">
                  <a:xfrm>
                    <a:off x="1779323" y="4824517"/>
                    <a:ext cx="472764" cy="604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marL="0" marR="0" lvl="0" indent="0" algn="ctr" defTabSz="913674" rtl="0" eaLnBrk="1" fontAlgn="auto" latinLnBrk="0" hangingPunct="1">
                      <a:lnSpc>
                        <a:spcPct val="100000"/>
                      </a:lnSpc>
                      <a:spcBef>
                        <a:spcPts val="0"/>
                      </a:spcBef>
                      <a:spcAft>
                        <a:spcPts val="0"/>
                      </a:spcAft>
                      <a:buClrTx/>
                      <a:buSzTx/>
                      <a:buFontTx/>
                      <a:buNone/>
                      <a:tabLst/>
                      <a:defRPr/>
                    </a:pPr>
                    <a:endParaRPr kumimoji="0" lang="en-US" sz="2299"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endParaRPr>
                  </a:p>
                </p:txBody>
              </p:sp>
              <p:sp>
                <p:nvSpPr>
                  <p:cNvPr id="20" name="Rectangle 19"/>
                  <p:cNvSpPr/>
                  <p:nvPr/>
                </p:nvSpPr>
                <p:spPr bwMode="auto">
                  <a:xfrm rot="16200000">
                    <a:off x="1881399" y="4936712"/>
                    <a:ext cx="268612" cy="6040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marL="0" marR="0" lvl="0" indent="0" algn="ctr" defTabSz="913674" rtl="0" eaLnBrk="1" fontAlgn="auto" latinLnBrk="0" hangingPunct="1">
                      <a:lnSpc>
                        <a:spcPct val="100000"/>
                      </a:lnSpc>
                      <a:spcBef>
                        <a:spcPts val="0"/>
                      </a:spcBef>
                      <a:spcAft>
                        <a:spcPts val="0"/>
                      </a:spcAft>
                      <a:buClrTx/>
                      <a:buSzTx/>
                      <a:buFontTx/>
                      <a:buNone/>
                      <a:tabLst/>
                      <a:defRPr/>
                    </a:pPr>
                    <a:endParaRPr kumimoji="0" lang="en-US" sz="2299"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endParaRPr>
                  </a:p>
                </p:txBody>
              </p:sp>
            </p:grpSp>
            <p:sp>
              <p:nvSpPr>
                <p:cNvPr id="22" name="Isosceles Triangle 21"/>
                <p:cNvSpPr/>
                <p:nvPr/>
              </p:nvSpPr>
              <p:spPr bwMode="auto">
                <a:xfrm>
                  <a:off x="2304709" y="3989226"/>
                  <a:ext cx="88734" cy="76495"/>
                </a:xfrm>
                <a:prstGeom prs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marL="0" marR="0" lvl="0" indent="0" algn="ctr" defTabSz="913674" rtl="0" eaLnBrk="1" fontAlgn="auto" latinLnBrk="0" hangingPunct="1">
                    <a:lnSpc>
                      <a:spcPct val="100000"/>
                    </a:lnSpc>
                    <a:spcBef>
                      <a:spcPts val="0"/>
                    </a:spcBef>
                    <a:spcAft>
                      <a:spcPts val="0"/>
                    </a:spcAft>
                    <a:buClrTx/>
                    <a:buSzTx/>
                    <a:buFontTx/>
                    <a:buNone/>
                    <a:tabLst/>
                    <a:defRPr/>
                  </a:pPr>
                  <a:endParaRPr kumimoji="0" lang="en-US" sz="2299"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endParaRPr>
                </a:p>
              </p:txBody>
            </p:sp>
          </p:grpSp>
        </p:grpSp>
        <p:sp>
          <p:nvSpPr>
            <p:cNvPr id="25" name="Rectangle 24"/>
            <p:cNvSpPr/>
            <p:nvPr/>
          </p:nvSpPr>
          <p:spPr>
            <a:xfrm>
              <a:off x="1739198" y="4125283"/>
              <a:ext cx="822662" cy="253979"/>
            </a:xfrm>
            <a:prstGeom prst="rect">
              <a:avLst/>
            </a:prstGeom>
          </p:spPr>
          <p:txBody>
            <a:bodyPr wrap="none">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AD / DNS</a:t>
              </a:r>
            </a:p>
          </p:txBody>
        </p:sp>
      </p:grpSp>
      <p:pic>
        <p:nvPicPr>
          <p:cNvPr id="27" name="Picture 2"/>
          <p:cNvPicPr>
            <a:picLocks noChangeAspect="1" noChangeArrowheads="1"/>
          </p:cNvPicPr>
          <p:nvPr/>
        </p:nvPicPr>
        <p:blipFill rotWithShape="1">
          <a:blip r:embed="rId4" cstate="print">
            <a:lum bright="100000" contrast="100000"/>
          </a:blip>
          <a:srcRect l="9422" t="9591" r="8195" b="13220"/>
          <a:stretch/>
        </p:blipFill>
        <p:spPr bwMode="auto">
          <a:xfrm>
            <a:off x="2269837" y="2402757"/>
            <a:ext cx="732919" cy="629216"/>
          </a:xfrm>
          <a:prstGeom prst="rect">
            <a:avLst/>
          </a:prstGeom>
          <a:noFill/>
          <a:ln w="9525">
            <a:noFill/>
            <a:miter lim="800000"/>
            <a:headEnd/>
            <a:tailEnd/>
          </a:ln>
          <a:effectLst/>
        </p:spPr>
      </p:pic>
      <p:sp>
        <p:nvSpPr>
          <p:cNvPr id="29" name="Rectangle 28"/>
          <p:cNvSpPr/>
          <p:nvPr/>
        </p:nvSpPr>
        <p:spPr>
          <a:xfrm>
            <a:off x="2466023" y="2990100"/>
            <a:ext cx="447417" cy="253904"/>
          </a:xfrm>
          <a:prstGeom prst="rect">
            <a:avLst/>
          </a:prstGeom>
        </p:spPr>
        <p:txBody>
          <a:bodyPr wrap="none" lIns="91404" tIns="45703" rIns="91404" bIns="45703">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SQL</a:t>
            </a:r>
          </a:p>
        </p:txBody>
      </p:sp>
      <p:pic>
        <p:nvPicPr>
          <p:cNvPr id="30" name="Picture 2"/>
          <p:cNvPicPr>
            <a:picLocks noChangeAspect="1" noChangeArrowheads="1"/>
          </p:cNvPicPr>
          <p:nvPr/>
        </p:nvPicPr>
        <p:blipFill>
          <a:blip r:embed="rId5">
            <a:clrChange>
              <a:clrFrom>
                <a:srgbClr val="4EB1E4"/>
              </a:clrFrom>
              <a:clrTo>
                <a:srgbClr val="4EB1E4">
                  <a:alpha val="0"/>
                </a:srgbClr>
              </a:clrTo>
            </a:clrChange>
            <a:extLst>
              <a:ext uri="{28A0092B-C50C-407E-A947-70E740481C1C}">
                <a14:useLocalDpi xmlns:a14="http://schemas.microsoft.com/office/drawing/2010/main" val="0"/>
              </a:ext>
            </a:extLst>
          </a:blip>
          <a:srcRect/>
          <a:stretch>
            <a:fillRect/>
          </a:stretch>
        </p:blipFill>
        <p:spPr bwMode="auto">
          <a:xfrm>
            <a:off x="2808163" y="2711004"/>
            <a:ext cx="333250" cy="30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2150826" y="4442670"/>
            <a:ext cx="964859" cy="989073"/>
            <a:chOff x="1809804" y="4442923"/>
            <a:chExt cx="965110" cy="989329"/>
          </a:xfrm>
        </p:grpSpPr>
        <p:pic>
          <p:nvPicPr>
            <p:cNvPr id="31" name="Picture 2"/>
            <p:cNvPicPr>
              <a:picLocks noChangeAspect="1" noChangeArrowheads="1"/>
            </p:cNvPicPr>
            <p:nvPr/>
          </p:nvPicPr>
          <p:blipFill>
            <a:blip r:embed="rId4" cstate="print">
              <a:lum bright="100000" contrast="100000"/>
            </a:blip>
            <a:srcRect/>
            <a:stretch>
              <a:fillRect/>
            </a:stretch>
          </p:blipFill>
          <p:spPr bwMode="auto">
            <a:xfrm>
              <a:off x="1809804" y="4442923"/>
              <a:ext cx="965110" cy="884298"/>
            </a:xfrm>
            <a:prstGeom prst="rect">
              <a:avLst/>
            </a:prstGeom>
            <a:noFill/>
            <a:ln w="9525">
              <a:noFill/>
              <a:miter lim="800000"/>
              <a:headEnd/>
              <a:tailEnd/>
            </a:ln>
            <a:effectLst/>
          </p:spPr>
        </p:pic>
        <p:sp>
          <p:nvSpPr>
            <p:cNvPr id="32" name="Rectangle 31"/>
            <p:cNvSpPr/>
            <p:nvPr/>
          </p:nvSpPr>
          <p:spPr>
            <a:xfrm>
              <a:off x="1852359" y="5178273"/>
              <a:ext cx="811441" cy="253979"/>
            </a:xfrm>
            <a:prstGeom prst="rect">
              <a:avLst/>
            </a:prstGeom>
          </p:spPr>
          <p:txBody>
            <a:bodyPr wrap="none">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Exchange</a:t>
              </a:r>
            </a:p>
          </p:txBody>
        </p:sp>
        <p:sp>
          <p:nvSpPr>
            <p:cNvPr id="33" name="Freeform 128"/>
            <p:cNvSpPr>
              <a:spLocks noEditPoints="1"/>
            </p:cNvSpPr>
            <p:nvPr/>
          </p:nvSpPr>
          <p:spPr bwMode="black">
            <a:xfrm>
              <a:off x="2433694" y="4961317"/>
              <a:ext cx="322748" cy="225728"/>
            </a:xfrm>
            <a:custGeom>
              <a:avLst/>
              <a:gdLst>
                <a:gd name="T0" fmla="*/ 7 w 300"/>
                <a:gd name="T1" fmla="*/ 0 h 210"/>
                <a:gd name="T2" fmla="*/ 293 w 300"/>
                <a:gd name="T3" fmla="*/ 0 h 210"/>
                <a:gd name="T4" fmla="*/ 150 w 300"/>
                <a:gd name="T5" fmla="*/ 120 h 210"/>
                <a:gd name="T6" fmla="*/ 7 w 300"/>
                <a:gd name="T7" fmla="*/ 0 h 210"/>
                <a:gd name="T8" fmla="*/ 153 w 300"/>
                <a:gd name="T9" fmla="*/ 130 h 210"/>
                <a:gd name="T10" fmla="*/ 153 w 300"/>
                <a:gd name="T11" fmla="*/ 130 h 210"/>
                <a:gd name="T12" fmla="*/ 153 w 300"/>
                <a:gd name="T13" fmla="*/ 131 h 210"/>
                <a:gd name="T14" fmla="*/ 152 w 300"/>
                <a:gd name="T15" fmla="*/ 131 h 210"/>
                <a:gd name="T16" fmla="*/ 152 w 300"/>
                <a:gd name="T17" fmla="*/ 131 h 210"/>
                <a:gd name="T18" fmla="*/ 151 w 300"/>
                <a:gd name="T19" fmla="*/ 131 h 210"/>
                <a:gd name="T20" fmla="*/ 151 w 300"/>
                <a:gd name="T21" fmla="*/ 131 h 210"/>
                <a:gd name="T22" fmla="*/ 150 w 300"/>
                <a:gd name="T23" fmla="*/ 131 h 210"/>
                <a:gd name="T24" fmla="*/ 150 w 300"/>
                <a:gd name="T25" fmla="*/ 131 h 210"/>
                <a:gd name="T26" fmla="*/ 150 w 300"/>
                <a:gd name="T27" fmla="*/ 131 h 210"/>
                <a:gd name="T28" fmla="*/ 149 w 300"/>
                <a:gd name="T29" fmla="*/ 131 h 210"/>
                <a:gd name="T30" fmla="*/ 149 w 300"/>
                <a:gd name="T31" fmla="*/ 131 h 210"/>
                <a:gd name="T32" fmla="*/ 148 w 300"/>
                <a:gd name="T33" fmla="*/ 131 h 210"/>
                <a:gd name="T34" fmla="*/ 148 w 300"/>
                <a:gd name="T35" fmla="*/ 131 h 210"/>
                <a:gd name="T36" fmla="*/ 147 w 300"/>
                <a:gd name="T37" fmla="*/ 131 h 210"/>
                <a:gd name="T38" fmla="*/ 147 w 300"/>
                <a:gd name="T39" fmla="*/ 130 h 210"/>
                <a:gd name="T40" fmla="*/ 147 w 300"/>
                <a:gd name="T41" fmla="*/ 130 h 210"/>
                <a:gd name="T42" fmla="*/ 125 w 300"/>
                <a:gd name="T43" fmla="*/ 112 h 210"/>
                <a:gd name="T44" fmla="*/ 8 w 300"/>
                <a:gd name="T45" fmla="*/ 210 h 210"/>
                <a:gd name="T46" fmla="*/ 293 w 300"/>
                <a:gd name="T47" fmla="*/ 210 h 210"/>
                <a:gd name="T48" fmla="*/ 175 w 300"/>
                <a:gd name="T49" fmla="*/ 112 h 210"/>
                <a:gd name="T50" fmla="*/ 153 w 300"/>
                <a:gd name="T51" fmla="*/ 130 h 210"/>
                <a:gd name="T52" fmla="*/ 0 w 300"/>
                <a:gd name="T53" fmla="*/ 6 h 210"/>
                <a:gd name="T54" fmla="*/ 0 w 300"/>
                <a:gd name="T55" fmla="*/ 204 h 210"/>
                <a:gd name="T56" fmla="*/ 118 w 300"/>
                <a:gd name="T57" fmla="*/ 106 h 210"/>
                <a:gd name="T58" fmla="*/ 0 w 300"/>
                <a:gd name="T59" fmla="*/ 6 h 210"/>
                <a:gd name="T60" fmla="*/ 182 w 300"/>
                <a:gd name="T61" fmla="*/ 106 h 210"/>
                <a:gd name="T62" fmla="*/ 300 w 300"/>
                <a:gd name="T63" fmla="*/ 204 h 210"/>
                <a:gd name="T64" fmla="*/ 300 w 300"/>
                <a:gd name="T65" fmla="*/ 6 h 210"/>
                <a:gd name="T66" fmla="*/ 182 w 300"/>
                <a:gd name="T67" fmla="*/ 1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84" tIns="41142" rIns="82284" bIns="41142" numCol="1" anchor="t" anchorCtr="0" compatLnSpc="1">
              <a:prstTxWarp prst="textNoShape">
                <a:avLst/>
              </a:prstTxWarp>
            </a:bodyPr>
            <a:lstStyle/>
            <a:p>
              <a:pPr marL="0" marR="0" lvl="0" indent="0" algn="l" defTabSz="121836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alpha val="99000"/>
                  </a:srgbClr>
                </a:solidFill>
                <a:effectLst/>
                <a:uLnTx/>
                <a:uFillTx/>
                <a:latin typeface="Calibri" panose="020F0502020204030204"/>
                <a:ea typeface="+mn-ea"/>
                <a:cs typeface="+mn-cs"/>
              </a:endParaRPr>
            </a:p>
          </p:txBody>
        </p:sp>
      </p:grpSp>
      <p:sp>
        <p:nvSpPr>
          <p:cNvPr id="36" name="Freeform 27"/>
          <p:cNvSpPr>
            <a:spLocks noChangeAspect="1" noEditPoints="1"/>
          </p:cNvSpPr>
          <p:nvPr/>
        </p:nvSpPr>
        <p:spPr bwMode="black">
          <a:xfrm>
            <a:off x="1190799" y="3566211"/>
            <a:ext cx="510214" cy="328666"/>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bg1"/>
          </a:solidFill>
          <a:extLst/>
        </p:spPr>
        <p:txBody>
          <a:bodyPr vert="horz" wrap="square" lIns="91404" tIns="45703" rIns="91404" bIns="45703" numCol="1" anchor="t" anchorCtr="0" compatLnSpc="1">
            <a:prstTxWarp prst="textNoShape">
              <a:avLst/>
            </a:prstTxWarp>
          </a:bodyPr>
          <a:lstStyle/>
          <a:p>
            <a:pPr marL="0" marR="0" lvl="0" indent="0" algn="l" defTabSz="1218369"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Freeform 27"/>
          <p:cNvSpPr>
            <a:spLocks noChangeAspect="1" noEditPoints="1"/>
          </p:cNvSpPr>
          <p:nvPr/>
        </p:nvSpPr>
        <p:spPr bwMode="black">
          <a:xfrm>
            <a:off x="1190799" y="4043045"/>
            <a:ext cx="510214" cy="328666"/>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bg1"/>
          </a:solidFill>
          <a:extLst/>
        </p:spPr>
        <p:txBody>
          <a:bodyPr vert="horz" wrap="square" lIns="91404" tIns="45703" rIns="91404" bIns="45703" numCol="1" anchor="t" anchorCtr="0" compatLnSpc="1">
            <a:prstTxWarp prst="textNoShape">
              <a:avLst/>
            </a:prstTxWarp>
          </a:bodyPr>
          <a:lstStyle/>
          <a:p>
            <a:pPr marL="0" marR="0" lvl="0" indent="0" algn="l" defTabSz="1218369"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Freeform 27"/>
          <p:cNvSpPr>
            <a:spLocks noChangeAspect="1" noEditPoints="1"/>
          </p:cNvSpPr>
          <p:nvPr/>
        </p:nvSpPr>
        <p:spPr bwMode="black">
          <a:xfrm>
            <a:off x="1190799" y="4519878"/>
            <a:ext cx="510214" cy="328666"/>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bg1"/>
          </a:solidFill>
          <a:extLst/>
        </p:spPr>
        <p:txBody>
          <a:bodyPr vert="horz" wrap="square" lIns="91404" tIns="45703" rIns="91404" bIns="45703" numCol="1" anchor="t" anchorCtr="0" compatLnSpc="1">
            <a:prstTxWarp prst="textNoShape">
              <a:avLst/>
            </a:prstTxWarp>
          </a:bodyPr>
          <a:lstStyle/>
          <a:p>
            <a:pPr marL="0" marR="0" lvl="0" indent="0" algn="l" defTabSz="1218369"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Freeform 27"/>
          <p:cNvSpPr>
            <a:spLocks noChangeAspect="1" noEditPoints="1"/>
          </p:cNvSpPr>
          <p:nvPr/>
        </p:nvSpPr>
        <p:spPr bwMode="black">
          <a:xfrm>
            <a:off x="1190799" y="4996709"/>
            <a:ext cx="510214" cy="328666"/>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bg1"/>
          </a:solidFill>
          <a:extLst/>
        </p:spPr>
        <p:txBody>
          <a:bodyPr vert="horz" wrap="square" lIns="91404" tIns="45703" rIns="91404" bIns="45703" numCol="1" anchor="t" anchorCtr="0" compatLnSpc="1">
            <a:prstTxWarp prst="textNoShape">
              <a:avLst/>
            </a:prstTxWarp>
          </a:bodyPr>
          <a:lstStyle/>
          <a:p>
            <a:pPr marL="0" marR="0" lvl="0" indent="0" algn="l" defTabSz="1218369"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1" name="Group 90"/>
          <p:cNvGrpSpPr/>
          <p:nvPr/>
        </p:nvGrpSpPr>
        <p:grpSpPr>
          <a:xfrm>
            <a:off x="10140991" y="4844696"/>
            <a:ext cx="375965" cy="558574"/>
            <a:chOff x="1972774" y="3451570"/>
            <a:chExt cx="479392" cy="712232"/>
          </a:xfrm>
        </p:grpSpPr>
        <p:pic>
          <p:nvPicPr>
            <p:cNvPr id="93"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972774" y="3451570"/>
              <a:ext cx="355510" cy="712232"/>
            </a:xfrm>
            <a:prstGeom prst="rect">
              <a:avLst/>
            </a:prstGeom>
            <a:noFill/>
          </p:spPr>
        </p:pic>
        <p:grpSp>
          <p:nvGrpSpPr>
            <p:cNvPr id="94" name="Group 93"/>
            <p:cNvGrpSpPr/>
            <p:nvPr/>
          </p:nvGrpSpPr>
          <p:grpSpPr>
            <a:xfrm>
              <a:off x="2245986" y="3924261"/>
              <a:ext cx="206180" cy="206424"/>
              <a:chOff x="2245986" y="3924261"/>
              <a:chExt cx="206180" cy="206424"/>
            </a:xfrm>
          </p:grpSpPr>
          <p:grpSp>
            <p:nvGrpSpPr>
              <p:cNvPr id="95" name="Group 94"/>
              <p:cNvGrpSpPr/>
              <p:nvPr/>
            </p:nvGrpSpPr>
            <p:grpSpPr>
              <a:xfrm>
                <a:off x="2245986" y="3924261"/>
                <a:ext cx="206180" cy="206424"/>
                <a:chOff x="1779323" y="4627897"/>
                <a:chExt cx="472764" cy="473323"/>
              </a:xfrm>
            </p:grpSpPr>
            <p:sp>
              <p:nvSpPr>
                <p:cNvPr id="97" name="Isosceles Triangle 96"/>
                <p:cNvSpPr/>
                <p:nvPr/>
              </p:nvSpPr>
              <p:spPr bwMode="auto">
                <a:xfrm>
                  <a:off x="1779323" y="4627897"/>
                  <a:ext cx="472764" cy="407555"/>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marL="0" marR="0" lvl="0" indent="0" algn="ctr" defTabSz="913674" rtl="0" eaLnBrk="1" fontAlgn="auto" latinLnBrk="0" hangingPunct="1">
                    <a:lnSpc>
                      <a:spcPct val="100000"/>
                    </a:lnSpc>
                    <a:spcBef>
                      <a:spcPts val="0"/>
                    </a:spcBef>
                    <a:spcAft>
                      <a:spcPts val="0"/>
                    </a:spcAft>
                    <a:buClrTx/>
                    <a:buSzTx/>
                    <a:buFontTx/>
                    <a:buNone/>
                    <a:tabLst/>
                    <a:defRPr/>
                  </a:pPr>
                  <a:endParaRPr kumimoji="0" lang="en-US" sz="2299"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98" name="Rectangle 97"/>
                <p:cNvSpPr/>
                <p:nvPr/>
              </p:nvSpPr>
              <p:spPr bwMode="auto">
                <a:xfrm>
                  <a:off x="1779323" y="4824517"/>
                  <a:ext cx="472764" cy="604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marL="0" marR="0" lvl="0" indent="0" algn="ctr" defTabSz="913674" rtl="0" eaLnBrk="1" fontAlgn="auto" latinLnBrk="0" hangingPunct="1">
                    <a:lnSpc>
                      <a:spcPct val="100000"/>
                    </a:lnSpc>
                    <a:spcBef>
                      <a:spcPts val="0"/>
                    </a:spcBef>
                    <a:spcAft>
                      <a:spcPts val="0"/>
                    </a:spcAft>
                    <a:buClrTx/>
                    <a:buSzTx/>
                    <a:buFontTx/>
                    <a:buNone/>
                    <a:tabLst/>
                    <a:defRPr/>
                  </a:pPr>
                  <a:endParaRPr kumimoji="0" lang="en-US" sz="2299"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99" name="Rectangle 98"/>
                <p:cNvSpPr/>
                <p:nvPr/>
              </p:nvSpPr>
              <p:spPr bwMode="auto">
                <a:xfrm rot="16200000">
                  <a:off x="1881399" y="4936712"/>
                  <a:ext cx="268612" cy="6040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marL="0" marR="0" lvl="0" indent="0" algn="ctr" defTabSz="913674" rtl="0" eaLnBrk="1" fontAlgn="auto" latinLnBrk="0" hangingPunct="1">
                    <a:lnSpc>
                      <a:spcPct val="100000"/>
                    </a:lnSpc>
                    <a:spcBef>
                      <a:spcPts val="0"/>
                    </a:spcBef>
                    <a:spcAft>
                      <a:spcPts val="0"/>
                    </a:spcAft>
                    <a:buClrTx/>
                    <a:buSzTx/>
                    <a:buFontTx/>
                    <a:buNone/>
                    <a:tabLst/>
                    <a:defRPr/>
                  </a:pPr>
                  <a:endParaRPr kumimoji="0" lang="en-US" sz="2299"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grpSp>
          <p:sp>
            <p:nvSpPr>
              <p:cNvPr id="96" name="Isosceles Triangle 95"/>
              <p:cNvSpPr/>
              <p:nvPr/>
            </p:nvSpPr>
            <p:spPr bwMode="auto">
              <a:xfrm>
                <a:off x="2304709" y="3989226"/>
                <a:ext cx="88734" cy="76495"/>
              </a:xfrm>
              <a:prstGeom prst="triangl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2" tIns="45706" rIns="91412" bIns="45706" numCol="1" rtlCol="0" anchor="ctr" anchorCtr="0" compatLnSpc="1">
                <a:prstTxWarp prst="textNoShape">
                  <a:avLst/>
                </a:prstTxWarp>
              </a:bodyPr>
              <a:lstStyle/>
              <a:p>
                <a:pPr marL="0" marR="0" lvl="0" indent="0" algn="ctr" defTabSz="913674" rtl="0" eaLnBrk="1" fontAlgn="auto" latinLnBrk="0" hangingPunct="1">
                  <a:lnSpc>
                    <a:spcPct val="100000"/>
                  </a:lnSpc>
                  <a:spcBef>
                    <a:spcPts val="0"/>
                  </a:spcBef>
                  <a:spcAft>
                    <a:spcPts val="0"/>
                  </a:spcAft>
                  <a:buClrTx/>
                  <a:buSzTx/>
                  <a:buFontTx/>
                  <a:buNone/>
                  <a:tabLst/>
                  <a:defRPr/>
                </a:pPr>
                <a:endParaRPr kumimoji="0" lang="en-US" sz="2299"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grpSp>
      </p:grpSp>
      <p:pic>
        <p:nvPicPr>
          <p:cNvPr id="101"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0867585" y="4844696"/>
            <a:ext cx="278810" cy="558574"/>
          </a:xfrm>
          <a:prstGeom prst="rect">
            <a:avLst/>
          </a:prstGeom>
          <a:noFill/>
        </p:spPr>
      </p:pic>
      <p:pic>
        <p:nvPicPr>
          <p:cNvPr id="92"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9447015" y="4844696"/>
            <a:ext cx="278810" cy="558574"/>
          </a:xfrm>
          <a:prstGeom prst="rect">
            <a:avLst/>
          </a:prstGeom>
          <a:noFill/>
        </p:spPr>
      </p:pic>
      <p:sp>
        <p:nvSpPr>
          <p:cNvPr id="106" name="Rectangle 105"/>
          <p:cNvSpPr/>
          <p:nvPr/>
        </p:nvSpPr>
        <p:spPr>
          <a:xfrm>
            <a:off x="9471347" y="5414044"/>
            <a:ext cx="225965" cy="161605"/>
          </a:xfrm>
          <a:prstGeom prst="rect">
            <a:avLst/>
          </a:prstGeom>
        </p:spPr>
        <p:txBody>
          <a:bodyPr wrap="none" lIns="0" tIns="0" rIns="0" bIns="0">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File</a:t>
            </a:r>
          </a:p>
        </p:txBody>
      </p:sp>
      <p:sp>
        <p:nvSpPr>
          <p:cNvPr id="107" name="Rectangle 106"/>
          <p:cNvSpPr/>
          <p:nvPr/>
        </p:nvSpPr>
        <p:spPr>
          <a:xfrm>
            <a:off x="10010062" y="5414044"/>
            <a:ext cx="637829" cy="161605"/>
          </a:xfrm>
          <a:prstGeom prst="rect">
            <a:avLst/>
          </a:prstGeom>
        </p:spPr>
        <p:txBody>
          <a:bodyPr wrap="none" lIns="0" tIns="0" rIns="0" bIns="0">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AD / DNS</a:t>
            </a:r>
          </a:p>
        </p:txBody>
      </p:sp>
      <p:sp>
        <p:nvSpPr>
          <p:cNvPr id="110" name="Rectangle 109"/>
          <p:cNvSpPr/>
          <p:nvPr/>
        </p:nvSpPr>
        <p:spPr>
          <a:xfrm>
            <a:off x="10886667" y="5414044"/>
            <a:ext cx="262825" cy="161605"/>
          </a:xfrm>
          <a:prstGeom prst="rect">
            <a:avLst/>
          </a:prstGeom>
        </p:spPr>
        <p:txBody>
          <a:bodyPr wrap="none" lIns="0" tIns="0" rIns="0" bIns="0">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SQL</a:t>
            </a:r>
          </a:p>
        </p:txBody>
      </p:sp>
      <p:pic>
        <p:nvPicPr>
          <p:cNvPr id="72" name="Picture 2"/>
          <p:cNvPicPr>
            <a:picLocks noChangeAspect="1" noChangeArrowheads="1"/>
          </p:cNvPicPr>
          <p:nvPr/>
        </p:nvPicPr>
        <p:blipFill>
          <a:blip r:embed="rId6">
            <a:clrChange>
              <a:clrFrom>
                <a:srgbClr val="4EB1E4"/>
              </a:clrFrom>
              <a:clrTo>
                <a:srgbClr val="4EB1E4">
                  <a:alpha val="0"/>
                </a:srgbClr>
              </a:clrTo>
            </a:clrChange>
            <a:extLst>
              <a:ext uri="{28A0092B-C50C-407E-A947-70E740481C1C}">
                <a14:useLocalDpi xmlns:a14="http://schemas.microsoft.com/office/drawing/2010/main" val="0"/>
              </a:ext>
            </a:extLst>
          </a:blip>
          <a:srcRect/>
          <a:stretch>
            <a:fillRect/>
          </a:stretch>
        </p:blipFill>
        <p:spPr bwMode="auto">
          <a:xfrm>
            <a:off x="11088780" y="5171915"/>
            <a:ext cx="201480" cy="18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0716195" y="4829081"/>
            <a:ext cx="300029" cy="601082"/>
          </a:xfrm>
          <a:prstGeom prst="rect">
            <a:avLst/>
          </a:prstGeom>
          <a:noFill/>
        </p:spPr>
      </p:pic>
      <p:sp>
        <p:nvSpPr>
          <p:cNvPr id="70" name="Rectangle 69"/>
          <p:cNvSpPr/>
          <p:nvPr/>
        </p:nvSpPr>
        <p:spPr>
          <a:xfrm>
            <a:off x="10439723" y="3235664"/>
            <a:ext cx="716356" cy="161605"/>
          </a:xfrm>
          <a:prstGeom prst="rect">
            <a:avLst/>
          </a:prstGeom>
        </p:spPr>
        <p:txBody>
          <a:bodyPr wrap="none" lIns="0" tIns="0" rIns="0" bIns="0">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SharePoint</a:t>
            </a:r>
            <a:endParaRPr kumimoji="0" lang="en-US" sz="1100"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endParaRPr>
          </a:p>
        </p:txBody>
      </p:sp>
      <p:sp>
        <p:nvSpPr>
          <p:cNvPr id="71" name="Rectangle 70"/>
          <p:cNvSpPr/>
          <p:nvPr/>
        </p:nvSpPr>
        <p:spPr>
          <a:xfrm>
            <a:off x="9670611" y="3243449"/>
            <a:ext cx="149041" cy="152309"/>
          </a:xfrm>
          <a:prstGeom prst="rect">
            <a:avLst/>
          </a:prstGeom>
        </p:spPr>
        <p:txBody>
          <a:bodyPr wrap="none" lIns="0" tIns="0" rIns="0" bIns="0">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IIS</a:t>
            </a:r>
          </a:p>
        </p:txBody>
      </p:sp>
      <p:pic>
        <p:nvPicPr>
          <p:cNvPr id="74" name="Picture 2"/>
          <p:cNvPicPr>
            <a:picLocks noChangeAspect="1" noChangeArrowheads="1"/>
          </p:cNvPicPr>
          <p:nvPr/>
        </p:nvPicPr>
        <p:blipFill rotWithShape="1">
          <a:blip r:embed="rId4" cstate="print">
            <a:lum bright="100000" contrast="100000"/>
          </a:blip>
          <a:srcRect l="9422" t="9591" r="8195" b="13220"/>
          <a:stretch/>
        </p:blipFill>
        <p:spPr bwMode="auto">
          <a:xfrm>
            <a:off x="10431443" y="2577635"/>
            <a:ext cx="732919" cy="629216"/>
          </a:xfrm>
          <a:prstGeom prst="rect">
            <a:avLst/>
          </a:prstGeom>
          <a:noFill/>
          <a:ln w="9525">
            <a:noFill/>
            <a:miter lim="800000"/>
            <a:headEnd/>
            <a:tailEnd/>
          </a:ln>
          <a:effectLst/>
        </p:spPr>
      </p:pic>
      <p:grpSp>
        <p:nvGrpSpPr>
          <p:cNvPr id="57" name="Group 56"/>
          <p:cNvGrpSpPr/>
          <p:nvPr/>
        </p:nvGrpSpPr>
        <p:grpSpPr>
          <a:xfrm>
            <a:off x="9352884" y="2586318"/>
            <a:ext cx="869718" cy="629216"/>
            <a:chOff x="2870782" y="2512291"/>
            <a:chExt cx="791194" cy="572406"/>
          </a:xfrm>
        </p:grpSpPr>
        <p:pic>
          <p:nvPicPr>
            <p:cNvPr id="58" name="Picture 2"/>
            <p:cNvPicPr>
              <a:picLocks noChangeAspect="1" noChangeArrowheads="1"/>
            </p:cNvPicPr>
            <p:nvPr/>
          </p:nvPicPr>
          <p:blipFill rotWithShape="1">
            <a:blip r:embed="rId4" cstate="print">
              <a:lum bright="100000" contrast="100000"/>
            </a:blip>
            <a:srcRect l="9422" t="9591" r="8195" b="13220"/>
            <a:stretch/>
          </p:blipFill>
          <p:spPr bwMode="auto">
            <a:xfrm>
              <a:off x="2870782" y="2512291"/>
              <a:ext cx="666746" cy="572406"/>
            </a:xfrm>
            <a:prstGeom prst="rect">
              <a:avLst/>
            </a:prstGeom>
            <a:noFill/>
            <a:ln w="9525">
              <a:noFill/>
              <a:miter lim="800000"/>
              <a:headEnd/>
              <a:tailEnd/>
            </a:ln>
            <a:effectLst/>
          </p:spPr>
        </p:pic>
        <p:sp>
          <p:nvSpPr>
            <p:cNvPr id="61" name="Freeform 6"/>
            <p:cNvSpPr>
              <a:spLocks noChangeAspect="1" noEditPoints="1"/>
            </p:cNvSpPr>
            <p:nvPr/>
          </p:nvSpPr>
          <p:spPr bwMode="black">
            <a:xfrm>
              <a:off x="3363172" y="2782146"/>
              <a:ext cx="298804" cy="302551"/>
            </a:xfrm>
            <a:custGeom>
              <a:avLst/>
              <a:gdLst>
                <a:gd name="T0" fmla="*/ 84 w 84"/>
                <a:gd name="T1" fmla="*/ 43 h 85"/>
                <a:gd name="T2" fmla="*/ 0 w 84"/>
                <a:gd name="T3" fmla="*/ 43 h 85"/>
                <a:gd name="T4" fmla="*/ 76 w 84"/>
                <a:gd name="T5" fmla="*/ 27 h 85"/>
                <a:gd name="T6" fmla="*/ 65 w 84"/>
                <a:gd name="T7" fmla="*/ 40 h 85"/>
                <a:gd name="T8" fmla="*/ 76 w 84"/>
                <a:gd name="T9" fmla="*/ 27 h 85"/>
                <a:gd name="T10" fmla="*/ 45 w 84"/>
                <a:gd name="T11" fmla="*/ 27 h 85"/>
                <a:gd name="T12" fmla="*/ 62 w 84"/>
                <a:gd name="T13" fmla="*/ 40 h 85"/>
                <a:gd name="T14" fmla="*/ 40 w 84"/>
                <a:gd name="T15" fmla="*/ 27 h 85"/>
                <a:gd name="T16" fmla="*/ 21 w 84"/>
                <a:gd name="T17" fmla="*/ 40 h 85"/>
                <a:gd name="T18" fmla="*/ 40 w 84"/>
                <a:gd name="T19" fmla="*/ 27 h 85"/>
                <a:gd name="T20" fmla="*/ 8 w 84"/>
                <a:gd name="T21" fmla="*/ 27 h 85"/>
                <a:gd name="T22" fmla="*/ 19 w 84"/>
                <a:gd name="T23" fmla="*/ 40 h 85"/>
                <a:gd name="T24" fmla="*/ 10 w 84"/>
                <a:gd name="T25" fmla="*/ 21 h 85"/>
                <a:gd name="T26" fmla="*/ 30 w 84"/>
                <a:gd name="T27" fmla="*/ 6 h 85"/>
                <a:gd name="T28" fmla="*/ 25 w 84"/>
                <a:gd name="T29" fmla="*/ 21 h 85"/>
                <a:gd name="T30" fmla="*/ 40 w 84"/>
                <a:gd name="T31" fmla="*/ 4 h 85"/>
                <a:gd name="T32" fmla="*/ 45 w 84"/>
                <a:gd name="T33" fmla="*/ 21 h 85"/>
                <a:gd name="T34" fmla="*/ 45 w 84"/>
                <a:gd name="T35" fmla="*/ 5 h 85"/>
                <a:gd name="T36" fmla="*/ 62 w 84"/>
                <a:gd name="T37" fmla="*/ 21 h 85"/>
                <a:gd name="T38" fmla="*/ 54 w 84"/>
                <a:gd name="T39" fmla="*/ 6 h 85"/>
                <a:gd name="T40" fmla="*/ 80 w 84"/>
                <a:gd name="T41" fmla="*/ 45 h 85"/>
                <a:gd name="T42" fmla="*/ 63 w 84"/>
                <a:gd name="T43" fmla="*/ 59 h 85"/>
                <a:gd name="T44" fmla="*/ 80 w 84"/>
                <a:gd name="T45" fmla="*/ 45 h 85"/>
                <a:gd name="T46" fmla="*/ 45 w 84"/>
                <a:gd name="T47" fmla="*/ 45 h 85"/>
                <a:gd name="T48" fmla="*/ 61 w 84"/>
                <a:gd name="T49" fmla="*/ 59 h 85"/>
                <a:gd name="T50" fmla="*/ 40 w 84"/>
                <a:gd name="T51" fmla="*/ 45 h 85"/>
                <a:gd name="T52" fmla="*/ 23 w 84"/>
                <a:gd name="T53" fmla="*/ 59 h 85"/>
                <a:gd name="T54" fmla="*/ 40 w 84"/>
                <a:gd name="T55" fmla="*/ 45 h 85"/>
                <a:gd name="T56" fmla="*/ 4 w 84"/>
                <a:gd name="T57" fmla="*/ 45 h 85"/>
                <a:gd name="T58" fmla="*/ 21 w 84"/>
                <a:gd name="T59" fmla="*/ 59 h 85"/>
                <a:gd name="T60" fmla="*/ 45 w 84"/>
                <a:gd name="T61" fmla="*/ 64 h 85"/>
                <a:gd name="T62" fmla="*/ 59 w 84"/>
                <a:gd name="T63" fmla="*/ 64 h 85"/>
                <a:gd name="T64" fmla="*/ 40 w 84"/>
                <a:gd name="T65" fmla="*/ 81 h 85"/>
                <a:gd name="T66" fmla="*/ 25 w 84"/>
                <a:gd name="T67" fmla="*/ 64 h 85"/>
                <a:gd name="T68" fmla="*/ 73 w 84"/>
                <a:gd name="T69" fmla="*/ 64 h 85"/>
                <a:gd name="T70" fmla="*/ 54 w 84"/>
                <a:gd name="T71" fmla="*/ 79 h 85"/>
                <a:gd name="T72" fmla="*/ 22 w 84"/>
                <a:gd name="T73" fmla="*/ 64 h 85"/>
                <a:gd name="T74" fmla="*/ 30 w 84"/>
                <a:gd name="T75"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5">
                  <a:moveTo>
                    <a:pt x="42" y="0"/>
                  </a:moveTo>
                  <a:cubicBezTo>
                    <a:pt x="65" y="0"/>
                    <a:pt x="84" y="19"/>
                    <a:pt x="84" y="43"/>
                  </a:cubicBezTo>
                  <a:cubicBezTo>
                    <a:pt x="84" y="66"/>
                    <a:pt x="65" y="85"/>
                    <a:pt x="42" y="85"/>
                  </a:cubicBezTo>
                  <a:cubicBezTo>
                    <a:pt x="19" y="85"/>
                    <a:pt x="0" y="66"/>
                    <a:pt x="0" y="43"/>
                  </a:cubicBezTo>
                  <a:cubicBezTo>
                    <a:pt x="0" y="19"/>
                    <a:pt x="19" y="0"/>
                    <a:pt x="42" y="0"/>
                  </a:cubicBezTo>
                  <a:close/>
                  <a:moveTo>
                    <a:pt x="76" y="27"/>
                  </a:moveTo>
                  <a:cubicBezTo>
                    <a:pt x="63" y="27"/>
                    <a:pt x="63" y="27"/>
                    <a:pt x="63" y="27"/>
                  </a:cubicBezTo>
                  <a:cubicBezTo>
                    <a:pt x="64" y="31"/>
                    <a:pt x="65" y="35"/>
                    <a:pt x="65" y="40"/>
                  </a:cubicBezTo>
                  <a:cubicBezTo>
                    <a:pt x="80" y="40"/>
                    <a:pt x="80" y="40"/>
                    <a:pt x="80" y="40"/>
                  </a:cubicBezTo>
                  <a:cubicBezTo>
                    <a:pt x="79" y="35"/>
                    <a:pt x="78" y="31"/>
                    <a:pt x="76" y="27"/>
                  </a:cubicBezTo>
                  <a:close/>
                  <a:moveTo>
                    <a:pt x="61" y="27"/>
                  </a:moveTo>
                  <a:cubicBezTo>
                    <a:pt x="45" y="27"/>
                    <a:pt x="45" y="27"/>
                    <a:pt x="45" y="27"/>
                  </a:cubicBezTo>
                  <a:cubicBezTo>
                    <a:pt x="45" y="40"/>
                    <a:pt x="45" y="40"/>
                    <a:pt x="45" y="40"/>
                  </a:cubicBezTo>
                  <a:cubicBezTo>
                    <a:pt x="62" y="40"/>
                    <a:pt x="62" y="40"/>
                    <a:pt x="62" y="40"/>
                  </a:cubicBezTo>
                  <a:cubicBezTo>
                    <a:pt x="62" y="35"/>
                    <a:pt x="62" y="31"/>
                    <a:pt x="61" y="27"/>
                  </a:cubicBezTo>
                  <a:close/>
                  <a:moveTo>
                    <a:pt x="40" y="27"/>
                  </a:moveTo>
                  <a:cubicBezTo>
                    <a:pt x="23" y="27"/>
                    <a:pt x="23" y="27"/>
                    <a:pt x="23" y="27"/>
                  </a:cubicBezTo>
                  <a:cubicBezTo>
                    <a:pt x="22" y="31"/>
                    <a:pt x="22" y="35"/>
                    <a:pt x="21" y="40"/>
                  </a:cubicBezTo>
                  <a:cubicBezTo>
                    <a:pt x="40" y="40"/>
                    <a:pt x="40" y="40"/>
                    <a:pt x="40" y="40"/>
                  </a:cubicBezTo>
                  <a:cubicBezTo>
                    <a:pt x="40" y="27"/>
                    <a:pt x="40" y="27"/>
                    <a:pt x="40" y="27"/>
                  </a:cubicBezTo>
                  <a:close/>
                  <a:moveTo>
                    <a:pt x="21" y="27"/>
                  </a:moveTo>
                  <a:cubicBezTo>
                    <a:pt x="8" y="27"/>
                    <a:pt x="8" y="27"/>
                    <a:pt x="8" y="27"/>
                  </a:cubicBezTo>
                  <a:cubicBezTo>
                    <a:pt x="6" y="31"/>
                    <a:pt x="5" y="35"/>
                    <a:pt x="4" y="40"/>
                  </a:cubicBezTo>
                  <a:cubicBezTo>
                    <a:pt x="19" y="40"/>
                    <a:pt x="19" y="40"/>
                    <a:pt x="19" y="40"/>
                  </a:cubicBezTo>
                  <a:cubicBezTo>
                    <a:pt x="19" y="35"/>
                    <a:pt x="20" y="31"/>
                    <a:pt x="21" y="27"/>
                  </a:cubicBezTo>
                  <a:close/>
                  <a:moveTo>
                    <a:pt x="10" y="21"/>
                  </a:moveTo>
                  <a:cubicBezTo>
                    <a:pt x="22" y="21"/>
                    <a:pt x="22" y="21"/>
                    <a:pt x="22" y="21"/>
                  </a:cubicBezTo>
                  <a:cubicBezTo>
                    <a:pt x="24" y="15"/>
                    <a:pt x="27" y="10"/>
                    <a:pt x="30" y="6"/>
                  </a:cubicBezTo>
                  <a:cubicBezTo>
                    <a:pt x="22" y="9"/>
                    <a:pt x="15" y="14"/>
                    <a:pt x="10" y="21"/>
                  </a:cubicBezTo>
                  <a:close/>
                  <a:moveTo>
                    <a:pt x="25" y="21"/>
                  </a:moveTo>
                  <a:cubicBezTo>
                    <a:pt x="40" y="21"/>
                    <a:pt x="40" y="21"/>
                    <a:pt x="40" y="21"/>
                  </a:cubicBezTo>
                  <a:cubicBezTo>
                    <a:pt x="40" y="4"/>
                    <a:pt x="40" y="4"/>
                    <a:pt x="40" y="4"/>
                  </a:cubicBezTo>
                  <a:cubicBezTo>
                    <a:pt x="33" y="6"/>
                    <a:pt x="28" y="12"/>
                    <a:pt x="25" y="21"/>
                  </a:cubicBezTo>
                  <a:close/>
                  <a:moveTo>
                    <a:pt x="45" y="21"/>
                  </a:moveTo>
                  <a:cubicBezTo>
                    <a:pt x="59" y="21"/>
                    <a:pt x="59" y="21"/>
                    <a:pt x="59" y="21"/>
                  </a:cubicBezTo>
                  <a:cubicBezTo>
                    <a:pt x="56" y="12"/>
                    <a:pt x="51" y="6"/>
                    <a:pt x="45" y="5"/>
                  </a:cubicBezTo>
                  <a:cubicBezTo>
                    <a:pt x="45" y="21"/>
                    <a:pt x="45" y="21"/>
                    <a:pt x="45" y="21"/>
                  </a:cubicBezTo>
                  <a:close/>
                  <a:moveTo>
                    <a:pt x="62" y="21"/>
                  </a:moveTo>
                  <a:cubicBezTo>
                    <a:pt x="73" y="21"/>
                    <a:pt x="73" y="21"/>
                    <a:pt x="73" y="21"/>
                  </a:cubicBezTo>
                  <a:cubicBezTo>
                    <a:pt x="69" y="14"/>
                    <a:pt x="62" y="9"/>
                    <a:pt x="54" y="6"/>
                  </a:cubicBezTo>
                  <a:cubicBezTo>
                    <a:pt x="57" y="10"/>
                    <a:pt x="60" y="15"/>
                    <a:pt x="62" y="21"/>
                  </a:cubicBezTo>
                  <a:close/>
                  <a:moveTo>
                    <a:pt x="80" y="45"/>
                  </a:moveTo>
                  <a:cubicBezTo>
                    <a:pt x="65" y="45"/>
                    <a:pt x="65" y="45"/>
                    <a:pt x="65" y="45"/>
                  </a:cubicBezTo>
                  <a:cubicBezTo>
                    <a:pt x="65" y="50"/>
                    <a:pt x="64" y="54"/>
                    <a:pt x="63" y="59"/>
                  </a:cubicBezTo>
                  <a:cubicBezTo>
                    <a:pt x="76" y="59"/>
                    <a:pt x="76" y="59"/>
                    <a:pt x="76" y="59"/>
                  </a:cubicBezTo>
                  <a:cubicBezTo>
                    <a:pt x="78" y="54"/>
                    <a:pt x="79" y="50"/>
                    <a:pt x="80" y="45"/>
                  </a:cubicBezTo>
                  <a:close/>
                  <a:moveTo>
                    <a:pt x="62" y="45"/>
                  </a:moveTo>
                  <a:cubicBezTo>
                    <a:pt x="45" y="45"/>
                    <a:pt x="45" y="45"/>
                    <a:pt x="45" y="45"/>
                  </a:cubicBezTo>
                  <a:cubicBezTo>
                    <a:pt x="45" y="59"/>
                    <a:pt x="45" y="59"/>
                    <a:pt x="45" y="59"/>
                  </a:cubicBezTo>
                  <a:cubicBezTo>
                    <a:pt x="61" y="59"/>
                    <a:pt x="61" y="59"/>
                    <a:pt x="61" y="59"/>
                  </a:cubicBezTo>
                  <a:cubicBezTo>
                    <a:pt x="62" y="54"/>
                    <a:pt x="62" y="50"/>
                    <a:pt x="62" y="45"/>
                  </a:cubicBezTo>
                  <a:close/>
                  <a:moveTo>
                    <a:pt x="40" y="45"/>
                  </a:moveTo>
                  <a:cubicBezTo>
                    <a:pt x="21" y="45"/>
                    <a:pt x="21" y="45"/>
                    <a:pt x="21" y="45"/>
                  </a:cubicBezTo>
                  <a:cubicBezTo>
                    <a:pt x="22" y="50"/>
                    <a:pt x="22" y="54"/>
                    <a:pt x="23" y="59"/>
                  </a:cubicBezTo>
                  <a:cubicBezTo>
                    <a:pt x="40" y="59"/>
                    <a:pt x="40" y="59"/>
                    <a:pt x="40" y="59"/>
                  </a:cubicBezTo>
                  <a:cubicBezTo>
                    <a:pt x="40" y="45"/>
                    <a:pt x="40" y="45"/>
                    <a:pt x="40" y="45"/>
                  </a:cubicBezTo>
                  <a:close/>
                  <a:moveTo>
                    <a:pt x="19" y="45"/>
                  </a:moveTo>
                  <a:cubicBezTo>
                    <a:pt x="4" y="45"/>
                    <a:pt x="4" y="45"/>
                    <a:pt x="4" y="45"/>
                  </a:cubicBezTo>
                  <a:cubicBezTo>
                    <a:pt x="5" y="50"/>
                    <a:pt x="6" y="54"/>
                    <a:pt x="8" y="59"/>
                  </a:cubicBezTo>
                  <a:cubicBezTo>
                    <a:pt x="21" y="59"/>
                    <a:pt x="21" y="59"/>
                    <a:pt x="21" y="59"/>
                  </a:cubicBezTo>
                  <a:cubicBezTo>
                    <a:pt x="20" y="54"/>
                    <a:pt x="19" y="50"/>
                    <a:pt x="19" y="45"/>
                  </a:cubicBezTo>
                  <a:close/>
                  <a:moveTo>
                    <a:pt x="45" y="64"/>
                  </a:moveTo>
                  <a:cubicBezTo>
                    <a:pt x="45" y="81"/>
                    <a:pt x="45" y="81"/>
                    <a:pt x="45" y="81"/>
                  </a:cubicBezTo>
                  <a:cubicBezTo>
                    <a:pt x="51" y="79"/>
                    <a:pt x="56" y="73"/>
                    <a:pt x="59" y="64"/>
                  </a:cubicBezTo>
                  <a:cubicBezTo>
                    <a:pt x="45" y="64"/>
                    <a:pt x="45" y="64"/>
                    <a:pt x="45" y="64"/>
                  </a:cubicBezTo>
                  <a:close/>
                  <a:moveTo>
                    <a:pt x="40" y="81"/>
                  </a:moveTo>
                  <a:cubicBezTo>
                    <a:pt x="40" y="64"/>
                    <a:pt x="40" y="64"/>
                    <a:pt x="40" y="64"/>
                  </a:cubicBezTo>
                  <a:cubicBezTo>
                    <a:pt x="25" y="64"/>
                    <a:pt x="25" y="64"/>
                    <a:pt x="25" y="64"/>
                  </a:cubicBezTo>
                  <a:cubicBezTo>
                    <a:pt x="28" y="73"/>
                    <a:pt x="33" y="79"/>
                    <a:pt x="40" y="81"/>
                  </a:cubicBezTo>
                  <a:close/>
                  <a:moveTo>
                    <a:pt x="73" y="64"/>
                  </a:moveTo>
                  <a:cubicBezTo>
                    <a:pt x="62" y="64"/>
                    <a:pt x="62" y="64"/>
                    <a:pt x="62" y="64"/>
                  </a:cubicBezTo>
                  <a:cubicBezTo>
                    <a:pt x="60" y="70"/>
                    <a:pt x="57" y="75"/>
                    <a:pt x="54" y="79"/>
                  </a:cubicBezTo>
                  <a:cubicBezTo>
                    <a:pt x="62" y="76"/>
                    <a:pt x="69" y="71"/>
                    <a:pt x="73" y="64"/>
                  </a:cubicBezTo>
                  <a:close/>
                  <a:moveTo>
                    <a:pt x="22" y="64"/>
                  </a:moveTo>
                  <a:cubicBezTo>
                    <a:pt x="11" y="64"/>
                    <a:pt x="11" y="64"/>
                    <a:pt x="11" y="64"/>
                  </a:cubicBezTo>
                  <a:cubicBezTo>
                    <a:pt x="15" y="71"/>
                    <a:pt x="22" y="76"/>
                    <a:pt x="30" y="79"/>
                  </a:cubicBezTo>
                  <a:cubicBezTo>
                    <a:pt x="27" y="75"/>
                    <a:pt x="24" y="70"/>
                    <a:pt x="22" y="64"/>
                  </a:cubicBezTo>
                  <a:close/>
                </a:path>
              </a:pathLst>
            </a:custGeom>
            <a:solidFill>
              <a:srgbClr val="FFFFFF"/>
            </a:solidFill>
            <a:ln>
              <a:noFill/>
            </a:ln>
          </p:spPr>
          <p:txBody>
            <a:bodyPr vert="horz" wrap="square" lIns="91416" tIns="45708" rIns="91416" bIns="45708" numCol="1" anchor="t" anchorCtr="0" compatLnSpc="1">
              <a:prstTxWarp prst="textNoShape">
                <a:avLst/>
              </a:prstTxWarp>
            </a:bodyPr>
            <a:lstStyle/>
            <a:p>
              <a:pPr marL="0" marR="0" lvl="0" indent="0" algn="l" defTabSz="1218369"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62"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9408058" y="3633305"/>
            <a:ext cx="355417" cy="712047"/>
          </a:xfrm>
          <a:prstGeom prst="rect">
            <a:avLst/>
          </a:prstGeom>
          <a:noFill/>
        </p:spPr>
      </p:pic>
      <p:sp>
        <p:nvSpPr>
          <p:cNvPr id="63" name="Rectangle 62"/>
          <p:cNvSpPr/>
          <p:nvPr/>
        </p:nvSpPr>
        <p:spPr>
          <a:xfrm>
            <a:off x="9218221" y="4261517"/>
            <a:ext cx="1169223" cy="258498"/>
          </a:xfrm>
          <a:prstGeom prst="rect">
            <a:avLst/>
          </a:prstGeom>
        </p:spPr>
        <p:txBody>
          <a:bodyPr wrap="none" lIns="91404" tIns="45703" rIns="91404" bIns="45703">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VPN Gateways</a:t>
            </a:r>
          </a:p>
        </p:txBody>
      </p:sp>
      <p:pic>
        <p:nvPicPr>
          <p:cNvPr id="64"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3679011" y="4647052"/>
            <a:ext cx="278810" cy="558574"/>
          </a:xfrm>
          <a:prstGeom prst="rect">
            <a:avLst/>
          </a:prstGeom>
          <a:noFill/>
        </p:spPr>
      </p:pic>
      <p:sp>
        <p:nvSpPr>
          <p:cNvPr id="65" name="Rectangle 64"/>
          <p:cNvSpPr/>
          <p:nvPr/>
        </p:nvSpPr>
        <p:spPr>
          <a:xfrm>
            <a:off x="3388435" y="5216401"/>
            <a:ext cx="855781" cy="161605"/>
          </a:xfrm>
          <a:prstGeom prst="rect">
            <a:avLst/>
          </a:prstGeom>
        </p:spPr>
        <p:txBody>
          <a:bodyPr wrap="none" lIns="0" tIns="0" rIns="0" bIns="0">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err="1">
                <a:ln>
                  <a:noFill/>
                </a:ln>
                <a:solidFill>
                  <a:srgbClr val="FFFFFF">
                    <a:alpha val="99000"/>
                  </a:srgbClr>
                </a:solidFill>
                <a:effectLst/>
                <a:uLnTx/>
                <a:uFillTx/>
                <a:latin typeface="Calibri" panose="020F0502020204030204"/>
                <a:ea typeface="+mn-ea"/>
                <a:cs typeface="+mn-cs"/>
              </a:rPr>
              <a:t>BranchCache</a:t>
            </a:r>
            <a:endPar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endParaRPr>
          </a:p>
        </p:txBody>
      </p:sp>
      <p:sp>
        <p:nvSpPr>
          <p:cNvPr id="66" name="TextBox 65"/>
          <p:cNvSpPr txBox="1"/>
          <p:nvPr/>
        </p:nvSpPr>
        <p:spPr>
          <a:xfrm>
            <a:off x="522154" y="5904045"/>
            <a:ext cx="4326272" cy="369236"/>
          </a:xfrm>
          <a:prstGeom prst="rect">
            <a:avLst/>
          </a:prstGeom>
          <a:noFill/>
        </p:spPr>
        <p:txBody>
          <a:bodyPr wrap="square" lIns="0" tIns="0" rIns="0" bIns="0" rtlCol="0">
            <a:spAutoFit/>
          </a:bodyPr>
          <a:lstStyle/>
          <a:p>
            <a:pPr marL="0" marR="0" lvl="0" indent="0" algn="ctr" defTabSz="914053"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70" normalizeH="0" baseline="0" noProof="0" dirty="0">
                <a:ln>
                  <a:noFill/>
                </a:ln>
                <a:solidFill>
                  <a:prstClr val="black"/>
                </a:solidFill>
                <a:effectLst/>
                <a:uLnTx/>
                <a:uFillTx/>
                <a:latin typeface="Calibri" panose="020F0502020204030204"/>
                <a:ea typeface="+mn-ea"/>
                <a:cs typeface="+mn-cs"/>
              </a:rPr>
              <a:t>IP Address Space: 10.1.0.0/16</a:t>
            </a:r>
          </a:p>
        </p:txBody>
      </p:sp>
      <p:sp>
        <p:nvSpPr>
          <p:cNvPr id="67" name="TextBox 66"/>
          <p:cNvSpPr txBox="1"/>
          <p:nvPr/>
        </p:nvSpPr>
        <p:spPr>
          <a:xfrm>
            <a:off x="8059466" y="5904045"/>
            <a:ext cx="4326272" cy="369236"/>
          </a:xfrm>
          <a:prstGeom prst="rect">
            <a:avLst/>
          </a:prstGeom>
          <a:noFill/>
        </p:spPr>
        <p:txBody>
          <a:bodyPr wrap="square" lIns="0" tIns="0" rIns="0" bIns="0" rtlCol="0">
            <a:spAutoFit/>
          </a:bodyPr>
          <a:lstStyle/>
          <a:p>
            <a:pPr marL="0" marR="0" lvl="0" indent="0" algn="ctr" defTabSz="914053"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70" normalizeH="0" baseline="0" noProof="0" dirty="0">
                <a:ln>
                  <a:noFill/>
                </a:ln>
                <a:solidFill>
                  <a:prstClr val="black"/>
                </a:solidFill>
                <a:effectLst/>
                <a:uLnTx/>
                <a:uFillTx/>
                <a:latin typeface="Calibri" panose="020F0502020204030204"/>
                <a:ea typeface="+mn-ea"/>
                <a:cs typeface="+mn-cs"/>
              </a:rPr>
              <a:t>IP Address Space: 10.2.0.0/16</a:t>
            </a:r>
          </a:p>
        </p:txBody>
      </p:sp>
      <p:pic>
        <p:nvPicPr>
          <p:cNvPr id="68"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298619" y="2461378"/>
            <a:ext cx="278810" cy="558574"/>
          </a:xfrm>
          <a:prstGeom prst="rect">
            <a:avLst/>
          </a:prstGeom>
          <a:noFill/>
        </p:spPr>
      </p:pic>
      <p:sp>
        <p:nvSpPr>
          <p:cNvPr id="69" name="Rectangle 68"/>
          <p:cNvSpPr/>
          <p:nvPr/>
        </p:nvSpPr>
        <p:spPr>
          <a:xfrm>
            <a:off x="959170" y="3030726"/>
            <a:ext cx="953539" cy="161605"/>
          </a:xfrm>
          <a:prstGeom prst="rect">
            <a:avLst/>
          </a:prstGeom>
        </p:spPr>
        <p:txBody>
          <a:bodyPr wrap="none" lIns="0" tIns="0" rIns="0" bIns="0">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System Center</a:t>
            </a:r>
          </a:p>
        </p:txBody>
      </p:sp>
      <p:sp>
        <p:nvSpPr>
          <p:cNvPr id="76" name="Rectangle 75"/>
          <p:cNvSpPr/>
          <p:nvPr/>
        </p:nvSpPr>
        <p:spPr bwMode="auto">
          <a:xfrm>
            <a:off x="9218668" y="2403543"/>
            <a:ext cx="2194072" cy="1009787"/>
          </a:xfrm>
          <a:prstGeom prst="rect">
            <a:avLst/>
          </a:prstGeom>
          <a:noFill/>
          <a:ln w="22225">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0" tIns="45700" rIns="91400" bIns="45700" numCol="1" rtlCol="0" anchor="ctr" anchorCtr="0" compatLnSpc="1">
            <a:prstTxWarp prst="textNoShape">
              <a:avLst/>
            </a:prstTxWarp>
          </a:bodyPr>
          <a:lstStyle/>
          <a:p>
            <a:pPr marL="0" marR="0" lvl="0" indent="0" algn="ctr" defTabSz="1217969"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77" name="Rectangle 76"/>
          <p:cNvSpPr/>
          <p:nvPr/>
        </p:nvSpPr>
        <p:spPr bwMode="auto">
          <a:xfrm>
            <a:off x="9218668" y="3514504"/>
            <a:ext cx="2194072" cy="1009787"/>
          </a:xfrm>
          <a:prstGeom prst="rect">
            <a:avLst/>
          </a:prstGeom>
          <a:noFill/>
          <a:ln w="22225">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0" tIns="45700" rIns="91400" bIns="45700" numCol="1" rtlCol="0" anchor="ctr" anchorCtr="0" compatLnSpc="1">
            <a:prstTxWarp prst="textNoShape">
              <a:avLst/>
            </a:prstTxWarp>
          </a:bodyPr>
          <a:lstStyle/>
          <a:p>
            <a:pPr marL="0" marR="0" lvl="0" indent="0" algn="ctr" defTabSz="1217969"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78"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9598431" y="3633305"/>
            <a:ext cx="355417" cy="712047"/>
          </a:xfrm>
          <a:prstGeom prst="rect">
            <a:avLst/>
          </a:prstGeom>
          <a:noFill/>
        </p:spPr>
      </p:pic>
      <p:sp>
        <p:nvSpPr>
          <p:cNvPr id="80" name="Rectangle 79"/>
          <p:cNvSpPr/>
          <p:nvPr/>
        </p:nvSpPr>
        <p:spPr bwMode="auto">
          <a:xfrm>
            <a:off x="9226604" y="4625464"/>
            <a:ext cx="2194072" cy="1009787"/>
          </a:xfrm>
          <a:prstGeom prst="rect">
            <a:avLst/>
          </a:prstGeom>
          <a:noFill/>
          <a:ln w="22225">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0" tIns="45700" rIns="91400" bIns="45700" numCol="1" rtlCol="0" anchor="ctr" anchorCtr="0" compatLnSpc="1">
            <a:prstTxWarp prst="textNoShape">
              <a:avLst/>
            </a:prstTxWarp>
          </a:bodyPr>
          <a:lstStyle/>
          <a:p>
            <a:pPr marL="0" marR="0" lvl="0" indent="0" algn="ctr" defTabSz="1217969"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5" name="TextBox 4"/>
          <p:cNvSpPr txBox="1"/>
          <p:nvPr/>
        </p:nvSpPr>
        <p:spPr>
          <a:xfrm>
            <a:off x="9361802" y="2428131"/>
            <a:ext cx="1363310" cy="15384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8" normalizeH="0" baseline="0" noProof="0" dirty="0">
                <a:ln>
                  <a:noFill/>
                </a:ln>
                <a:gradFill>
                  <a:gsLst>
                    <a:gs pos="2917">
                      <a:srgbClr val="FFFFFF"/>
                    </a:gs>
                    <a:gs pos="30000">
                      <a:srgbClr val="FFFFFF"/>
                    </a:gs>
                  </a:gsLst>
                  <a:lin ang="5400000" scaled="0"/>
                </a:gradFill>
                <a:effectLst/>
                <a:uLnTx/>
                <a:uFillTx/>
                <a:latin typeface="Calibri" panose="020F0502020204030204"/>
                <a:ea typeface="+mn-ea"/>
                <a:cs typeface="+mn-cs"/>
              </a:rPr>
              <a:t>Subnet 10.2.1.0 / 24 - Web</a:t>
            </a:r>
          </a:p>
        </p:txBody>
      </p:sp>
      <p:sp>
        <p:nvSpPr>
          <p:cNvPr id="81" name="TextBox 80"/>
          <p:cNvSpPr txBox="1"/>
          <p:nvPr/>
        </p:nvSpPr>
        <p:spPr>
          <a:xfrm>
            <a:off x="9326802" y="3538912"/>
            <a:ext cx="1819592" cy="15384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8" normalizeH="0" baseline="0" noProof="0" dirty="0">
                <a:ln>
                  <a:noFill/>
                </a:ln>
                <a:gradFill>
                  <a:gsLst>
                    <a:gs pos="2917">
                      <a:srgbClr val="FFFFFF"/>
                    </a:gs>
                    <a:gs pos="30000">
                      <a:srgbClr val="FFFFFF"/>
                    </a:gs>
                  </a:gsLst>
                  <a:lin ang="5400000" scaled="0"/>
                </a:gradFill>
                <a:effectLst/>
                <a:uLnTx/>
                <a:uFillTx/>
                <a:latin typeface="Calibri" panose="020F0502020204030204"/>
                <a:ea typeface="+mn-ea"/>
                <a:cs typeface="+mn-cs"/>
              </a:rPr>
              <a:t>Subnet 10.2.0.0 / 24 - Gateway</a:t>
            </a:r>
          </a:p>
        </p:txBody>
      </p:sp>
      <p:sp>
        <p:nvSpPr>
          <p:cNvPr id="82" name="TextBox 81"/>
          <p:cNvSpPr txBox="1"/>
          <p:nvPr/>
        </p:nvSpPr>
        <p:spPr>
          <a:xfrm>
            <a:off x="9326802" y="4650348"/>
            <a:ext cx="1819592" cy="15384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8" normalizeH="0" baseline="0" noProof="0" dirty="0">
                <a:ln>
                  <a:noFill/>
                </a:ln>
                <a:gradFill>
                  <a:gsLst>
                    <a:gs pos="2917">
                      <a:srgbClr val="FFFFFF"/>
                    </a:gs>
                    <a:gs pos="30000">
                      <a:srgbClr val="FFFFFF"/>
                    </a:gs>
                  </a:gsLst>
                  <a:lin ang="5400000" scaled="0"/>
                </a:gradFill>
                <a:effectLst/>
                <a:uLnTx/>
                <a:uFillTx/>
                <a:latin typeface="Calibri" panose="020F0502020204030204"/>
                <a:ea typeface="+mn-ea"/>
                <a:cs typeface="+mn-cs"/>
              </a:rPr>
              <a:t>Subnet 10.2.2.0 / 24 - Core</a:t>
            </a:r>
          </a:p>
        </p:txBody>
      </p:sp>
      <p:sp>
        <p:nvSpPr>
          <p:cNvPr id="6" name="TextBox 5"/>
          <p:cNvSpPr txBox="1"/>
          <p:nvPr/>
        </p:nvSpPr>
        <p:spPr>
          <a:xfrm>
            <a:off x="3995843" y="3590443"/>
            <a:ext cx="824666" cy="3076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58" normalizeH="0" baseline="0" noProof="0" dirty="0">
                <a:ln>
                  <a:noFill/>
                </a:ln>
                <a:gradFill>
                  <a:gsLst>
                    <a:gs pos="2917">
                      <a:srgbClr val="FFFFFF"/>
                    </a:gs>
                    <a:gs pos="30000">
                      <a:srgbClr val="FFFFFF"/>
                    </a:gs>
                  </a:gsLst>
                  <a:lin ang="5400000" scaled="0"/>
                </a:gradFill>
                <a:effectLst/>
                <a:uLnTx/>
                <a:uFillTx/>
                <a:latin typeface="Calibri" panose="020F0502020204030204"/>
                <a:ea typeface="+mn-ea"/>
                <a:cs typeface="+mn-cs"/>
              </a:rPr>
              <a:t>IPv4 Public Address</a:t>
            </a:r>
          </a:p>
        </p:txBody>
      </p:sp>
      <p:cxnSp>
        <p:nvCxnSpPr>
          <p:cNvPr id="60" name="Straight Arrow Connector 59"/>
          <p:cNvCxnSpPr/>
          <p:nvPr/>
        </p:nvCxnSpPr>
        <p:spPr>
          <a:xfrm flipH="1">
            <a:off x="4820509" y="2970232"/>
            <a:ext cx="4541513" cy="71823"/>
          </a:xfrm>
          <a:prstGeom prst="straightConnector1">
            <a:avLst/>
          </a:prstGeom>
          <a:ln w="57150">
            <a:solidFill>
              <a:schemeClr val="accent1"/>
            </a:solidFill>
            <a:headEnd type="triangle" w="med" len="sm"/>
            <a:tailEnd type="triangle" w="med" len="sm"/>
          </a:ln>
          <a:effectLst/>
        </p:spPr>
        <p:style>
          <a:lnRef idx="1">
            <a:schemeClr val="accent1"/>
          </a:lnRef>
          <a:fillRef idx="0">
            <a:schemeClr val="accent1"/>
          </a:fillRef>
          <a:effectRef idx="0">
            <a:schemeClr val="accent1"/>
          </a:effectRef>
          <a:fontRef idx="minor">
            <a:schemeClr val="tx1"/>
          </a:fontRef>
        </p:style>
      </p:cxnSp>
      <p:sp>
        <p:nvSpPr>
          <p:cNvPr id="8" name="Freeform 128"/>
          <p:cNvSpPr>
            <a:spLocks noChangeAspect="1"/>
          </p:cNvSpPr>
          <p:nvPr/>
        </p:nvSpPr>
        <p:spPr bwMode="black">
          <a:xfrm>
            <a:off x="5330005" y="1715173"/>
            <a:ext cx="3324630" cy="18365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1"/>
          </a:solidFill>
          <a:ln>
            <a:noFill/>
          </a:ln>
          <a:effectLst/>
          <a:extLst/>
        </p:spPr>
        <p:txBody>
          <a:bodyPr vert="horz" wrap="square" lIns="91404" tIns="45703" rIns="91404" bIns="45703" numCol="1" anchor="t" anchorCtr="0" compatLnSpc="1">
            <a:prstTxWarp prst="textNoShape">
              <a:avLst/>
            </a:prstTxWarp>
          </a:bodyPr>
          <a:lstStyle/>
          <a:p>
            <a:pPr marL="0" marR="0" lvl="0" indent="0" algn="l" defTabSz="1218369"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9" name="Rectangle 88"/>
          <p:cNvSpPr/>
          <p:nvPr/>
        </p:nvSpPr>
        <p:spPr>
          <a:xfrm>
            <a:off x="5705021" y="2588677"/>
            <a:ext cx="2383913" cy="673740"/>
          </a:xfrm>
          <a:prstGeom prst="rect">
            <a:avLst/>
          </a:prstGeom>
        </p:spPr>
        <p:txBody>
          <a:bodyPr wrap="none" lIns="91404" tIns="45703" rIns="91404" bIns="45703">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2099" b="1"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Site-to-Site </a:t>
            </a:r>
            <a:br>
              <a:rPr kumimoji="0" lang="en-US" sz="2099" b="1"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br>
            <a:r>
              <a:rPr kumimoji="0" lang="en-US" sz="2099" b="1"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mn-ea"/>
                <a:cs typeface="+mn-cs"/>
              </a:rPr>
              <a:t>IPSec</a:t>
            </a:r>
            <a:r>
              <a:rPr kumimoji="0" lang="en-US" sz="2099" b="1"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 VPN tunnel</a:t>
            </a:r>
          </a:p>
        </p:txBody>
      </p:sp>
      <p:sp>
        <p:nvSpPr>
          <p:cNvPr id="4" name="TextBox 3"/>
          <p:cNvSpPr txBox="1"/>
          <p:nvPr/>
        </p:nvSpPr>
        <p:spPr>
          <a:xfrm>
            <a:off x="9931660" y="3783454"/>
            <a:ext cx="1481080" cy="461545"/>
          </a:xfrm>
          <a:prstGeom prst="rect">
            <a:avLst/>
          </a:prstGeom>
          <a:noFill/>
        </p:spPr>
        <p:txBody>
          <a:bodyPr wrap="square" lIns="91416" tIns="91416" rIns="91416" bIns="91416" rtlCol="0">
            <a:spAutoFit/>
          </a:bodyPr>
          <a:lstStyle/>
          <a:p>
            <a:pPr marL="0" marR="0" lvl="0" indent="0" algn="l" defTabSz="914400" rtl="0" eaLnBrk="1" fontAlgn="auto" latinLnBrk="0" hangingPunct="1">
              <a:lnSpc>
                <a:spcPct val="90000"/>
              </a:lnSpc>
              <a:spcBef>
                <a:spcPct val="20000"/>
              </a:spcBef>
              <a:spcAft>
                <a:spcPts val="0"/>
              </a:spcAft>
              <a:buClrTx/>
              <a:buSzPct val="90000"/>
              <a:buFontTx/>
              <a:buNone/>
              <a:tabLst/>
              <a:defRPr/>
            </a:pPr>
            <a:r>
              <a:rPr kumimoji="0" lang="en-US" sz="1000"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Highly Available </a:t>
            </a:r>
            <a:br>
              <a:rPr kumimoji="0" lang="en-US" sz="1000"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rPr>
              <a:t>Active / Passive</a:t>
            </a:r>
          </a:p>
        </p:txBody>
      </p:sp>
      <p:sp>
        <p:nvSpPr>
          <p:cNvPr id="7" name="TextBox 6"/>
          <p:cNvSpPr txBox="1"/>
          <p:nvPr/>
        </p:nvSpPr>
        <p:spPr>
          <a:xfrm>
            <a:off x="9226604" y="1499457"/>
            <a:ext cx="2194072" cy="627700"/>
          </a:xfrm>
          <a:prstGeom prst="rect">
            <a:avLst/>
          </a:prstGeom>
          <a:noFill/>
        </p:spPr>
        <p:txBody>
          <a:bodyPr wrap="square" lIns="91416" tIns="91416" rIns="91416" bIns="91416" rtlCol="0">
            <a:spAutoFit/>
          </a:bodyPr>
          <a:lstStyle/>
          <a:p>
            <a:pPr marL="0" marR="0" lvl="0" indent="0" algn="ctr" defTabSz="914400" rtl="0" eaLnBrk="1" fontAlgn="auto" latinLnBrk="0" hangingPunct="1">
              <a:lnSpc>
                <a:spcPct val="90000"/>
              </a:lnSpc>
              <a:spcBef>
                <a:spcPct val="20000"/>
              </a:spcBef>
              <a:spcAft>
                <a:spcPts val="0"/>
              </a:spcAft>
              <a:buClrTx/>
              <a:buSzPct val="90000"/>
              <a:buFontTx/>
              <a:buNone/>
              <a:tabLst/>
              <a:defRPr/>
            </a:pPr>
            <a:r>
              <a:rPr kumimoji="0" lang="en-US" sz="3199" b="0" i="0" u="none" strike="noStrike" kern="1200" cap="none" spc="0" normalizeH="0" baseline="0" noProof="0" dirty="0" err="1">
                <a:ln>
                  <a:noFill/>
                </a:ln>
                <a:solidFill>
                  <a:srgbClr val="FFFFFF">
                    <a:alpha val="99000"/>
                  </a:srgbClr>
                </a:solidFill>
                <a:effectLst/>
                <a:uLnTx/>
                <a:uFillTx/>
                <a:latin typeface="Calibri" panose="020F0502020204030204"/>
                <a:ea typeface="+mn-ea"/>
                <a:cs typeface="+mn-cs"/>
              </a:rPr>
              <a:t>CloudNet</a:t>
            </a:r>
            <a:endParaRPr kumimoji="0" lang="en-US" sz="3199"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endParaRPr>
          </a:p>
        </p:txBody>
      </p:sp>
      <p:sp>
        <p:nvSpPr>
          <p:cNvPr id="79" name="TextBox 78"/>
          <p:cNvSpPr txBox="1"/>
          <p:nvPr/>
        </p:nvSpPr>
        <p:spPr>
          <a:xfrm>
            <a:off x="1484938" y="1481386"/>
            <a:ext cx="2376444" cy="627700"/>
          </a:xfrm>
          <a:prstGeom prst="rect">
            <a:avLst/>
          </a:prstGeom>
          <a:noFill/>
        </p:spPr>
        <p:txBody>
          <a:bodyPr wrap="square" lIns="91416" tIns="91416" rIns="91416" bIns="91416" rtlCol="0">
            <a:spAutoFit/>
          </a:bodyPr>
          <a:lstStyle/>
          <a:p>
            <a:pPr marL="0" marR="0" lvl="0" indent="0" algn="ctr" defTabSz="914400" rtl="0" eaLnBrk="1" fontAlgn="auto" latinLnBrk="0" hangingPunct="1">
              <a:lnSpc>
                <a:spcPct val="90000"/>
              </a:lnSpc>
              <a:spcBef>
                <a:spcPct val="20000"/>
              </a:spcBef>
              <a:spcAft>
                <a:spcPts val="0"/>
              </a:spcAft>
              <a:buClrTx/>
              <a:buSzPct val="90000"/>
              <a:buFontTx/>
              <a:buNone/>
              <a:tabLst/>
              <a:defRPr/>
            </a:pPr>
            <a:r>
              <a:rPr kumimoji="0" lang="en-US" sz="3199" b="0" i="0" u="none" strike="noStrike" kern="1200" cap="none" spc="0" normalizeH="0" baseline="0" noProof="0" dirty="0" err="1">
                <a:ln>
                  <a:noFill/>
                </a:ln>
                <a:solidFill>
                  <a:srgbClr val="FFFFFF">
                    <a:alpha val="99000"/>
                  </a:srgbClr>
                </a:solidFill>
                <a:effectLst/>
                <a:uLnTx/>
                <a:uFillTx/>
                <a:latin typeface="Calibri" panose="020F0502020204030204"/>
                <a:ea typeface="+mn-ea"/>
                <a:cs typeface="+mn-cs"/>
              </a:rPr>
              <a:t>OnPremNet</a:t>
            </a:r>
            <a:endParaRPr kumimoji="0" lang="en-US" sz="3199" b="0" i="0" u="none" strike="noStrike" kern="1200" cap="none" spc="0" normalizeH="0" baseline="0" noProof="0" dirty="0">
              <a:ln>
                <a:noFill/>
              </a:ln>
              <a:solidFill>
                <a:srgbClr val="FFFFFF">
                  <a:alpha val="99000"/>
                </a:srgbClr>
              </a:solidFill>
              <a:effectLst/>
              <a:uLnTx/>
              <a:uFillTx/>
              <a:latin typeface="Calibri" panose="020F0502020204030204"/>
              <a:ea typeface="+mn-ea"/>
              <a:cs typeface="+mn-cs"/>
            </a:endParaRPr>
          </a:p>
        </p:txBody>
      </p:sp>
      <p:sp>
        <p:nvSpPr>
          <p:cNvPr id="83" name="Freeform 128"/>
          <p:cNvSpPr>
            <a:spLocks noChangeAspect="1"/>
          </p:cNvSpPr>
          <p:nvPr/>
        </p:nvSpPr>
        <p:spPr bwMode="black">
          <a:xfrm>
            <a:off x="5392533" y="3696245"/>
            <a:ext cx="3324630" cy="183657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1"/>
          </a:solidFill>
          <a:ln>
            <a:noFill/>
          </a:ln>
          <a:effectLst/>
          <a:extLst/>
        </p:spPr>
        <p:txBody>
          <a:bodyPr vert="horz" wrap="square" lIns="91404" tIns="45703" rIns="91404" bIns="45703" numCol="1" anchor="t" anchorCtr="0" compatLnSpc="1">
            <a:prstTxWarp prst="textNoShape">
              <a:avLst/>
            </a:prstTxWarp>
          </a:bodyPr>
          <a:lstStyle/>
          <a:p>
            <a:pPr marL="0" marR="0" lvl="0" indent="0" algn="l" defTabSz="1218369"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p:cNvSpPr/>
          <p:nvPr/>
        </p:nvSpPr>
        <p:spPr>
          <a:xfrm>
            <a:off x="4034769" y="4401081"/>
            <a:ext cx="6096000" cy="590931"/>
          </a:xfrm>
          <a:prstGeom prst="rect">
            <a:avLst/>
          </a:prstGeom>
        </p:spPr>
        <p:txBody>
          <a:bodyPr>
            <a:spAutoFit/>
          </a:bodyPr>
          <a:lstStyle/>
          <a:p>
            <a:pPr marL="0" marR="0" lvl="0" indent="0" algn="ctr" defTabSz="913674"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Site-to-Site </a:t>
            </a:r>
            <a:br>
              <a:rPr kumimoji="0" lang="en-US" sz="1800" b="1"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br>
            <a:r>
              <a:rPr kumimoji="0" lang="en-US" sz="1800" b="1"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ExpressRoute tunnel</a:t>
            </a:r>
          </a:p>
        </p:txBody>
      </p:sp>
      <p:cxnSp>
        <p:nvCxnSpPr>
          <p:cNvPr id="84" name="Straight Arrow Connector 83"/>
          <p:cNvCxnSpPr/>
          <p:nvPr/>
        </p:nvCxnSpPr>
        <p:spPr>
          <a:xfrm flipH="1">
            <a:off x="4829381" y="4951133"/>
            <a:ext cx="4541513" cy="71823"/>
          </a:xfrm>
          <a:prstGeom prst="straightConnector1">
            <a:avLst/>
          </a:prstGeom>
          <a:ln w="57150">
            <a:solidFill>
              <a:schemeClr val="accent1"/>
            </a:solidFill>
            <a:headEnd type="triangle" w="med" len="sm"/>
            <a:tailEnd type="triangle" w="med" len="sm"/>
          </a:ln>
          <a:effectLst/>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flipV="1">
            <a:off x="8279365" y="3257614"/>
            <a:ext cx="993371" cy="414795"/>
          </a:xfrm>
          <a:prstGeom prst="straightConnector1">
            <a:avLst/>
          </a:prstGeom>
          <a:ln w="57150">
            <a:solidFill>
              <a:schemeClr val="accent1"/>
            </a:solidFill>
            <a:headEnd type="triangle" w="med" len="sm"/>
            <a:tailEnd type="triangle" w="med" len="sm"/>
          </a:ln>
          <a:effectLst/>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369419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270758" y="2175394"/>
            <a:ext cx="11687829" cy="3742298"/>
            <a:chOff x="274638" y="2218185"/>
            <a:chExt cx="12215152" cy="3818333"/>
          </a:xfrm>
        </p:grpSpPr>
        <p:sp>
          <p:nvSpPr>
            <p:cNvPr id="6" name="Rectangle 5"/>
            <p:cNvSpPr/>
            <p:nvPr/>
          </p:nvSpPr>
          <p:spPr bwMode="auto">
            <a:xfrm>
              <a:off x="274638" y="2218556"/>
              <a:ext cx="4029154" cy="3817962"/>
            </a:xfrm>
            <a:prstGeom prst="rect">
              <a:avLst/>
            </a:prstGeom>
            <a:solidFill>
              <a:schemeClr val="tx1">
                <a:lumMod val="20000"/>
                <a:lumOff val="8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895908" fontAlgn="base">
                <a:lnSpc>
                  <a:spcPct val="90000"/>
                </a:lnSpc>
                <a:spcBef>
                  <a:spcPct val="0"/>
                </a:spcBef>
                <a:spcAft>
                  <a:spcPct val="0"/>
                </a:spcAft>
              </a:pPr>
              <a:endParaRPr lang="en-US" sz="2744" b="1" spc="-49" dirty="0">
                <a:gradFill>
                  <a:gsLst>
                    <a:gs pos="86726">
                      <a:prstClr val="white"/>
                    </a:gs>
                    <a:gs pos="36283">
                      <a:prstClr val="white"/>
                    </a:gs>
                  </a:gsLst>
                  <a:lin ang="5400000" scaled="0"/>
                </a:gradFill>
                <a:latin typeface="Segoe UI Light"/>
              </a:endParaRPr>
            </a:p>
          </p:txBody>
        </p:sp>
        <p:sp>
          <p:nvSpPr>
            <p:cNvPr id="48" name="Rectangle 47"/>
            <p:cNvSpPr/>
            <p:nvPr/>
          </p:nvSpPr>
          <p:spPr bwMode="auto">
            <a:xfrm>
              <a:off x="4367637" y="2218185"/>
              <a:ext cx="4029154" cy="3818333"/>
            </a:xfrm>
            <a:prstGeom prst="rect">
              <a:avLst/>
            </a:prstGeom>
            <a:solidFill>
              <a:schemeClr val="tx1">
                <a:lumMod val="20000"/>
                <a:lumOff val="8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895908" fontAlgn="base">
                <a:lnSpc>
                  <a:spcPct val="90000"/>
                </a:lnSpc>
                <a:spcBef>
                  <a:spcPct val="0"/>
                </a:spcBef>
                <a:spcAft>
                  <a:spcPct val="0"/>
                </a:spcAft>
              </a:pPr>
              <a:endParaRPr lang="en-US" sz="2744" b="1" spc="-49" dirty="0">
                <a:gradFill>
                  <a:gsLst>
                    <a:gs pos="86726">
                      <a:prstClr val="white"/>
                    </a:gs>
                    <a:gs pos="36283">
                      <a:prstClr val="white"/>
                    </a:gs>
                  </a:gsLst>
                  <a:lin ang="5400000" scaled="0"/>
                </a:gradFill>
                <a:latin typeface="Segoe UI Light"/>
              </a:endParaRPr>
            </a:p>
          </p:txBody>
        </p:sp>
        <p:sp>
          <p:nvSpPr>
            <p:cNvPr id="49" name="Rectangle 48"/>
            <p:cNvSpPr/>
            <p:nvPr/>
          </p:nvSpPr>
          <p:spPr bwMode="auto">
            <a:xfrm>
              <a:off x="8460636" y="2224671"/>
              <a:ext cx="4029154" cy="3811847"/>
            </a:xfrm>
            <a:prstGeom prst="rect">
              <a:avLst/>
            </a:prstGeom>
            <a:solidFill>
              <a:schemeClr val="tx1">
                <a:lumMod val="20000"/>
                <a:lumOff val="80000"/>
              </a:schemeClr>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895908" fontAlgn="base">
                <a:lnSpc>
                  <a:spcPct val="90000"/>
                </a:lnSpc>
                <a:spcBef>
                  <a:spcPct val="0"/>
                </a:spcBef>
                <a:spcAft>
                  <a:spcPct val="0"/>
                </a:spcAft>
              </a:pPr>
              <a:endParaRPr lang="en-US" sz="2744" b="1" spc="-49" dirty="0">
                <a:gradFill>
                  <a:gsLst>
                    <a:gs pos="86726">
                      <a:prstClr val="white"/>
                    </a:gs>
                    <a:gs pos="36283">
                      <a:prstClr val="white"/>
                    </a:gs>
                  </a:gsLst>
                  <a:lin ang="5400000" scaled="0"/>
                </a:gradFill>
                <a:latin typeface="Segoe UI Light"/>
              </a:endParaRPr>
            </a:p>
          </p:txBody>
        </p:sp>
      </p:grpSp>
      <p:sp>
        <p:nvSpPr>
          <p:cNvPr id="12" name="Title 11"/>
          <p:cNvSpPr>
            <a:spLocks noGrp="1"/>
          </p:cNvSpPr>
          <p:nvPr>
            <p:ph type="title" idx="4294967295"/>
          </p:nvPr>
        </p:nvSpPr>
        <p:spPr>
          <a:xfrm>
            <a:off x="0" y="230188"/>
            <a:ext cx="11653838" cy="900112"/>
          </a:xfrm>
        </p:spPr>
        <p:txBody>
          <a:bodyPr/>
          <a:lstStyle/>
          <a:p>
            <a:r>
              <a:rPr lang="en-US" dirty="0" err="1"/>
              <a:t>ExpressRoute</a:t>
            </a:r>
            <a:endParaRPr lang="en-US" dirty="0"/>
          </a:p>
        </p:txBody>
      </p:sp>
      <p:sp>
        <p:nvSpPr>
          <p:cNvPr id="46" name="Freeform 539"/>
          <p:cNvSpPr>
            <a:spLocks noChangeAspect="1"/>
          </p:cNvSpPr>
          <p:nvPr/>
        </p:nvSpPr>
        <p:spPr bwMode="auto">
          <a:xfrm>
            <a:off x="2608340" y="3870918"/>
            <a:ext cx="1205015" cy="662501"/>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sp>
        <p:nvSpPr>
          <p:cNvPr id="9" name="TextBox 8"/>
          <p:cNvSpPr txBox="1"/>
          <p:nvPr/>
        </p:nvSpPr>
        <p:spPr>
          <a:xfrm>
            <a:off x="270758" y="4914757"/>
            <a:ext cx="3806761" cy="696745"/>
          </a:xfrm>
          <a:prstGeom prst="rect">
            <a:avLst/>
          </a:prstGeom>
          <a:noFill/>
        </p:spPr>
        <p:txBody>
          <a:bodyPr wrap="square" lIns="179238" tIns="143391" rIns="179238" bIns="143391" rtlCol="0">
            <a:spAutoFit/>
          </a:bodyPr>
          <a:lstStyle/>
          <a:p>
            <a:pPr>
              <a:lnSpc>
                <a:spcPct val="90000"/>
              </a:lnSpc>
            </a:pPr>
            <a:r>
              <a:rPr lang="en-US" sz="1470" spc="-49" dirty="0">
                <a:gradFill>
                  <a:gsLst>
                    <a:gs pos="34513">
                      <a:prstClr val="white">
                        <a:lumMod val="10000"/>
                      </a:prstClr>
                    </a:gs>
                    <a:gs pos="55000">
                      <a:prstClr val="white">
                        <a:lumMod val="10000"/>
                      </a:prstClr>
                    </a:gs>
                  </a:gsLst>
                  <a:lin ang="5400000" scaled="0"/>
                </a:gradFill>
              </a:rPr>
              <a:t>Connect via an encrypted link over public internet</a:t>
            </a:r>
          </a:p>
        </p:txBody>
      </p:sp>
      <p:sp>
        <p:nvSpPr>
          <p:cNvPr id="67" name="Freeform 5"/>
          <p:cNvSpPr>
            <a:spLocks noEditPoints="1"/>
          </p:cNvSpPr>
          <p:nvPr/>
        </p:nvSpPr>
        <p:spPr bwMode="black">
          <a:xfrm>
            <a:off x="615994" y="3520996"/>
            <a:ext cx="667321" cy="1027556"/>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sp>
        <p:nvSpPr>
          <p:cNvPr id="68" name="TextBox 67"/>
          <p:cNvSpPr txBox="1"/>
          <p:nvPr/>
        </p:nvSpPr>
        <p:spPr>
          <a:xfrm>
            <a:off x="4192620" y="4923995"/>
            <a:ext cx="3849660" cy="696806"/>
          </a:xfrm>
          <a:prstGeom prst="rect">
            <a:avLst/>
          </a:prstGeom>
          <a:noFill/>
        </p:spPr>
        <p:txBody>
          <a:bodyPr wrap="square" lIns="179238" tIns="143391" rIns="179238" bIns="143391" rtlCol="0">
            <a:spAutoFit/>
          </a:bodyPr>
          <a:lstStyle/>
          <a:p>
            <a:pPr>
              <a:lnSpc>
                <a:spcPct val="90000"/>
              </a:lnSpc>
            </a:pPr>
            <a:r>
              <a:rPr lang="en-US" sz="1470" spc="-49" dirty="0">
                <a:gradFill>
                  <a:gsLst>
                    <a:gs pos="34513">
                      <a:prstClr val="white">
                        <a:lumMod val="10000"/>
                      </a:prstClr>
                    </a:gs>
                    <a:gs pos="55000">
                      <a:prstClr val="white">
                        <a:lumMod val="10000"/>
                      </a:prstClr>
                    </a:gs>
                  </a:gsLst>
                  <a:lin ang="5400000" scaled="0"/>
                </a:gradFill>
              </a:rPr>
              <a:t>Peer at an </a:t>
            </a:r>
            <a:r>
              <a:rPr lang="en-US" sz="1470" spc="-49" dirty="0" err="1">
                <a:gradFill>
                  <a:gsLst>
                    <a:gs pos="34513">
                      <a:prstClr val="white">
                        <a:lumMod val="10000"/>
                      </a:prstClr>
                    </a:gs>
                    <a:gs pos="55000">
                      <a:prstClr val="white">
                        <a:lumMod val="10000"/>
                      </a:prstClr>
                    </a:gs>
                  </a:gsLst>
                  <a:lin ang="5400000" scaled="0"/>
                </a:gradFill>
              </a:rPr>
              <a:t>ExpressRoute</a:t>
            </a:r>
            <a:r>
              <a:rPr lang="en-US" sz="1470" spc="-49" dirty="0">
                <a:gradFill>
                  <a:gsLst>
                    <a:gs pos="34513">
                      <a:prstClr val="white">
                        <a:lumMod val="10000"/>
                      </a:prstClr>
                    </a:gs>
                    <a:gs pos="55000">
                      <a:prstClr val="white">
                        <a:lumMod val="10000"/>
                      </a:prstClr>
                    </a:gs>
                  </a:gsLst>
                  <a:lin ang="5400000" scaled="0"/>
                </a:gradFill>
              </a:rPr>
              <a:t> location, an Exchange Provider facility</a:t>
            </a:r>
          </a:p>
        </p:txBody>
      </p:sp>
      <p:sp>
        <p:nvSpPr>
          <p:cNvPr id="72" name="TextBox 71"/>
          <p:cNvSpPr txBox="1"/>
          <p:nvPr/>
        </p:nvSpPr>
        <p:spPr>
          <a:xfrm>
            <a:off x="8103369" y="4923996"/>
            <a:ext cx="3855217" cy="1104031"/>
          </a:xfrm>
          <a:prstGeom prst="rect">
            <a:avLst/>
          </a:prstGeom>
          <a:noFill/>
        </p:spPr>
        <p:txBody>
          <a:bodyPr wrap="square" lIns="179238" tIns="143391" rIns="179238" bIns="143391" rtlCol="0">
            <a:spAutoFit/>
          </a:bodyPr>
          <a:lstStyle/>
          <a:p>
            <a:pPr>
              <a:lnSpc>
                <a:spcPct val="90000"/>
              </a:lnSpc>
            </a:pPr>
            <a:r>
              <a:rPr lang="en-US" sz="1470" spc="-49" dirty="0">
                <a:gradFill>
                  <a:gsLst>
                    <a:gs pos="34513">
                      <a:prstClr val="white">
                        <a:lumMod val="10000"/>
                      </a:prstClr>
                    </a:gs>
                    <a:gs pos="55000">
                      <a:prstClr val="white">
                        <a:lumMod val="10000"/>
                      </a:prstClr>
                    </a:gs>
                  </a:gsLst>
                  <a:lin ang="5400000" scaled="0"/>
                </a:gradFill>
              </a:rPr>
              <a:t>Connection from a WAN provided by Network Service Provider (e.g. </a:t>
            </a:r>
            <a:r>
              <a:rPr lang="en-US" sz="1470" spc="-49" dirty="0" err="1">
                <a:gradFill>
                  <a:gsLst>
                    <a:gs pos="34513">
                      <a:prstClr val="white">
                        <a:lumMod val="10000"/>
                      </a:prstClr>
                    </a:gs>
                    <a:gs pos="55000">
                      <a:prstClr val="white">
                        <a:lumMod val="10000"/>
                      </a:prstClr>
                    </a:gs>
                  </a:gsLst>
                  <a:lin ang="5400000" scaled="0"/>
                </a:gradFill>
              </a:rPr>
              <a:t>telco</a:t>
            </a:r>
            <a:r>
              <a:rPr lang="en-US" sz="1470" spc="-49" dirty="0">
                <a:gradFill>
                  <a:gsLst>
                    <a:gs pos="34513">
                      <a:prstClr val="white">
                        <a:lumMod val="10000"/>
                      </a:prstClr>
                    </a:gs>
                    <a:gs pos="55000">
                      <a:prstClr val="white">
                        <a:lumMod val="10000"/>
                      </a:prstClr>
                    </a:gs>
                  </a:gsLst>
                  <a:lin ang="5400000" scaled="0"/>
                </a:gradFill>
              </a:rPr>
              <a:t>). </a:t>
            </a:r>
          </a:p>
          <a:p>
            <a:pPr>
              <a:lnSpc>
                <a:spcPct val="90000"/>
              </a:lnSpc>
            </a:pPr>
            <a:r>
              <a:rPr lang="en-US" sz="1470" spc="-49" dirty="0">
                <a:gradFill>
                  <a:gsLst>
                    <a:gs pos="34513">
                      <a:prstClr val="white">
                        <a:lumMod val="10000"/>
                      </a:prstClr>
                    </a:gs>
                    <a:gs pos="55000">
                      <a:prstClr val="white">
                        <a:lumMod val="10000"/>
                      </a:prstClr>
                    </a:gs>
                  </a:gsLst>
                  <a:lin ang="5400000" scaled="0"/>
                </a:gradFill>
              </a:rPr>
              <a:t>Azure becomes another site on the customer’s WAN network.</a:t>
            </a:r>
          </a:p>
        </p:txBody>
      </p:sp>
      <p:sp>
        <p:nvSpPr>
          <p:cNvPr id="19" name="Rectangle 18"/>
          <p:cNvSpPr/>
          <p:nvPr/>
        </p:nvSpPr>
        <p:spPr bwMode="auto">
          <a:xfrm>
            <a:off x="270756" y="1182807"/>
            <a:ext cx="3855217" cy="941064"/>
          </a:xfrm>
          <a:prstGeom prst="rect">
            <a:avLst/>
          </a:prstGeom>
          <a:solidFill>
            <a:schemeClr val="tx2"/>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895908" fontAlgn="base">
              <a:lnSpc>
                <a:spcPct val="90000"/>
              </a:lnSpc>
              <a:spcBef>
                <a:spcPct val="0"/>
              </a:spcBef>
              <a:spcAft>
                <a:spcPct val="0"/>
              </a:spcAft>
            </a:pPr>
            <a:endParaRPr lang="en-US" sz="2744" b="1" spc="-49" dirty="0">
              <a:gradFill>
                <a:gsLst>
                  <a:gs pos="86726">
                    <a:prstClr val="white"/>
                  </a:gs>
                  <a:gs pos="36283">
                    <a:prstClr val="white"/>
                  </a:gs>
                </a:gsLst>
                <a:lin ang="5400000" scaled="0"/>
              </a:gradFill>
              <a:latin typeface="Segoe UI Light"/>
            </a:endParaRPr>
          </a:p>
          <a:p>
            <a:pPr defTabSz="895908" fontAlgn="base">
              <a:lnSpc>
                <a:spcPct val="90000"/>
              </a:lnSpc>
              <a:spcBef>
                <a:spcPct val="0"/>
              </a:spcBef>
              <a:spcAft>
                <a:spcPct val="0"/>
              </a:spcAft>
            </a:pPr>
            <a:r>
              <a:rPr lang="en-US" sz="2744" b="1" spc="-49" dirty="0">
                <a:gradFill>
                  <a:gsLst>
                    <a:gs pos="86726">
                      <a:prstClr val="white"/>
                    </a:gs>
                    <a:gs pos="36283">
                      <a:prstClr val="white"/>
                    </a:gs>
                  </a:gsLst>
                  <a:lin ang="5400000" scaled="0"/>
                </a:gradFill>
                <a:latin typeface="Segoe UI Light"/>
              </a:rPr>
              <a:t>Site-to-Site VPN</a:t>
            </a:r>
          </a:p>
        </p:txBody>
      </p:sp>
      <p:sp>
        <p:nvSpPr>
          <p:cNvPr id="82" name="Rectangle 81"/>
          <p:cNvSpPr/>
          <p:nvPr/>
        </p:nvSpPr>
        <p:spPr bwMode="auto">
          <a:xfrm>
            <a:off x="4187064" y="1190844"/>
            <a:ext cx="3855217" cy="941064"/>
          </a:xfrm>
          <a:prstGeom prst="rect">
            <a:avLst/>
          </a:prstGeom>
          <a:solidFill>
            <a:schemeClr val="tx2"/>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895908" fontAlgn="base">
              <a:lnSpc>
                <a:spcPct val="90000"/>
              </a:lnSpc>
              <a:spcBef>
                <a:spcPct val="0"/>
              </a:spcBef>
              <a:spcAft>
                <a:spcPct val="0"/>
              </a:spcAft>
            </a:pPr>
            <a:r>
              <a:rPr lang="en-US" sz="2800" dirty="0" err="1">
                <a:solidFill>
                  <a:prstClr val="white"/>
                </a:solidFill>
              </a:rPr>
              <a:t>ExpressRoute</a:t>
            </a:r>
            <a:r>
              <a:rPr lang="en-US" sz="2800" dirty="0">
                <a:solidFill>
                  <a:prstClr val="white"/>
                </a:solidFill>
              </a:rPr>
              <a:t>: </a:t>
            </a:r>
            <a:endParaRPr lang="en-US" sz="2744" b="1" spc="-49" dirty="0">
              <a:gradFill>
                <a:gsLst>
                  <a:gs pos="86726">
                    <a:prstClr val="white"/>
                  </a:gs>
                  <a:gs pos="36283">
                    <a:prstClr val="white"/>
                  </a:gs>
                </a:gsLst>
                <a:lin ang="5400000" scaled="0"/>
              </a:gradFill>
              <a:latin typeface="Segoe UI Light"/>
            </a:endParaRPr>
          </a:p>
          <a:p>
            <a:pPr defTabSz="895908" fontAlgn="base">
              <a:lnSpc>
                <a:spcPct val="90000"/>
              </a:lnSpc>
              <a:spcBef>
                <a:spcPct val="0"/>
              </a:spcBef>
              <a:spcAft>
                <a:spcPct val="0"/>
              </a:spcAft>
            </a:pPr>
            <a:r>
              <a:rPr lang="en-US" sz="2744" b="1" spc="-49" dirty="0">
                <a:gradFill>
                  <a:gsLst>
                    <a:gs pos="86726">
                      <a:prstClr val="white"/>
                    </a:gs>
                    <a:gs pos="36283">
                      <a:prstClr val="white"/>
                    </a:gs>
                  </a:gsLst>
                  <a:lin ang="5400000" scaled="0"/>
                </a:gradFill>
                <a:latin typeface="Segoe UI Light"/>
              </a:rPr>
              <a:t>Exchange Provider</a:t>
            </a:r>
          </a:p>
        </p:txBody>
      </p:sp>
      <p:sp>
        <p:nvSpPr>
          <p:cNvPr id="85" name="Rectangle 84"/>
          <p:cNvSpPr/>
          <p:nvPr/>
        </p:nvSpPr>
        <p:spPr bwMode="auto">
          <a:xfrm>
            <a:off x="8103369" y="1190844"/>
            <a:ext cx="3855217" cy="941064"/>
          </a:xfrm>
          <a:prstGeom prst="rect">
            <a:avLst/>
          </a:prstGeom>
          <a:solidFill>
            <a:schemeClr val="tx2"/>
          </a:solid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895908" fontAlgn="base">
              <a:lnSpc>
                <a:spcPct val="90000"/>
              </a:lnSpc>
              <a:spcBef>
                <a:spcPct val="0"/>
              </a:spcBef>
              <a:spcAft>
                <a:spcPct val="0"/>
              </a:spcAft>
            </a:pPr>
            <a:r>
              <a:rPr lang="en-US" sz="2800" dirty="0" err="1">
                <a:solidFill>
                  <a:prstClr val="white"/>
                </a:solidFill>
              </a:rPr>
              <a:t>ExpressRoute</a:t>
            </a:r>
            <a:r>
              <a:rPr lang="en-US" sz="2800" dirty="0">
                <a:solidFill>
                  <a:prstClr val="white"/>
                </a:solidFill>
              </a:rPr>
              <a:t>: </a:t>
            </a:r>
          </a:p>
          <a:p>
            <a:pPr defTabSz="895908" fontAlgn="base">
              <a:lnSpc>
                <a:spcPct val="90000"/>
              </a:lnSpc>
              <a:spcBef>
                <a:spcPct val="0"/>
              </a:spcBef>
              <a:spcAft>
                <a:spcPct val="0"/>
              </a:spcAft>
            </a:pPr>
            <a:r>
              <a:rPr lang="en-US" sz="2744" b="1" spc="-49" dirty="0">
                <a:gradFill>
                  <a:gsLst>
                    <a:gs pos="86726">
                      <a:prstClr val="white"/>
                    </a:gs>
                    <a:gs pos="36283">
                      <a:prstClr val="white"/>
                    </a:gs>
                  </a:gsLst>
                  <a:lin ang="5400000" scaled="0"/>
                </a:gradFill>
                <a:latin typeface="Segoe UI Light"/>
              </a:rPr>
              <a:t>MPLS Network Provider</a:t>
            </a:r>
          </a:p>
        </p:txBody>
      </p:sp>
      <p:grpSp>
        <p:nvGrpSpPr>
          <p:cNvPr id="27" name="Group 26"/>
          <p:cNvGrpSpPr/>
          <p:nvPr/>
        </p:nvGrpSpPr>
        <p:grpSpPr>
          <a:xfrm>
            <a:off x="1278646" y="3055589"/>
            <a:ext cx="367516" cy="1108241"/>
            <a:chOff x="1303005" y="2997248"/>
            <a:chExt cx="374983" cy="1130758"/>
          </a:xfrm>
        </p:grpSpPr>
        <p:cxnSp>
          <p:nvCxnSpPr>
            <p:cNvPr id="23" name="Straight Connector 22"/>
            <p:cNvCxnSpPr/>
            <p:nvPr/>
          </p:nvCxnSpPr>
          <p:spPr>
            <a:xfrm>
              <a:off x="1660017" y="2997248"/>
              <a:ext cx="0" cy="1130758"/>
            </a:xfrm>
            <a:prstGeom prst="line">
              <a:avLst/>
            </a:prstGeom>
            <a:ln w="381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303005" y="4108958"/>
              <a:ext cx="374983" cy="0"/>
            </a:xfrm>
            <a:prstGeom prst="straightConnector1">
              <a:avLst/>
            </a:prstGeom>
            <a:ln w="38100">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flipH="1">
            <a:off x="2386244" y="3092453"/>
            <a:ext cx="367516" cy="1071376"/>
            <a:chOff x="1303005" y="3034862"/>
            <a:chExt cx="374983" cy="1093144"/>
          </a:xfrm>
        </p:grpSpPr>
        <p:cxnSp>
          <p:nvCxnSpPr>
            <p:cNvPr id="87" name="Straight Connector 86"/>
            <p:cNvCxnSpPr/>
            <p:nvPr/>
          </p:nvCxnSpPr>
          <p:spPr>
            <a:xfrm flipH="1">
              <a:off x="1660017" y="3034862"/>
              <a:ext cx="0" cy="1093144"/>
            </a:xfrm>
            <a:prstGeom prst="line">
              <a:avLst/>
            </a:prstGeom>
            <a:ln w="3810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1303005" y="4108958"/>
              <a:ext cx="374983" cy="0"/>
            </a:xfrm>
            <a:prstGeom prst="straightConnector1">
              <a:avLst/>
            </a:prstGeom>
            <a:ln w="38100">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20" name="TextBox 50"/>
          <p:cNvSpPr txBox="1"/>
          <p:nvPr/>
        </p:nvSpPr>
        <p:spPr>
          <a:xfrm>
            <a:off x="2511544" y="4454339"/>
            <a:ext cx="1494598" cy="446755"/>
          </a:xfrm>
          <a:prstGeom prst="rect">
            <a:avLst/>
          </a:prstGeom>
          <a:noFill/>
        </p:spPr>
        <p:txBody>
          <a:bodyPr wrap="none" lIns="175715" tIns="140572" rIns="175715" bIns="140572" rtlCol="0">
            <a:spAutoFit/>
          </a:bodyPr>
          <a:lstStyle>
            <a:defPPr>
              <a:defRPr lang="en-US"/>
            </a:defPPr>
            <a:lvl1pPr defTabSz="914400">
              <a:lnSpc>
                <a:spcPct val="90000"/>
              </a:lnSpc>
              <a:defRPr sz="1200" b="1">
                <a:gradFill>
                  <a:gsLst>
                    <a:gs pos="25664">
                      <a:schemeClr val="tx1"/>
                    </a:gs>
                    <a:gs pos="52000">
                      <a:schemeClr val="tx1"/>
                    </a:gs>
                  </a:gsLst>
                  <a:lin ang="5400000" scaled="0"/>
                </a:gra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176" dirty="0">
                <a:gradFill>
                  <a:gsLst>
                    <a:gs pos="79646">
                      <a:prstClr val="white">
                        <a:lumMod val="10000"/>
                      </a:prstClr>
                    </a:gs>
                    <a:gs pos="52000">
                      <a:prstClr val="white">
                        <a:lumMod val="10000"/>
                      </a:prstClr>
                    </a:gs>
                  </a:gsLst>
                  <a:lin ang="5400000" scaled="0"/>
                </a:gradFill>
              </a:rPr>
              <a:t>Microsoft Azure</a:t>
            </a:r>
          </a:p>
        </p:txBody>
      </p:sp>
      <p:sp>
        <p:nvSpPr>
          <p:cNvPr id="90" name="TextBox 50"/>
          <p:cNvSpPr txBox="1"/>
          <p:nvPr/>
        </p:nvSpPr>
        <p:spPr>
          <a:xfrm>
            <a:off x="270759" y="4455136"/>
            <a:ext cx="1282805" cy="446779"/>
          </a:xfrm>
          <a:prstGeom prst="rect">
            <a:avLst/>
          </a:prstGeom>
          <a:noFill/>
        </p:spPr>
        <p:txBody>
          <a:bodyPr wrap="none" lIns="175715" tIns="140572" rIns="175715" bIns="14057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76" b="1" dirty="0">
                <a:gradFill>
                  <a:gsLst>
                    <a:gs pos="79646">
                      <a:prstClr val="white">
                        <a:lumMod val="10000"/>
                      </a:prstClr>
                    </a:gs>
                    <a:gs pos="52000">
                      <a:prstClr val="white">
                        <a:lumMod val="10000"/>
                      </a:prstClr>
                    </a:gs>
                  </a:gsLst>
                  <a:lin ang="5400000" scaled="0"/>
                </a:gradFill>
              </a:rPr>
              <a:t>Customer DC</a:t>
            </a:r>
          </a:p>
        </p:txBody>
      </p:sp>
      <p:sp>
        <p:nvSpPr>
          <p:cNvPr id="30" name="Isosceles Triangle 29"/>
          <p:cNvSpPr/>
          <p:nvPr/>
        </p:nvSpPr>
        <p:spPr bwMode="auto">
          <a:xfrm rot="5400000">
            <a:off x="3732579" y="6084485"/>
            <a:ext cx="525946" cy="280060"/>
          </a:xfrm>
          <a:prstGeom prst="triangl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908" fontAlgn="base">
              <a:lnSpc>
                <a:spcPct val="90000"/>
              </a:lnSpc>
              <a:spcBef>
                <a:spcPct val="0"/>
              </a:spcBef>
              <a:spcAft>
                <a:spcPct val="0"/>
              </a:spcAft>
            </a:pPr>
            <a:endParaRPr lang="en-US" sz="1960" spc="-49" dirty="0">
              <a:solidFill>
                <a:prstClr val="white"/>
              </a:solidFill>
            </a:endParaRPr>
          </a:p>
        </p:txBody>
      </p:sp>
      <p:sp>
        <p:nvSpPr>
          <p:cNvPr id="31" name="Rectangle 30"/>
          <p:cNvSpPr/>
          <p:nvPr/>
        </p:nvSpPr>
        <p:spPr bwMode="auto">
          <a:xfrm>
            <a:off x="550817" y="5961541"/>
            <a:ext cx="3304707" cy="529448"/>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pPr>
            <a:r>
              <a:rPr lang="en-US" sz="1568" spc="-49" dirty="0">
                <a:solidFill>
                  <a:prstClr val="white"/>
                </a:solidFill>
              </a:rPr>
              <a:t>Virtual Network - Compute only.</a:t>
            </a:r>
          </a:p>
        </p:txBody>
      </p:sp>
      <p:sp>
        <p:nvSpPr>
          <p:cNvPr id="92" name="Isosceles Triangle 91"/>
          <p:cNvSpPr/>
          <p:nvPr/>
        </p:nvSpPr>
        <p:spPr bwMode="auto">
          <a:xfrm rot="16200000">
            <a:off x="146062" y="6086235"/>
            <a:ext cx="529448" cy="280060"/>
          </a:xfrm>
          <a:prstGeom prst="triangl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908" fontAlgn="base">
              <a:lnSpc>
                <a:spcPct val="90000"/>
              </a:lnSpc>
              <a:spcBef>
                <a:spcPct val="0"/>
              </a:spcBef>
              <a:spcAft>
                <a:spcPct val="0"/>
              </a:spcAft>
            </a:pPr>
            <a:endParaRPr lang="en-US" sz="1960" spc="-49" dirty="0">
              <a:solidFill>
                <a:prstClr val="white"/>
              </a:solidFill>
            </a:endParaRPr>
          </a:p>
        </p:txBody>
      </p:sp>
      <p:sp>
        <p:nvSpPr>
          <p:cNvPr id="94" name="Isosceles Triangle 93"/>
          <p:cNvSpPr/>
          <p:nvPr/>
        </p:nvSpPr>
        <p:spPr bwMode="auto">
          <a:xfrm rot="5400000">
            <a:off x="11593816" y="6087985"/>
            <a:ext cx="525946" cy="280060"/>
          </a:xfrm>
          <a:prstGeom prst="triangl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908" fontAlgn="base">
              <a:lnSpc>
                <a:spcPct val="90000"/>
              </a:lnSpc>
              <a:spcBef>
                <a:spcPct val="0"/>
              </a:spcBef>
              <a:spcAft>
                <a:spcPct val="0"/>
              </a:spcAft>
            </a:pPr>
            <a:endParaRPr lang="en-US" sz="1960" spc="-49" dirty="0">
              <a:solidFill>
                <a:prstClr val="white"/>
              </a:solidFill>
            </a:endParaRPr>
          </a:p>
        </p:txBody>
      </p:sp>
      <p:sp>
        <p:nvSpPr>
          <p:cNvPr id="95" name="Rectangle 94"/>
          <p:cNvSpPr/>
          <p:nvPr/>
        </p:nvSpPr>
        <p:spPr bwMode="auto">
          <a:xfrm>
            <a:off x="4462320" y="5961542"/>
            <a:ext cx="7254440" cy="529448"/>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pPr>
            <a:r>
              <a:rPr lang="en-US" sz="1568" spc="-49" dirty="0" err="1">
                <a:solidFill>
                  <a:prstClr val="white"/>
                </a:solidFill>
              </a:rPr>
              <a:t>ExpressRoute</a:t>
            </a:r>
            <a:r>
              <a:rPr lang="en-US" sz="1568" spc="-49" dirty="0">
                <a:solidFill>
                  <a:prstClr val="white"/>
                </a:solidFill>
              </a:rPr>
              <a:t> - Provides customer choice and include access to </a:t>
            </a:r>
            <a:br>
              <a:rPr lang="en-US" sz="1568" spc="-49" dirty="0">
                <a:solidFill>
                  <a:prstClr val="white"/>
                </a:solidFill>
              </a:rPr>
            </a:br>
            <a:r>
              <a:rPr lang="en-US" sz="1568" spc="-49" dirty="0">
                <a:solidFill>
                  <a:prstClr val="white"/>
                </a:solidFill>
              </a:rPr>
              <a:t>compute, storage, and other Azure services.</a:t>
            </a:r>
          </a:p>
        </p:txBody>
      </p:sp>
      <p:sp>
        <p:nvSpPr>
          <p:cNvPr id="97" name="Isosceles Triangle 96"/>
          <p:cNvSpPr/>
          <p:nvPr/>
        </p:nvSpPr>
        <p:spPr bwMode="auto">
          <a:xfrm rot="16200000">
            <a:off x="4057566" y="6086236"/>
            <a:ext cx="529448" cy="280060"/>
          </a:xfrm>
          <a:prstGeom prst="triangl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908" fontAlgn="base">
              <a:lnSpc>
                <a:spcPct val="90000"/>
              </a:lnSpc>
              <a:spcBef>
                <a:spcPct val="0"/>
              </a:spcBef>
              <a:spcAft>
                <a:spcPct val="0"/>
              </a:spcAft>
            </a:pPr>
            <a:endParaRPr lang="en-US" sz="1960" spc="-49" dirty="0">
              <a:solidFill>
                <a:prstClr val="white"/>
              </a:solidFill>
            </a:endParaRPr>
          </a:p>
        </p:txBody>
      </p:sp>
      <p:sp>
        <p:nvSpPr>
          <p:cNvPr id="102" name="Freeform 539"/>
          <p:cNvSpPr>
            <a:spLocks noChangeAspect="1"/>
          </p:cNvSpPr>
          <p:nvPr/>
        </p:nvSpPr>
        <p:spPr bwMode="auto">
          <a:xfrm>
            <a:off x="6571909" y="2444126"/>
            <a:ext cx="1205015" cy="662501"/>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sp>
        <p:nvSpPr>
          <p:cNvPr id="107" name="Freeform 5"/>
          <p:cNvSpPr>
            <a:spLocks noEditPoints="1"/>
          </p:cNvSpPr>
          <p:nvPr/>
        </p:nvSpPr>
        <p:spPr bwMode="black">
          <a:xfrm>
            <a:off x="4599345" y="3520996"/>
            <a:ext cx="667321" cy="1027556"/>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sp>
        <p:nvSpPr>
          <p:cNvPr id="108" name="TextBox 50"/>
          <p:cNvSpPr txBox="1"/>
          <p:nvPr/>
        </p:nvSpPr>
        <p:spPr>
          <a:xfrm>
            <a:off x="4254110" y="4455136"/>
            <a:ext cx="1324659" cy="446779"/>
          </a:xfrm>
          <a:prstGeom prst="rect">
            <a:avLst/>
          </a:prstGeom>
          <a:noFill/>
        </p:spPr>
        <p:txBody>
          <a:bodyPr wrap="none" lIns="175715" tIns="140572" rIns="175715" bIns="14057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76" b="1" dirty="0">
                <a:gradFill>
                  <a:gsLst>
                    <a:gs pos="79646">
                      <a:prstClr val="white">
                        <a:lumMod val="10000"/>
                      </a:prstClr>
                    </a:gs>
                    <a:gs pos="52000">
                      <a:prstClr val="white">
                        <a:lumMod val="10000"/>
                      </a:prstClr>
                    </a:gs>
                  </a:gsLst>
                  <a:lin ang="5400000" scaled="0"/>
                </a:gradFill>
              </a:rPr>
              <a:t>Customer site</a:t>
            </a:r>
          </a:p>
        </p:txBody>
      </p:sp>
      <p:sp>
        <p:nvSpPr>
          <p:cNvPr id="111" name="Freeform 23"/>
          <p:cNvSpPr>
            <a:spLocks noEditPoints="1"/>
          </p:cNvSpPr>
          <p:nvPr/>
        </p:nvSpPr>
        <p:spPr bwMode="auto">
          <a:xfrm>
            <a:off x="6904471" y="3593314"/>
            <a:ext cx="495178" cy="957335"/>
          </a:xfrm>
          <a:custGeom>
            <a:avLst/>
            <a:gdLst>
              <a:gd name="T0" fmla="*/ 69 w 168"/>
              <a:gd name="T1" fmla="*/ 288 h 326"/>
              <a:gd name="T2" fmla="*/ 0 w 168"/>
              <a:gd name="T3" fmla="*/ 326 h 326"/>
              <a:gd name="T4" fmla="*/ 0 w 168"/>
              <a:gd name="T5" fmla="*/ 288 h 326"/>
              <a:gd name="T6" fmla="*/ 99 w 168"/>
              <a:gd name="T7" fmla="*/ 288 h 326"/>
              <a:gd name="T8" fmla="*/ 168 w 168"/>
              <a:gd name="T9" fmla="*/ 326 h 326"/>
              <a:gd name="T10" fmla="*/ 99 w 168"/>
              <a:gd name="T11" fmla="*/ 288 h 326"/>
              <a:gd name="T12" fmla="*/ 99 w 168"/>
              <a:gd name="T13" fmla="*/ 288 h 326"/>
              <a:gd name="T14" fmla="*/ 168 w 168"/>
              <a:gd name="T15" fmla="*/ 286 h 326"/>
              <a:gd name="T16" fmla="*/ 0 w 168"/>
              <a:gd name="T17" fmla="*/ 42 h 326"/>
              <a:gd name="T18" fmla="*/ 0 w 168"/>
              <a:gd name="T19" fmla="*/ 286 h 326"/>
              <a:gd name="T20" fmla="*/ 118 w 168"/>
              <a:gd name="T21" fmla="*/ 59 h 326"/>
              <a:gd name="T22" fmla="*/ 151 w 168"/>
              <a:gd name="T23" fmla="*/ 99 h 326"/>
              <a:gd name="T24" fmla="*/ 118 w 168"/>
              <a:gd name="T25" fmla="*/ 59 h 326"/>
              <a:gd name="T26" fmla="*/ 118 w 168"/>
              <a:gd name="T27" fmla="*/ 59 h 326"/>
              <a:gd name="T28" fmla="*/ 151 w 168"/>
              <a:gd name="T29" fmla="*/ 111 h 326"/>
              <a:gd name="T30" fmla="*/ 118 w 168"/>
              <a:gd name="T31" fmla="*/ 151 h 326"/>
              <a:gd name="T32" fmla="*/ 118 w 168"/>
              <a:gd name="T33" fmla="*/ 111 h 326"/>
              <a:gd name="T34" fmla="*/ 118 w 168"/>
              <a:gd name="T35" fmla="*/ 165 h 326"/>
              <a:gd name="T36" fmla="*/ 151 w 168"/>
              <a:gd name="T37" fmla="*/ 203 h 326"/>
              <a:gd name="T38" fmla="*/ 118 w 168"/>
              <a:gd name="T39" fmla="*/ 165 h 326"/>
              <a:gd name="T40" fmla="*/ 118 w 168"/>
              <a:gd name="T41" fmla="*/ 165 h 326"/>
              <a:gd name="T42" fmla="*/ 151 w 168"/>
              <a:gd name="T43" fmla="*/ 222 h 326"/>
              <a:gd name="T44" fmla="*/ 118 w 168"/>
              <a:gd name="T45" fmla="*/ 262 h 326"/>
              <a:gd name="T46" fmla="*/ 118 w 168"/>
              <a:gd name="T47" fmla="*/ 222 h 326"/>
              <a:gd name="T48" fmla="*/ 69 w 168"/>
              <a:gd name="T49" fmla="*/ 59 h 326"/>
              <a:gd name="T50" fmla="*/ 99 w 168"/>
              <a:gd name="T51" fmla="*/ 99 h 326"/>
              <a:gd name="T52" fmla="*/ 69 w 168"/>
              <a:gd name="T53" fmla="*/ 59 h 326"/>
              <a:gd name="T54" fmla="*/ 69 w 168"/>
              <a:gd name="T55" fmla="*/ 59 h 326"/>
              <a:gd name="T56" fmla="*/ 99 w 168"/>
              <a:gd name="T57" fmla="*/ 111 h 326"/>
              <a:gd name="T58" fmla="*/ 69 w 168"/>
              <a:gd name="T59" fmla="*/ 151 h 326"/>
              <a:gd name="T60" fmla="*/ 69 w 168"/>
              <a:gd name="T61" fmla="*/ 111 h 326"/>
              <a:gd name="T62" fmla="*/ 69 w 168"/>
              <a:gd name="T63" fmla="*/ 165 h 326"/>
              <a:gd name="T64" fmla="*/ 99 w 168"/>
              <a:gd name="T65" fmla="*/ 203 h 326"/>
              <a:gd name="T66" fmla="*/ 69 w 168"/>
              <a:gd name="T67" fmla="*/ 165 h 326"/>
              <a:gd name="T68" fmla="*/ 69 w 168"/>
              <a:gd name="T69" fmla="*/ 165 h 326"/>
              <a:gd name="T70" fmla="*/ 99 w 168"/>
              <a:gd name="T71" fmla="*/ 222 h 326"/>
              <a:gd name="T72" fmla="*/ 69 w 168"/>
              <a:gd name="T73" fmla="*/ 262 h 326"/>
              <a:gd name="T74" fmla="*/ 69 w 168"/>
              <a:gd name="T75" fmla="*/ 222 h 326"/>
              <a:gd name="T76" fmla="*/ 17 w 168"/>
              <a:gd name="T77" fmla="*/ 59 h 326"/>
              <a:gd name="T78" fmla="*/ 50 w 168"/>
              <a:gd name="T79" fmla="*/ 99 h 326"/>
              <a:gd name="T80" fmla="*/ 17 w 168"/>
              <a:gd name="T81" fmla="*/ 59 h 326"/>
              <a:gd name="T82" fmla="*/ 17 w 168"/>
              <a:gd name="T83" fmla="*/ 59 h 326"/>
              <a:gd name="T84" fmla="*/ 50 w 168"/>
              <a:gd name="T85" fmla="*/ 111 h 326"/>
              <a:gd name="T86" fmla="*/ 17 w 168"/>
              <a:gd name="T87" fmla="*/ 151 h 326"/>
              <a:gd name="T88" fmla="*/ 17 w 168"/>
              <a:gd name="T89" fmla="*/ 111 h 326"/>
              <a:gd name="T90" fmla="*/ 17 w 168"/>
              <a:gd name="T91" fmla="*/ 165 h 326"/>
              <a:gd name="T92" fmla="*/ 50 w 168"/>
              <a:gd name="T93" fmla="*/ 203 h 326"/>
              <a:gd name="T94" fmla="*/ 17 w 168"/>
              <a:gd name="T95" fmla="*/ 165 h 326"/>
              <a:gd name="T96" fmla="*/ 17 w 168"/>
              <a:gd name="T97" fmla="*/ 165 h 326"/>
              <a:gd name="T98" fmla="*/ 50 w 168"/>
              <a:gd name="T99" fmla="*/ 222 h 326"/>
              <a:gd name="T100" fmla="*/ 17 w 168"/>
              <a:gd name="T101" fmla="*/ 262 h 326"/>
              <a:gd name="T102" fmla="*/ 17 w 168"/>
              <a:gd name="T103" fmla="*/ 222 h 326"/>
              <a:gd name="T104" fmla="*/ 135 w 168"/>
              <a:gd name="T105" fmla="*/ 16 h 326"/>
              <a:gd name="T106" fmla="*/ 33 w 168"/>
              <a:gd name="T107" fmla="*/ 0 h 326"/>
              <a:gd name="T108" fmla="*/ 0 w 168"/>
              <a:gd name="T109" fmla="*/ 16 h 326"/>
              <a:gd name="T110" fmla="*/ 168 w 168"/>
              <a:gd name="T111" fmla="*/ 40 h 326"/>
              <a:gd name="T112" fmla="*/ 135 w 168"/>
              <a:gd name="T113" fmla="*/ 16 h 326"/>
              <a:gd name="T114" fmla="*/ 135 w 168"/>
              <a:gd name="T115" fmla="*/ 1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 h="326">
                <a:moveTo>
                  <a:pt x="0" y="288"/>
                </a:moveTo>
                <a:lnTo>
                  <a:pt x="69" y="288"/>
                </a:lnTo>
                <a:lnTo>
                  <a:pt x="69" y="326"/>
                </a:lnTo>
                <a:lnTo>
                  <a:pt x="0" y="326"/>
                </a:lnTo>
                <a:lnTo>
                  <a:pt x="0" y="288"/>
                </a:lnTo>
                <a:lnTo>
                  <a:pt x="0" y="288"/>
                </a:lnTo>
                <a:lnTo>
                  <a:pt x="0" y="288"/>
                </a:lnTo>
                <a:close/>
                <a:moveTo>
                  <a:pt x="99" y="288"/>
                </a:moveTo>
                <a:lnTo>
                  <a:pt x="168" y="288"/>
                </a:lnTo>
                <a:lnTo>
                  <a:pt x="168" y="326"/>
                </a:lnTo>
                <a:lnTo>
                  <a:pt x="99" y="326"/>
                </a:lnTo>
                <a:lnTo>
                  <a:pt x="99" y="288"/>
                </a:lnTo>
                <a:lnTo>
                  <a:pt x="99" y="288"/>
                </a:lnTo>
                <a:lnTo>
                  <a:pt x="99" y="288"/>
                </a:lnTo>
                <a:close/>
                <a:moveTo>
                  <a:pt x="0" y="286"/>
                </a:moveTo>
                <a:lnTo>
                  <a:pt x="168" y="286"/>
                </a:lnTo>
                <a:lnTo>
                  <a:pt x="168" y="42"/>
                </a:lnTo>
                <a:lnTo>
                  <a:pt x="0" y="42"/>
                </a:lnTo>
                <a:lnTo>
                  <a:pt x="0" y="286"/>
                </a:lnTo>
                <a:lnTo>
                  <a:pt x="0" y="286"/>
                </a:lnTo>
                <a:lnTo>
                  <a:pt x="0" y="286"/>
                </a:lnTo>
                <a:close/>
                <a:moveTo>
                  <a:pt x="118" y="59"/>
                </a:moveTo>
                <a:lnTo>
                  <a:pt x="151" y="59"/>
                </a:lnTo>
                <a:lnTo>
                  <a:pt x="151" y="99"/>
                </a:lnTo>
                <a:lnTo>
                  <a:pt x="118" y="99"/>
                </a:lnTo>
                <a:lnTo>
                  <a:pt x="118" y="59"/>
                </a:lnTo>
                <a:lnTo>
                  <a:pt x="118" y="59"/>
                </a:lnTo>
                <a:lnTo>
                  <a:pt x="118" y="59"/>
                </a:lnTo>
                <a:close/>
                <a:moveTo>
                  <a:pt x="118" y="111"/>
                </a:moveTo>
                <a:lnTo>
                  <a:pt x="151" y="111"/>
                </a:lnTo>
                <a:lnTo>
                  <a:pt x="151" y="151"/>
                </a:lnTo>
                <a:lnTo>
                  <a:pt x="118" y="151"/>
                </a:lnTo>
                <a:lnTo>
                  <a:pt x="118" y="111"/>
                </a:lnTo>
                <a:lnTo>
                  <a:pt x="118" y="111"/>
                </a:lnTo>
                <a:lnTo>
                  <a:pt x="118" y="111"/>
                </a:lnTo>
                <a:close/>
                <a:moveTo>
                  <a:pt x="118" y="165"/>
                </a:moveTo>
                <a:lnTo>
                  <a:pt x="151" y="165"/>
                </a:lnTo>
                <a:lnTo>
                  <a:pt x="151" y="203"/>
                </a:lnTo>
                <a:lnTo>
                  <a:pt x="118" y="203"/>
                </a:lnTo>
                <a:lnTo>
                  <a:pt x="118" y="165"/>
                </a:lnTo>
                <a:lnTo>
                  <a:pt x="118" y="165"/>
                </a:lnTo>
                <a:lnTo>
                  <a:pt x="118" y="165"/>
                </a:lnTo>
                <a:close/>
                <a:moveTo>
                  <a:pt x="118" y="222"/>
                </a:moveTo>
                <a:lnTo>
                  <a:pt x="151" y="222"/>
                </a:lnTo>
                <a:lnTo>
                  <a:pt x="151" y="262"/>
                </a:lnTo>
                <a:lnTo>
                  <a:pt x="118" y="262"/>
                </a:lnTo>
                <a:lnTo>
                  <a:pt x="118" y="222"/>
                </a:lnTo>
                <a:lnTo>
                  <a:pt x="118" y="222"/>
                </a:lnTo>
                <a:lnTo>
                  <a:pt x="118" y="222"/>
                </a:lnTo>
                <a:close/>
                <a:moveTo>
                  <a:pt x="69" y="59"/>
                </a:moveTo>
                <a:lnTo>
                  <a:pt x="99" y="59"/>
                </a:lnTo>
                <a:lnTo>
                  <a:pt x="99" y="99"/>
                </a:lnTo>
                <a:lnTo>
                  <a:pt x="69" y="99"/>
                </a:lnTo>
                <a:lnTo>
                  <a:pt x="69" y="59"/>
                </a:lnTo>
                <a:lnTo>
                  <a:pt x="69" y="59"/>
                </a:lnTo>
                <a:lnTo>
                  <a:pt x="69" y="59"/>
                </a:lnTo>
                <a:close/>
                <a:moveTo>
                  <a:pt x="69" y="111"/>
                </a:moveTo>
                <a:lnTo>
                  <a:pt x="99" y="111"/>
                </a:lnTo>
                <a:lnTo>
                  <a:pt x="99" y="151"/>
                </a:lnTo>
                <a:lnTo>
                  <a:pt x="69" y="151"/>
                </a:lnTo>
                <a:lnTo>
                  <a:pt x="69" y="111"/>
                </a:lnTo>
                <a:lnTo>
                  <a:pt x="69" y="111"/>
                </a:lnTo>
                <a:lnTo>
                  <a:pt x="69" y="111"/>
                </a:lnTo>
                <a:close/>
                <a:moveTo>
                  <a:pt x="69" y="165"/>
                </a:moveTo>
                <a:lnTo>
                  <a:pt x="99" y="165"/>
                </a:lnTo>
                <a:lnTo>
                  <a:pt x="99" y="203"/>
                </a:lnTo>
                <a:lnTo>
                  <a:pt x="69" y="203"/>
                </a:lnTo>
                <a:lnTo>
                  <a:pt x="69" y="165"/>
                </a:lnTo>
                <a:lnTo>
                  <a:pt x="69" y="165"/>
                </a:lnTo>
                <a:lnTo>
                  <a:pt x="69" y="165"/>
                </a:lnTo>
                <a:close/>
                <a:moveTo>
                  <a:pt x="69" y="222"/>
                </a:moveTo>
                <a:lnTo>
                  <a:pt x="99" y="222"/>
                </a:lnTo>
                <a:lnTo>
                  <a:pt x="99" y="262"/>
                </a:lnTo>
                <a:lnTo>
                  <a:pt x="69" y="262"/>
                </a:lnTo>
                <a:lnTo>
                  <a:pt x="69" y="222"/>
                </a:lnTo>
                <a:lnTo>
                  <a:pt x="69" y="222"/>
                </a:lnTo>
                <a:lnTo>
                  <a:pt x="69" y="222"/>
                </a:lnTo>
                <a:close/>
                <a:moveTo>
                  <a:pt x="17" y="59"/>
                </a:moveTo>
                <a:lnTo>
                  <a:pt x="50" y="59"/>
                </a:lnTo>
                <a:lnTo>
                  <a:pt x="50" y="99"/>
                </a:lnTo>
                <a:lnTo>
                  <a:pt x="17" y="99"/>
                </a:lnTo>
                <a:lnTo>
                  <a:pt x="17" y="59"/>
                </a:lnTo>
                <a:lnTo>
                  <a:pt x="17" y="59"/>
                </a:lnTo>
                <a:lnTo>
                  <a:pt x="17" y="59"/>
                </a:lnTo>
                <a:close/>
                <a:moveTo>
                  <a:pt x="17" y="111"/>
                </a:moveTo>
                <a:lnTo>
                  <a:pt x="50" y="111"/>
                </a:lnTo>
                <a:lnTo>
                  <a:pt x="50" y="151"/>
                </a:lnTo>
                <a:lnTo>
                  <a:pt x="17" y="151"/>
                </a:lnTo>
                <a:lnTo>
                  <a:pt x="17" y="111"/>
                </a:lnTo>
                <a:lnTo>
                  <a:pt x="17" y="111"/>
                </a:lnTo>
                <a:lnTo>
                  <a:pt x="17" y="111"/>
                </a:lnTo>
                <a:close/>
                <a:moveTo>
                  <a:pt x="17" y="165"/>
                </a:moveTo>
                <a:lnTo>
                  <a:pt x="50" y="165"/>
                </a:lnTo>
                <a:lnTo>
                  <a:pt x="50" y="203"/>
                </a:lnTo>
                <a:lnTo>
                  <a:pt x="17" y="203"/>
                </a:lnTo>
                <a:lnTo>
                  <a:pt x="17" y="165"/>
                </a:lnTo>
                <a:lnTo>
                  <a:pt x="17" y="165"/>
                </a:lnTo>
                <a:lnTo>
                  <a:pt x="17" y="165"/>
                </a:lnTo>
                <a:close/>
                <a:moveTo>
                  <a:pt x="17" y="222"/>
                </a:moveTo>
                <a:lnTo>
                  <a:pt x="50" y="222"/>
                </a:lnTo>
                <a:lnTo>
                  <a:pt x="50" y="262"/>
                </a:lnTo>
                <a:lnTo>
                  <a:pt x="17" y="262"/>
                </a:lnTo>
                <a:lnTo>
                  <a:pt x="17" y="222"/>
                </a:lnTo>
                <a:lnTo>
                  <a:pt x="17" y="222"/>
                </a:lnTo>
                <a:lnTo>
                  <a:pt x="17" y="222"/>
                </a:lnTo>
                <a:close/>
                <a:moveTo>
                  <a:pt x="135" y="16"/>
                </a:moveTo>
                <a:lnTo>
                  <a:pt x="135" y="0"/>
                </a:lnTo>
                <a:lnTo>
                  <a:pt x="33" y="0"/>
                </a:lnTo>
                <a:lnTo>
                  <a:pt x="33" y="16"/>
                </a:lnTo>
                <a:lnTo>
                  <a:pt x="0" y="16"/>
                </a:lnTo>
                <a:lnTo>
                  <a:pt x="0" y="40"/>
                </a:lnTo>
                <a:lnTo>
                  <a:pt x="168" y="40"/>
                </a:lnTo>
                <a:lnTo>
                  <a:pt x="168" y="16"/>
                </a:lnTo>
                <a:lnTo>
                  <a:pt x="135" y="16"/>
                </a:lnTo>
                <a:lnTo>
                  <a:pt x="135" y="16"/>
                </a:lnTo>
                <a:lnTo>
                  <a:pt x="135" y="16"/>
                </a:lnTo>
                <a:close/>
              </a:path>
            </a:pathLst>
          </a:custGeom>
          <a:solidFill>
            <a:schemeClr val="accent2"/>
          </a:solidFill>
          <a:ln>
            <a:noFill/>
          </a:ln>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sp>
        <p:nvSpPr>
          <p:cNvPr id="112" name="TextBox 50"/>
          <p:cNvSpPr txBox="1"/>
          <p:nvPr/>
        </p:nvSpPr>
        <p:spPr>
          <a:xfrm>
            <a:off x="6408178" y="4455135"/>
            <a:ext cx="1498358" cy="609669"/>
          </a:xfrm>
          <a:prstGeom prst="rect">
            <a:avLst/>
          </a:prstGeom>
          <a:noFill/>
        </p:spPr>
        <p:txBody>
          <a:bodyPr wrap="none" lIns="175715" tIns="140572" rIns="175715" bIns="14057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176" b="1" dirty="0" err="1">
                <a:gradFill>
                  <a:gsLst>
                    <a:gs pos="79646">
                      <a:prstClr val="white">
                        <a:lumMod val="10000"/>
                      </a:prstClr>
                    </a:gs>
                    <a:gs pos="52000">
                      <a:prstClr val="white">
                        <a:lumMod val="10000"/>
                      </a:prstClr>
                    </a:gs>
                  </a:gsLst>
                  <a:lin ang="5400000" scaled="0"/>
                </a:gradFill>
              </a:rPr>
              <a:t>ExpressRoute</a:t>
            </a:r>
            <a:endParaRPr lang="en-US" sz="1176" b="1" dirty="0">
              <a:gradFill>
                <a:gsLst>
                  <a:gs pos="79646">
                    <a:prstClr val="white">
                      <a:lumMod val="10000"/>
                    </a:prstClr>
                  </a:gs>
                  <a:gs pos="52000">
                    <a:prstClr val="white">
                      <a:lumMod val="10000"/>
                    </a:prstClr>
                  </a:gs>
                </a:gsLst>
                <a:lin ang="5400000" scaled="0"/>
              </a:gradFill>
            </a:endParaRPr>
          </a:p>
          <a:p>
            <a:pPr>
              <a:lnSpc>
                <a:spcPct val="90000"/>
              </a:lnSpc>
            </a:pPr>
            <a:r>
              <a:rPr lang="en-US" sz="1176" b="1" dirty="0">
                <a:gradFill>
                  <a:gsLst>
                    <a:gs pos="79646">
                      <a:prstClr val="white">
                        <a:lumMod val="10000"/>
                      </a:prstClr>
                    </a:gs>
                    <a:gs pos="52000">
                      <a:prstClr val="white">
                        <a:lumMod val="10000"/>
                      </a:prstClr>
                    </a:gs>
                  </a:gsLst>
                  <a:lin ang="5400000" scaled="0"/>
                </a:gradFill>
              </a:rPr>
              <a:t>partner location</a:t>
            </a:r>
          </a:p>
        </p:txBody>
      </p:sp>
      <p:cxnSp>
        <p:nvCxnSpPr>
          <p:cNvPr id="115" name="Straight Arrow Connector 114"/>
          <p:cNvCxnSpPr/>
          <p:nvPr/>
        </p:nvCxnSpPr>
        <p:spPr>
          <a:xfrm flipH="1">
            <a:off x="5266665" y="4283534"/>
            <a:ext cx="1637807" cy="0"/>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V="1">
            <a:off x="7147703" y="3110441"/>
            <a:ext cx="0" cy="48287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bwMode="auto">
          <a:xfrm>
            <a:off x="6597204" y="3303158"/>
            <a:ext cx="1179721" cy="165653"/>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895908" fontAlgn="base">
              <a:lnSpc>
                <a:spcPct val="90000"/>
              </a:lnSpc>
              <a:spcBef>
                <a:spcPct val="0"/>
              </a:spcBef>
              <a:spcAft>
                <a:spcPct val="0"/>
              </a:spcAft>
            </a:pPr>
            <a:endParaRPr lang="en-US" sz="1960" spc="-49" dirty="0">
              <a:gradFill>
                <a:gsLst>
                  <a:gs pos="1250">
                    <a:prstClr val="white"/>
                  </a:gs>
                  <a:gs pos="10417">
                    <a:prstClr val="white"/>
                  </a:gs>
                </a:gsLst>
                <a:lin ang="5400000" scaled="0"/>
              </a:gradFill>
            </a:endParaRPr>
          </a:p>
        </p:txBody>
      </p:sp>
      <p:sp>
        <p:nvSpPr>
          <p:cNvPr id="104" name="TextBox 50"/>
          <p:cNvSpPr txBox="1"/>
          <p:nvPr/>
        </p:nvSpPr>
        <p:spPr>
          <a:xfrm>
            <a:off x="6475113" y="3149803"/>
            <a:ext cx="1494598" cy="446755"/>
          </a:xfrm>
          <a:prstGeom prst="rect">
            <a:avLst/>
          </a:prstGeom>
          <a:noFill/>
        </p:spPr>
        <p:txBody>
          <a:bodyPr wrap="none" lIns="175715" tIns="140572" rIns="175715" bIns="140572" rtlCol="0">
            <a:spAutoFit/>
          </a:bodyPr>
          <a:lstStyle>
            <a:defPPr>
              <a:defRPr lang="en-US"/>
            </a:defPPr>
            <a:lvl1pPr defTabSz="914400">
              <a:lnSpc>
                <a:spcPct val="90000"/>
              </a:lnSpc>
              <a:defRPr sz="1200" b="1">
                <a:gradFill>
                  <a:gsLst>
                    <a:gs pos="25664">
                      <a:schemeClr val="tx1"/>
                    </a:gs>
                    <a:gs pos="52000">
                      <a:schemeClr val="tx1"/>
                    </a:gs>
                  </a:gsLst>
                  <a:lin ang="5400000" scaled="0"/>
                </a:gra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176" dirty="0">
                <a:gradFill>
                  <a:gsLst>
                    <a:gs pos="79646">
                      <a:prstClr val="white">
                        <a:lumMod val="10000"/>
                      </a:prstClr>
                    </a:gs>
                    <a:gs pos="52000">
                      <a:prstClr val="white">
                        <a:lumMod val="10000"/>
                      </a:prstClr>
                    </a:gs>
                  </a:gsLst>
                  <a:lin ang="5400000" scaled="0"/>
                </a:gradFill>
              </a:rPr>
              <a:t>Microsoft Azure</a:t>
            </a:r>
          </a:p>
        </p:txBody>
      </p:sp>
      <p:sp>
        <p:nvSpPr>
          <p:cNvPr id="124" name="Freeform 5"/>
          <p:cNvSpPr>
            <a:spLocks noEditPoints="1"/>
          </p:cNvSpPr>
          <p:nvPr/>
        </p:nvSpPr>
        <p:spPr bwMode="black">
          <a:xfrm>
            <a:off x="8456414" y="3804912"/>
            <a:ext cx="482939" cy="743641"/>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sp>
        <p:nvSpPr>
          <p:cNvPr id="125" name="TextBox 50"/>
          <p:cNvSpPr txBox="1"/>
          <p:nvPr/>
        </p:nvSpPr>
        <p:spPr>
          <a:xfrm>
            <a:off x="8054022" y="4455136"/>
            <a:ext cx="1270803" cy="419631"/>
          </a:xfrm>
          <a:prstGeom prst="rect">
            <a:avLst/>
          </a:prstGeom>
          <a:noFill/>
        </p:spPr>
        <p:txBody>
          <a:bodyPr wrap="none" lIns="175715" tIns="140572" rIns="175715" bIns="14057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980" b="1" dirty="0">
                <a:gradFill>
                  <a:gsLst>
                    <a:gs pos="79646">
                      <a:prstClr val="white">
                        <a:lumMod val="10000"/>
                      </a:prstClr>
                    </a:gs>
                    <a:gs pos="52000">
                      <a:prstClr val="white">
                        <a:lumMod val="10000"/>
                      </a:prstClr>
                    </a:gs>
                  </a:gsLst>
                  <a:lin ang="5400000" scaled="0"/>
                </a:gradFill>
              </a:rPr>
              <a:t>Customer site 1</a:t>
            </a:r>
          </a:p>
        </p:txBody>
      </p:sp>
      <p:sp>
        <p:nvSpPr>
          <p:cNvPr id="126" name="Freeform 5"/>
          <p:cNvSpPr>
            <a:spLocks noEditPoints="1"/>
          </p:cNvSpPr>
          <p:nvPr/>
        </p:nvSpPr>
        <p:spPr bwMode="black">
          <a:xfrm>
            <a:off x="8456414" y="2683877"/>
            <a:ext cx="482939" cy="743641"/>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sp>
        <p:nvSpPr>
          <p:cNvPr id="127" name="TextBox 50"/>
          <p:cNvSpPr txBox="1"/>
          <p:nvPr/>
        </p:nvSpPr>
        <p:spPr>
          <a:xfrm>
            <a:off x="8054022" y="3334101"/>
            <a:ext cx="1270803" cy="419631"/>
          </a:xfrm>
          <a:prstGeom prst="rect">
            <a:avLst/>
          </a:prstGeom>
          <a:noFill/>
        </p:spPr>
        <p:txBody>
          <a:bodyPr wrap="none" lIns="175715" tIns="140572" rIns="175715" bIns="14057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980" b="1" dirty="0">
                <a:gradFill>
                  <a:gsLst>
                    <a:gs pos="79646">
                      <a:prstClr val="white">
                        <a:lumMod val="10000"/>
                      </a:prstClr>
                    </a:gs>
                    <a:gs pos="52000">
                      <a:prstClr val="white">
                        <a:lumMod val="10000"/>
                      </a:prstClr>
                    </a:gs>
                  </a:gsLst>
                  <a:lin ang="5400000" scaled="0"/>
                </a:gradFill>
              </a:rPr>
              <a:t>Customer site 2</a:t>
            </a:r>
          </a:p>
        </p:txBody>
      </p:sp>
      <p:sp>
        <p:nvSpPr>
          <p:cNvPr id="128" name="Freeform 5"/>
          <p:cNvSpPr>
            <a:spLocks noEditPoints="1"/>
          </p:cNvSpPr>
          <p:nvPr/>
        </p:nvSpPr>
        <p:spPr bwMode="black">
          <a:xfrm>
            <a:off x="9636366" y="2236190"/>
            <a:ext cx="482939" cy="743641"/>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sp>
        <p:nvSpPr>
          <p:cNvPr id="129" name="TextBox 50"/>
          <p:cNvSpPr txBox="1"/>
          <p:nvPr/>
        </p:nvSpPr>
        <p:spPr>
          <a:xfrm>
            <a:off x="9233974" y="2886414"/>
            <a:ext cx="1270803" cy="419631"/>
          </a:xfrm>
          <a:prstGeom prst="rect">
            <a:avLst/>
          </a:prstGeom>
          <a:noFill/>
        </p:spPr>
        <p:txBody>
          <a:bodyPr wrap="none" lIns="175715" tIns="140572" rIns="175715" bIns="14057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980" b="1" dirty="0">
                <a:gradFill>
                  <a:gsLst>
                    <a:gs pos="79646">
                      <a:prstClr val="white">
                        <a:lumMod val="10000"/>
                      </a:prstClr>
                    </a:gs>
                    <a:gs pos="52000">
                      <a:prstClr val="white">
                        <a:lumMod val="10000"/>
                      </a:prstClr>
                    </a:gs>
                  </a:gsLst>
                  <a:lin ang="5400000" scaled="0"/>
                </a:gradFill>
              </a:rPr>
              <a:t>Customer site 3</a:t>
            </a:r>
          </a:p>
        </p:txBody>
      </p:sp>
      <p:sp>
        <p:nvSpPr>
          <p:cNvPr id="132" name="Freeform 539"/>
          <p:cNvSpPr>
            <a:spLocks noChangeAspect="1"/>
          </p:cNvSpPr>
          <p:nvPr/>
        </p:nvSpPr>
        <p:spPr bwMode="auto">
          <a:xfrm>
            <a:off x="10778864" y="2478064"/>
            <a:ext cx="924464" cy="508258"/>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sp>
        <p:nvSpPr>
          <p:cNvPr id="133" name="TextBox 50"/>
          <p:cNvSpPr txBox="1"/>
          <p:nvPr/>
        </p:nvSpPr>
        <p:spPr>
          <a:xfrm>
            <a:off x="10578779" y="2890931"/>
            <a:ext cx="1303840" cy="419632"/>
          </a:xfrm>
          <a:prstGeom prst="rect">
            <a:avLst/>
          </a:prstGeom>
          <a:noFill/>
        </p:spPr>
        <p:txBody>
          <a:bodyPr wrap="none" lIns="175715" tIns="140572" rIns="175715" bIns="140572" rtlCol="0">
            <a:spAutoFit/>
          </a:bodyPr>
          <a:lstStyle>
            <a:defPPr>
              <a:defRPr lang="en-US"/>
            </a:defPPr>
            <a:lvl1pPr defTabSz="914400">
              <a:lnSpc>
                <a:spcPct val="90000"/>
              </a:lnSpc>
              <a:defRPr sz="1200" b="1">
                <a:gradFill>
                  <a:gsLst>
                    <a:gs pos="25664">
                      <a:schemeClr val="tx1"/>
                    </a:gs>
                    <a:gs pos="52000">
                      <a:schemeClr val="tx1"/>
                    </a:gs>
                  </a:gsLst>
                  <a:lin ang="5400000" scaled="0"/>
                </a:gra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980" dirty="0">
                <a:gradFill>
                  <a:gsLst>
                    <a:gs pos="79646">
                      <a:prstClr val="white">
                        <a:lumMod val="10000"/>
                      </a:prstClr>
                    </a:gs>
                    <a:gs pos="52000">
                      <a:prstClr val="white">
                        <a:lumMod val="10000"/>
                      </a:prstClr>
                    </a:gs>
                  </a:gsLst>
                  <a:lin ang="5400000" scaled="0"/>
                </a:gradFill>
              </a:rPr>
              <a:t>Microsoft Azure</a:t>
            </a:r>
          </a:p>
        </p:txBody>
      </p:sp>
      <p:sp>
        <p:nvSpPr>
          <p:cNvPr id="137" name="Freeform 539"/>
          <p:cNvSpPr>
            <a:spLocks noChangeAspect="1"/>
          </p:cNvSpPr>
          <p:nvPr/>
        </p:nvSpPr>
        <p:spPr bwMode="auto">
          <a:xfrm>
            <a:off x="9304443" y="3548985"/>
            <a:ext cx="1581927" cy="869723"/>
          </a:xfrm>
          <a:custGeom>
            <a:avLst/>
            <a:gdLst>
              <a:gd name="T0" fmla="*/ 312 w 400"/>
              <a:gd name="T1" fmla="*/ 220 h 220"/>
              <a:gd name="T2" fmla="*/ 45 w 400"/>
              <a:gd name="T3" fmla="*/ 220 h 220"/>
              <a:gd name="T4" fmla="*/ 0 w 400"/>
              <a:gd name="T5" fmla="*/ 175 h 220"/>
              <a:gd name="T6" fmla="*/ 34 w 400"/>
              <a:gd name="T7" fmla="*/ 131 h 220"/>
              <a:gd name="T8" fmla="*/ 87 w 400"/>
              <a:gd name="T9" fmla="*/ 91 h 220"/>
              <a:gd name="T10" fmla="*/ 183 w 400"/>
              <a:gd name="T11" fmla="*/ 0 h 220"/>
              <a:gd name="T12" fmla="*/ 270 w 400"/>
              <a:gd name="T13" fmla="*/ 55 h 220"/>
              <a:gd name="T14" fmla="*/ 312 w 400"/>
              <a:gd name="T15" fmla="*/ 44 h 220"/>
              <a:gd name="T16" fmla="*/ 400 w 400"/>
              <a:gd name="T17" fmla="*/ 132 h 220"/>
              <a:gd name="T18" fmla="*/ 312 w 400"/>
              <a:gd name="T19"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20">
                <a:moveTo>
                  <a:pt x="312" y="220"/>
                </a:moveTo>
                <a:cubicBezTo>
                  <a:pt x="45" y="220"/>
                  <a:pt x="45" y="220"/>
                  <a:pt x="45" y="220"/>
                </a:cubicBezTo>
                <a:cubicBezTo>
                  <a:pt x="20" y="220"/>
                  <a:pt x="0" y="200"/>
                  <a:pt x="0" y="175"/>
                </a:cubicBezTo>
                <a:cubicBezTo>
                  <a:pt x="0" y="154"/>
                  <a:pt x="15" y="136"/>
                  <a:pt x="34" y="131"/>
                </a:cubicBezTo>
                <a:cubicBezTo>
                  <a:pt x="43" y="110"/>
                  <a:pt x="63" y="94"/>
                  <a:pt x="87" y="91"/>
                </a:cubicBezTo>
                <a:cubicBezTo>
                  <a:pt x="89" y="40"/>
                  <a:pt x="131" y="0"/>
                  <a:pt x="183" y="0"/>
                </a:cubicBezTo>
                <a:cubicBezTo>
                  <a:pt x="220" y="0"/>
                  <a:pt x="254" y="22"/>
                  <a:pt x="270" y="55"/>
                </a:cubicBezTo>
                <a:cubicBezTo>
                  <a:pt x="282" y="48"/>
                  <a:pt x="297" y="44"/>
                  <a:pt x="312" y="44"/>
                </a:cubicBezTo>
                <a:cubicBezTo>
                  <a:pt x="360" y="44"/>
                  <a:pt x="400" y="84"/>
                  <a:pt x="400" y="132"/>
                </a:cubicBezTo>
                <a:cubicBezTo>
                  <a:pt x="400" y="181"/>
                  <a:pt x="360" y="220"/>
                  <a:pt x="312" y="220"/>
                </a:cubicBezTo>
                <a:close/>
              </a:path>
            </a:pathLst>
          </a:custGeom>
          <a:solidFill>
            <a:schemeClr val="accent2"/>
          </a:solidFill>
          <a:ln>
            <a:noFill/>
          </a:ln>
          <a:extLst/>
        </p:spPr>
        <p:txBody>
          <a:bodyPr vert="horz" wrap="square" lIns="89619" tIns="44810" rIns="89619" bIns="44810" numCol="1" anchor="t" anchorCtr="0" compatLnSpc="1">
            <a:prstTxWarp prst="textNoShape">
              <a:avLst/>
            </a:prstTxWarp>
          </a:bodyPr>
          <a:lstStyle/>
          <a:p>
            <a:endParaRPr lang="en-US" sz="2352">
              <a:solidFill>
                <a:prstClr val="black"/>
              </a:solidFill>
            </a:endParaRPr>
          </a:p>
        </p:txBody>
      </p:sp>
      <p:cxnSp>
        <p:nvCxnSpPr>
          <p:cNvPr id="138" name="Straight Arrow Connector 137"/>
          <p:cNvCxnSpPr/>
          <p:nvPr/>
        </p:nvCxnSpPr>
        <p:spPr>
          <a:xfrm flipH="1">
            <a:off x="8939352" y="4202168"/>
            <a:ext cx="600330" cy="0"/>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flipV="1">
            <a:off x="9172410" y="3600445"/>
            <a:ext cx="571225" cy="394425"/>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V="1">
            <a:off x="9936742" y="3196011"/>
            <a:ext cx="0" cy="52170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V="1">
            <a:off x="10352803" y="3174964"/>
            <a:ext cx="434065" cy="636829"/>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4" name="TextBox 50"/>
          <p:cNvSpPr txBox="1"/>
          <p:nvPr/>
        </p:nvSpPr>
        <p:spPr>
          <a:xfrm>
            <a:off x="9654020" y="3837716"/>
            <a:ext cx="850508" cy="501075"/>
          </a:xfrm>
          <a:prstGeom prst="rect">
            <a:avLst/>
          </a:prstGeom>
          <a:noFill/>
        </p:spPr>
        <p:txBody>
          <a:bodyPr wrap="none" lIns="175715" tIns="140572" rIns="175715" bIns="140572" rtlCol="0">
            <a:spAutoFit/>
          </a:bodyPr>
          <a:lstStyle>
            <a:defPPr>
              <a:defRPr lang="en-US"/>
            </a:defPPr>
            <a:lvl1pPr defTabSz="914400">
              <a:lnSpc>
                <a:spcPct val="90000"/>
              </a:lnSpc>
              <a:defRPr sz="1200" b="1">
                <a:gradFill>
                  <a:gsLst>
                    <a:gs pos="25664">
                      <a:schemeClr val="tx1"/>
                    </a:gs>
                    <a:gs pos="52000">
                      <a:schemeClr val="tx1"/>
                    </a:gs>
                  </a:gsLst>
                  <a:lin ang="5400000" scaled="0"/>
                </a:gradFill>
              </a:defRPr>
            </a:lvl1pPr>
            <a:lvl2pPr marL="457200" defTabSz="914400"/>
            <a:lvl3pPr marL="914400" defTabSz="914400"/>
            <a:lvl4pPr marL="1371600" defTabSz="914400"/>
            <a:lvl5pPr marL="1828800" defTabSz="914400"/>
            <a:lvl6pPr marL="2286000" defTabSz="914400"/>
            <a:lvl7pPr marL="2743200" defTabSz="914400"/>
            <a:lvl8pPr marL="3200400" defTabSz="914400"/>
            <a:lvl9pPr marL="3657600" defTabSz="914400"/>
          </a:lstStyle>
          <a:p>
            <a:r>
              <a:rPr lang="en-US" sz="1568" dirty="0">
                <a:gradFill>
                  <a:gsLst>
                    <a:gs pos="79646">
                      <a:prstClr val="white">
                        <a:lumMod val="10000"/>
                      </a:prstClr>
                    </a:gs>
                    <a:gs pos="52000">
                      <a:prstClr val="white">
                        <a:lumMod val="10000"/>
                      </a:prstClr>
                    </a:gs>
                  </a:gsLst>
                  <a:lin ang="5400000" scaled="0"/>
                </a:gradFill>
              </a:rPr>
              <a:t>WAN</a:t>
            </a:r>
          </a:p>
        </p:txBody>
      </p:sp>
      <p:grpSp>
        <p:nvGrpSpPr>
          <p:cNvPr id="2" name="Group 1"/>
          <p:cNvGrpSpPr/>
          <p:nvPr/>
        </p:nvGrpSpPr>
        <p:grpSpPr>
          <a:xfrm>
            <a:off x="1459519" y="2290188"/>
            <a:ext cx="1094806" cy="1124118"/>
            <a:chOff x="1487553" y="2335312"/>
            <a:chExt cx="1117050" cy="1146958"/>
          </a:xfrm>
        </p:grpSpPr>
        <p:sp>
          <p:nvSpPr>
            <p:cNvPr id="61" name="Oval 60"/>
            <p:cNvSpPr/>
            <p:nvPr/>
          </p:nvSpPr>
          <p:spPr bwMode="auto">
            <a:xfrm>
              <a:off x="1487553" y="2335312"/>
              <a:ext cx="1117050" cy="1117050"/>
            </a:xfrm>
            <a:prstGeom prst="ellipse">
              <a:avLst/>
            </a:prstGeom>
            <a:pattFill prst="ltUpDiag">
              <a:fgClr>
                <a:srgbClr val="CDCDCD"/>
              </a:fgClr>
              <a:bgClr>
                <a:srgbClr val="FFFFFF"/>
              </a:bgClr>
            </a:patt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895908" fontAlgn="base">
                <a:lnSpc>
                  <a:spcPct val="90000"/>
                </a:lnSpc>
                <a:spcBef>
                  <a:spcPct val="0"/>
                </a:spcBef>
                <a:spcAft>
                  <a:spcPct val="0"/>
                </a:spcAft>
              </a:pPr>
              <a:endParaRPr lang="en-US" sz="2352" spc="-49" dirty="0">
                <a:gradFill>
                  <a:gsLst>
                    <a:gs pos="36283">
                      <a:prstClr val="black"/>
                    </a:gs>
                    <a:gs pos="28000">
                      <a:prstClr val="black"/>
                    </a:gs>
                  </a:gsLst>
                  <a:lin ang="5400000" scaled="0"/>
                </a:gradFill>
              </a:endParaRPr>
            </a:p>
          </p:txBody>
        </p:sp>
        <p:sp>
          <p:nvSpPr>
            <p:cNvPr id="62" name="Freeform 61"/>
            <p:cNvSpPr>
              <a:spLocks noChangeAspect="1" noEditPoints="1"/>
            </p:cNvSpPr>
            <p:nvPr/>
          </p:nvSpPr>
          <p:spPr bwMode="auto">
            <a:xfrm>
              <a:off x="1794197" y="2563571"/>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srgbClr val="44546A"/>
                </a:solidFill>
              </a:endParaRPr>
            </a:p>
          </p:txBody>
        </p:sp>
        <p:sp>
          <p:nvSpPr>
            <p:cNvPr id="63" name="TextBox 62"/>
            <p:cNvSpPr txBox="1"/>
            <p:nvPr/>
          </p:nvSpPr>
          <p:spPr>
            <a:xfrm>
              <a:off x="1623334" y="2854406"/>
              <a:ext cx="845488" cy="627864"/>
            </a:xfrm>
            <a:prstGeom prst="rect">
              <a:avLst/>
            </a:prstGeom>
            <a:noFill/>
          </p:spPr>
          <p:txBody>
            <a:bodyPr wrap="none" lIns="179238" tIns="143391" rIns="179238" bIns="143391" rtlCol="0">
              <a:spAutoFit/>
            </a:bodyPr>
            <a:lstStyle/>
            <a:p>
              <a:pPr algn="ctr">
                <a:lnSpc>
                  <a:spcPct val="90000"/>
                </a:lnSpc>
              </a:pPr>
              <a:r>
                <a:rPr lang="en-US" sz="1176" spc="-49" dirty="0">
                  <a:solidFill>
                    <a:srgbClr val="44546A"/>
                  </a:solidFill>
                </a:rPr>
                <a:t>Public</a:t>
              </a:r>
            </a:p>
            <a:p>
              <a:pPr algn="ctr">
                <a:lnSpc>
                  <a:spcPct val="90000"/>
                </a:lnSpc>
              </a:pPr>
              <a:r>
                <a:rPr lang="en-US" sz="1176" spc="-49" dirty="0">
                  <a:solidFill>
                    <a:srgbClr val="44546A"/>
                  </a:solidFill>
                </a:rPr>
                <a:t>internet</a:t>
              </a:r>
            </a:p>
          </p:txBody>
        </p:sp>
      </p:grpSp>
      <p:grpSp>
        <p:nvGrpSpPr>
          <p:cNvPr id="65" name="Group 64"/>
          <p:cNvGrpSpPr/>
          <p:nvPr/>
        </p:nvGrpSpPr>
        <p:grpSpPr>
          <a:xfrm>
            <a:off x="4709266" y="2290188"/>
            <a:ext cx="1094806" cy="1124118"/>
            <a:chOff x="1487553" y="2335312"/>
            <a:chExt cx="1117050" cy="1146958"/>
          </a:xfrm>
        </p:grpSpPr>
        <p:sp>
          <p:nvSpPr>
            <p:cNvPr id="66" name="Oval 65"/>
            <p:cNvSpPr/>
            <p:nvPr/>
          </p:nvSpPr>
          <p:spPr bwMode="auto">
            <a:xfrm>
              <a:off x="1487553" y="2335312"/>
              <a:ext cx="1117050" cy="1117050"/>
            </a:xfrm>
            <a:prstGeom prst="ellipse">
              <a:avLst/>
            </a:prstGeom>
            <a:pattFill prst="ltUpDiag">
              <a:fgClr>
                <a:srgbClr val="CDCDCD"/>
              </a:fgClr>
              <a:bgClr>
                <a:srgbClr val="FFFFFF"/>
              </a:bgClr>
            </a:patt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895908" fontAlgn="base">
                <a:lnSpc>
                  <a:spcPct val="90000"/>
                </a:lnSpc>
                <a:spcBef>
                  <a:spcPct val="0"/>
                </a:spcBef>
                <a:spcAft>
                  <a:spcPct val="0"/>
                </a:spcAft>
              </a:pPr>
              <a:endParaRPr lang="en-US" sz="2352" spc="-49" dirty="0">
                <a:gradFill>
                  <a:gsLst>
                    <a:gs pos="36283">
                      <a:prstClr val="black"/>
                    </a:gs>
                    <a:gs pos="28000">
                      <a:prstClr val="black"/>
                    </a:gs>
                  </a:gsLst>
                  <a:lin ang="5400000" scaled="0"/>
                </a:gradFill>
              </a:endParaRPr>
            </a:p>
          </p:txBody>
        </p:sp>
        <p:sp>
          <p:nvSpPr>
            <p:cNvPr id="69" name="Freeform 68"/>
            <p:cNvSpPr>
              <a:spLocks noChangeAspect="1" noEditPoints="1"/>
            </p:cNvSpPr>
            <p:nvPr/>
          </p:nvSpPr>
          <p:spPr bwMode="auto">
            <a:xfrm>
              <a:off x="1794197" y="2563571"/>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srgbClr val="44546A"/>
                </a:solidFill>
              </a:endParaRPr>
            </a:p>
          </p:txBody>
        </p:sp>
        <p:sp>
          <p:nvSpPr>
            <p:cNvPr id="70" name="TextBox 69"/>
            <p:cNvSpPr txBox="1"/>
            <p:nvPr/>
          </p:nvSpPr>
          <p:spPr>
            <a:xfrm>
              <a:off x="1623334" y="2854406"/>
              <a:ext cx="845488" cy="627864"/>
            </a:xfrm>
            <a:prstGeom prst="rect">
              <a:avLst/>
            </a:prstGeom>
            <a:noFill/>
          </p:spPr>
          <p:txBody>
            <a:bodyPr wrap="none" lIns="179238" tIns="143391" rIns="179238" bIns="143391" rtlCol="0">
              <a:spAutoFit/>
            </a:bodyPr>
            <a:lstStyle/>
            <a:p>
              <a:pPr algn="ctr">
                <a:lnSpc>
                  <a:spcPct val="90000"/>
                </a:lnSpc>
              </a:pPr>
              <a:r>
                <a:rPr lang="en-US" sz="1176" spc="-49" dirty="0">
                  <a:solidFill>
                    <a:srgbClr val="44546A"/>
                  </a:solidFill>
                </a:rPr>
                <a:t>Public</a:t>
              </a:r>
            </a:p>
            <a:p>
              <a:pPr algn="ctr">
                <a:lnSpc>
                  <a:spcPct val="90000"/>
                </a:lnSpc>
              </a:pPr>
              <a:r>
                <a:rPr lang="en-US" sz="1176" spc="-49" dirty="0">
                  <a:solidFill>
                    <a:srgbClr val="44546A"/>
                  </a:solidFill>
                </a:rPr>
                <a:t>internet</a:t>
              </a:r>
            </a:p>
          </p:txBody>
        </p:sp>
      </p:grpSp>
      <p:grpSp>
        <p:nvGrpSpPr>
          <p:cNvPr id="71" name="Group 70"/>
          <p:cNvGrpSpPr/>
          <p:nvPr/>
        </p:nvGrpSpPr>
        <p:grpSpPr>
          <a:xfrm>
            <a:off x="10978794" y="4202168"/>
            <a:ext cx="831080" cy="841289"/>
            <a:chOff x="1461107" y="2335312"/>
            <a:chExt cx="1169944" cy="1184315"/>
          </a:xfrm>
        </p:grpSpPr>
        <p:sp>
          <p:nvSpPr>
            <p:cNvPr id="73" name="Oval 72"/>
            <p:cNvSpPr/>
            <p:nvPr/>
          </p:nvSpPr>
          <p:spPr bwMode="auto">
            <a:xfrm>
              <a:off x="1487553" y="2335312"/>
              <a:ext cx="1117050" cy="1117050"/>
            </a:xfrm>
            <a:prstGeom prst="ellipse">
              <a:avLst/>
            </a:prstGeom>
            <a:pattFill prst="ltUpDiag">
              <a:fgClr>
                <a:srgbClr val="CDCDCD"/>
              </a:fgClr>
              <a:bgClr>
                <a:srgbClr val="FFFFFF"/>
              </a:bgClr>
            </a:patt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defTabSz="895908" fontAlgn="base">
                <a:lnSpc>
                  <a:spcPct val="90000"/>
                </a:lnSpc>
                <a:spcBef>
                  <a:spcPct val="0"/>
                </a:spcBef>
                <a:spcAft>
                  <a:spcPct val="0"/>
                </a:spcAft>
              </a:pPr>
              <a:endParaRPr lang="en-US" sz="2352" spc="-49" dirty="0">
                <a:gradFill>
                  <a:gsLst>
                    <a:gs pos="36283">
                      <a:prstClr val="black"/>
                    </a:gs>
                    <a:gs pos="28000">
                      <a:prstClr val="black"/>
                    </a:gs>
                  </a:gsLst>
                  <a:lin ang="5400000" scaled="0"/>
                </a:gradFill>
              </a:endParaRPr>
            </a:p>
          </p:txBody>
        </p:sp>
        <p:sp>
          <p:nvSpPr>
            <p:cNvPr id="74" name="Freeform 73"/>
            <p:cNvSpPr>
              <a:spLocks noChangeAspect="1" noEditPoints="1"/>
            </p:cNvSpPr>
            <p:nvPr/>
          </p:nvSpPr>
          <p:spPr bwMode="auto">
            <a:xfrm>
              <a:off x="1794197" y="2457078"/>
              <a:ext cx="514350" cy="386305"/>
            </a:xfrm>
            <a:custGeom>
              <a:avLst/>
              <a:gdLst>
                <a:gd name="T0" fmla="*/ 224 w 400"/>
                <a:gd name="T1" fmla="*/ 276 h 300"/>
                <a:gd name="T2" fmla="*/ 200 w 400"/>
                <a:gd name="T3" fmla="*/ 300 h 300"/>
                <a:gd name="T4" fmla="*/ 176 w 400"/>
                <a:gd name="T5" fmla="*/ 276 h 300"/>
                <a:gd name="T6" fmla="*/ 200 w 400"/>
                <a:gd name="T7" fmla="*/ 252 h 300"/>
                <a:gd name="T8" fmla="*/ 224 w 400"/>
                <a:gd name="T9" fmla="*/ 276 h 300"/>
                <a:gd name="T10" fmla="*/ 122 w 400"/>
                <a:gd name="T11" fmla="*/ 205 h 300"/>
                <a:gd name="T12" fmla="*/ 156 w 400"/>
                <a:gd name="T13" fmla="*/ 239 h 300"/>
                <a:gd name="T14" fmla="*/ 200 w 400"/>
                <a:gd name="T15" fmla="*/ 221 h 300"/>
                <a:gd name="T16" fmla="*/ 244 w 400"/>
                <a:gd name="T17" fmla="*/ 239 h 300"/>
                <a:gd name="T18" fmla="*/ 278 w 400"/>
                <a:gd name="T19" fmla="*/ 205 h 300"/>
                <a:gd name="T20" fmla="*/ 200 w 400"/>
                <a:gd name="T21" fmla="*/ 173 h 300"/>
                <a:gd name="T22" fmla="*/ 122 w 400"/>
                <a:gd name="T23" fmla="*/ 205 h 300"/>
                <a:gd name="T24" fmla="*/ 61 w 400"/>
                <a:gd name="T25" fmla="*/ 144 h 300"/>
                <a:gd name="T26" fmla="*/ 95 w 400"/>
                <a:gd name="T27" fmla="*/ 178 h 300"/>
                <a:gd name="T28" fmla="*/ 200 w 400"/>
                <a:gd name="T29" fmla="*/ 134 h 300"/>
                <a:gd name="T30" fmla="*/ 305 w 400"/>
                <a:gd name="T31" fmla="*/ 178 h 300"/>
                <a:gd name="T32" fmla="*/ 339 w 400"/>
                <a:gd name="T33" fmla="*/ 144 h 300"/>
                <a:gd name="T34" fmla="*/ 200 w 400"/>
                <a:gd name="T35" fmla="*/ 86 h 300"/>
                <a:gd name="T36" fmla="*/ 61 w 400"/>
                <a:gd name="T37" fmla="*/ 144 h 300"/>
                <a:gd name="T38" fmla="*/ 200 w 400"/>
                <a:gd name="T39" fmla="*/ 48 h 300"/>
                <a:gd name="T40" fmla="*/ 366 w 400"/>
                <a:gd name="T41" fmla="*/ 117 h 300"/>
                <a:gd name="T42" fmla="*/ 400 w 400"/>
                <a:gd name="T43" fmla="*/ 83 h 300"/>
                <a:gd name="T44" fmla="*/ 200 w 400"/>
                <a:gd name="T45" fmla="*/ 0 h 300"/>
                <a:gd name="T46" fmla="*/ 0 w 400"/>
                <a:gd name="T47" fmla="*/ 83 h 300"/>
                <a:gd name="T48" fmla="*/ 34 w 400"/>
                <a:gd name="T49" fmla="*/ 117 h 300"/>
                <a:gd name="T50" fmla="*/ 200 w 400"/>
                <a:gd name="T51" fmla="*/ 4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300">
                  <a:moveTo>
                    <a:pt x="224" y="276"/>
                  </a:moveTo>
                  <a:cubicBezTo>
                    <a:pt x="224" y="289"/>
                    <a:pt x="213" y="300"/>
                    <a:pt x="200" y="300"/>
                  </a:cubicBezTo>
                  <a:cubicBezTo>
                    <a:pt x="187" y="300"/>
                    <a:pt x="176" y="289"/>
                    <a:pt x="176" y="276"/>
                  </a:cubicBezTo>
                  <a:cubicBezTo>
                    <a:pt x="176" y="263"/>
                    <a:pt x="187" y="252"/>
                    <a:pt x="200" y="252"/>
                  </a:cubicBezTo>
                  <a:cubicBezTo>
                    <a:pt x="213" y="252"/>
                    <a:pt x="224" y="263"/>
                    <a:pt x="224" y="276"/>
                  </a:cubicBezTo>
                  <a:close/>
                  <a:moveTo>
                    <a:pt x="122" y="205"/>
                  </a:moveTo>
                  <a:cubicBezTo>
                    <a:pt x="156" y="239"/>
                    <a:pt x="156" y="239"/>
                    <a:pt x="156" y="239"/>
                  </a:cubicBezTo>
                  <a:cubicBezTo>
                    <a:pt x="167" y="228"/>
                    <a:pt x="183" y="221"/>
                    <a:pt x="200" y="221"/>
                  </a:cubicBezTo>
                  <a:cubicBezTo>
                    <a:pt x="217" y="221"/>
                    <a:pt x="233" y="228"/>
                    <a:pt x="244" y="239"/>
                  </a:cubicBezTo>
                  <a:cubicBezTo>
                    <a:pt x="278" y="205"/>
                    <a:pt x="278" y="205"/>
                    <a:pt x="278" y="205"/>
                  </a:cubicBezTo>
                  <a:cubicBezTo>
                    <a:pt x="258" y="185"/>
                    <a:pt x="230" y="173"/>
                    <a:pt x="200" y="173"/>
                  </a:cubicBezTo>
                  <a:cubicBezTo>
                    <a:pt x="170" y="173"/>
                    <a:pt x="142" y="185"/>
                    <a:pt x="122" y="205"/>
                  </a:cubicBezTo>
                  <a:close/>
                  <a:moveTo>
                    <a:pt x="61" y="144"/>
                  </a:moveTo>
                  <a:cubicBezTo>
                    <a:pt x="95" y="178"/>
                    <a:pt x="95" y="178"/>
                    <a:pt x="95" y="178"/>
                  </a:cubicBezTo>
                  <a:cubicBezTo>
                    <a:pt x="122" y="151"/>
                    <a:pt x="159" y="134"/>
                    <a:pt x="200" y="134"/>
                  </a:cubicBezTo>
                  <a:cubicBezTo>
                    <a:pt x="241" y="134"/>
                    <a:pt x="278" y="151"/>
                    <a:pt x="305" y="178"/>
                  </a:cubicBezTo>
                  <a:cubicBezTo>
                    <a:pt x="339" y="144"/>
                    <a:pt x="339" y="144"/>
                    <a:pt x="339" y="144"/>
                  </a:cubicBezTo>
                  <a:cubicBezTo>
                    <a:pt x="303" y="109"/>
                    <a:pt x="254" y="86"/>
                    <a:pt x="200" y="86"/>
                  </a:cubicBezTo>
                  <a:cubicBezTo>
                    <a:pt x="146" y="86"/>
                    <a:pt x="97" y="109"/>
                    <a:pt x="61" y="144"/>
                  </a:cubicBezTo>
                  <a:close/>
                  <a:moveTo>
                    <a:pt x="200" y="48"/>
                  </a:moveTo>
                  <a:cubicBezTo>
                    <a:pt x="265" y="48"/>
                    <a:pt x="324" y="74"/>
                    <a:pt x="366" y="117"/>
                  </a:cubicBezTo>
                  <a:cubicBezTo>
                    <a:pt x="400" y="83"/>
                    <a:pt x="400" y="83"/>
                    <a:pt x="400" y="83"/>
                  </a:cubicBezTo>
                  <a:cubicBezTo>
                    <a:pt x="349" y="32"/>
                    <a:pt x="278" y="0"/>
                    <a:pt x="200" y="0"/>
                  </a:cubicBezTo>
                  <a:cubicBezTo>
                    <a:pt x="122" y="0"/>
                    <a:pt x="51" y="32"/>
                    <a:pt x="0" y="83"/>
                  </a:cubicBezTo>
                  <a:cubicBezTo>
                    <a:pt x="34" y="117"/>
                    <a:pt x="34" y="117"/>
                    <a:pt x="34" y="117"/>
                  </a:cubicBezTo>
                  <a:cubicBezTo>
                    <a:pt x="76" y="74"/>
                    <a:pt x="135" y="48"/>
                    <a:pt x="200" y="48"/>
                  </a:cubicBezTo>
                  <a:close/>
                </a:path>
              </a:pathLst>
            </a:custGeom>
            <a:solidFill>
              <a:schemeClr val="tx2"/>
            </a:solidFill>
            <a:ln>
              <a:noFill/>
            </a:ln>
            <a:extLst/>
          </p:spPr>
          <p:txBody>
            <a:bodyPr vert="horz" wrap="square" lIns="89619" tIns="44810" rIns="89619" bIns="44810" numCol="1" anchor="t" anchorCtr="0" compatLnSpc="1">
              <a:prstTxWarp prst="textNoShape">
                <a:avLst/>
              </a:prstTxWarp>
            </a:bodyPr>
            <a:lstStyle/>
            <a:p>
              <a:endParaRPr lang="en-US" sz="2352">
                <a:solidFill>
                  <a:srgbClr val="44546A"/>
                </a:solidFill>
              </a:endParaRPr>
            </a:p>
          </p:txBody>
        </p:sp>
        <p:sp>
          <p:nvSpPr>
            <p:cNvPr id="75" name="TextBox 74"/>
            <p:cNvSpPr txBox="1"/>
            <p:nvPr/>
          </p:nvSpPr>
          <p:spPr>
            <a:xfrm>
              <a:off x="1461107" y="2653427"/>
              <a:ext cx="1169944" cy="866200"/>
            </a:xfrm>
            <a:prstGeom prst="rect">
              <a:avLst/>
            </a:prstGeom>
            <a:noFill/>
          </p:spPr>
          <p:txBody>
            <a:bodyPr wrap="none" lIns="179238" tIns="143391" rIns="179238" bIns="143391" rtlCol="0">
              <a:spAutoFit/>
            </a:bodyPr>
            <a:lstStyle/>
            <a:p>
              <a:pPr algn="ctr">
                <a:lnSpc>
                  <a:spcPct val="90000"/>
                </a:lnSpc>
              </a:pPr>
              <a:r>
                <a:rPr lang="en-US" sz="1176" spc="-49" dirty="0">
                  <a:solidFill>
                    <a:srgbClr val="44546A"/>
                  </a:solidFill>
                </a:rPr>
                <a:t>Public</a:t>
              </a:r>
            </a:p>
            <a:p>
              <a:pPr algn="ctr">
                <a:lnSpc>
                  <a:spcPct val="90000"/>
                </a:lnSpc>
              </a:pPr>
              <a:r>
                <a:rPr lang="en-US" sz="1176" spc="-49" dirty="0">
                  <a:solidFill>
                    <a:srgbClr val="44546A"/>
                  </a:solidFill>
                </a:rPr>
                <a:t>internet</a:t>
              </a:r>
            </a:p>
          </p:txBody>
        </p:sp>
      </p:grpSp>
      <p:pic>
        <p:nvPicPr>
          <p:cNvPr id="3" name="Picture 2"/>
          <p:cNvPicPr>
            <a:picLocks noChangeAspect="1"/>
          </p:cNvPicPr>
          <p:nvPr/>
        </p:nvPicPr>
        <p:blipFill>
          <a:blip r:embed="rId3"/>
          <a:stretch>
            <a:fillRect/>
          </a:stretch>
        </p:blipFill>
        <p:spPr>
          <a:xfrm>
            <a:off x="5481983" y="94992"/>
            <a:ext cx="6476603" cy="1014408"/>
          </a:xfrm>
          <a:prstGeom prst="rect">
            <a:avLst/>
          </a:prstGeom>
        </p:spPr>
      </p:pic>
      <p:sp>
        <p:nvSpPr>
          <p:cNvPr id="76" name="TextBox 75"/>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359209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7898" r="47794" b="34718"/>
          <a:stretch/>
        </p:blipFill>
        <p:spPr>
          <a:xfrm>
            <a:off x="2513821" y="6434870"/>
            <a:ext cx="2046216" cy="425757"/>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7898" r="47794"/>
          <a:stretch/>
        </p:blipFill>
        <p:spPr>
          <a:xfrm>
            <a:off x="4535450" y="5956234"/>
            <a:ext cx="2944929" cy="938625"/>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r="47794"/>
          <a:stretch/>
        </p:blipFill>
        <p:spPr>
          <a:xfrm>
            <a:off x="7183474" y="4794136"/>
            <a:ext cx="6364909" cy="1721771"/>
          </a:xfrm>
          <a:prstGeom prst="rect">
            <a:avLst/>
          </a:prstGeom>
        </p:spPr>
      </p:pic>
      <p:sp>
        <p:nvSpPr>
          <p:cNvPr id="2" name="Title 1"/>
          <p:cNvSpPr>
            <a:spLocks noGrp="1"/>
          </p:cNvSpPr>
          <p:nvPr>
            <p:ph type="title"/>
          </p:nvPr>
        </p:nvSpPr>
        <p:spPr/>
        <p:txBody>
          <a:bodyPr/>
          <a:lstStyle/>
          <a:p>
            <a:r>
              <a:rPr lang="en-US" dirty="0"/>
              <a:t>Azure Site Recovery</a:t>
            </a:r>
            <a:br>
              <a:rPr lang="en-US" dirty="0"/>
            </a:br>
            <a:r>
              <a:rPr lang="en-US" sz="2353" dirty="0">
                <a:solidFill>
                  <a:schemeClr val="accent1"/>
                </a:solidFill>
              </a:rPr>
              <a:t>One migration solution for heterogeneous infrastructure</a:t>
            </a:r>
          </a:p>
        </p:txBody>
      </p:sp>
      <p:sp>
        <p:nvSpPr>
          <p:cNvPr id="695" name="Freeform 30"/>
          <p:cNvSpPr>
            <a:spLocks/>
          </p:cNvSpPr>
          <p:nvPr/>
        </p:nvSpPr>
        <p:spPr bwMode="auto">
          <a:xfrm>
            <a:off x="4755935" y="6096893"/>
            <a:ext cx="4289279" cy="767727"/>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696" name="Freeform 19"/>
          <p:cNvSpPr>
            <a:spLocks/>
          </p:cNvSpPr>
          <p:nvPr/>
        </p:nvSpPr>
        <p:spPr bwMode="auto">
          <a:xfrm>
            <a:off x="6379939" y="5559934"/>
            <a:ext cx="5810562" cy="1304687"/>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grpSp>
        <p:nvGrpSpPr>
          <p:cNvPr id="697" name="Group 696"/>
          <p:cNvGrpSpPr/>
          <p:nvPr/>
        </p:nvGrpSpPr>
        <p:grpSpPr>
          <a:xfrm>
            <a:off x="5703398" y="5980970"/>
            <a:ext cx="255102" cy="495087"/>
            <a:chOff x="3316288" y="5391150"/>
            <a:chExt cx="214312" cy="415925"/>
          </a:xfrm>
        </p:grpSpPr>
        <p:sp>
          <p:nvSpPr>
            <p:cNvPr id="698"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699"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700"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grpSp>
      <p:sp>
        <p:nvSpPr>
          <p:cNvPr id="30" name="Rectangle 41"/>
          <p:cNvSpPr>
            <a:spLocks noChangeArrowheads="1"/>
          </p:cNvSpPr>
          <p:nvPr/>
        </p:nvSpPr>
        <p:spPr bwMode="auto">
          <a:xfrm>
            <a:off x="11508970" y="6276943"/>
            <a:ext cx="60642" cy="20058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31" name="Oval 42"/>
          <p:cNvSpPr>
            <a:spLocks noChangeArrowheads="1"/>
          </p:cNvSpPr>
          <p:nvPr/>
        </p:nvSpPr>
        <p:spPr bwMode="auto">
          <a:xfrm>
            <a:off x="11401684" y="6099686"/>
            <a:ext cx="270552" cy="270552"/>
          </a:xfrm>
          <a:prstGeom prst="ellipse">
            <a:avLst/>
          </a:prstGeom>
          <a:solidFill>
            <a:srgbClr val="BAD80A"/>
          </a:solidFill>
          <a:ln>
            <a:noFill/>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32" name="Oval 43"/>
          <p:cNvSpPr>
            <a:spLocks noChangeArrowheads="1"/>
          </p:cNvSpPr>
          <p:nvPr/>
        </p:nvSpPr>
        <p:spPr bwMode="auto">
          <a:xfrm>
            <a:off x="11439002" y="5964409"/>
            <a:ext cx="195916" cy="195916"/>
          </a:xfrm>
          <a:prstGeom prst="ellipse">
            <a:avLst/>
          </a:prstGeom>
          <a:solidFill>
            <a:srgbClr val="BAD80A"/>
          </a:solidFill>
          <a:ln>
            <a:noFill/>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nvGrpSpPr>
          <p:cNvPr id="174" name="Group 173"/>
          <p:cNvGrpSpPr/>
          <p:nvPr/>
        </p:nvGrpSpPr>
        <p:grpSpPr>
          <a:xfrm>
            <a:off x="268928" y="1793369"/>
            <a:ext cx="3163099" cy="3627382"/>
            <a:chOff x="6830718" y="2220842"/>
            <a:chExt cx="2731684" cy="3103973"/>
          </a:xfrm>
        </p:grpSpPr>
        <p:sp>
          <p:nvSpPr>
            <p:cNvPr id="175" name="Rectangle 5"/>
            <p:cNvSpPr>
              <a:spLocks noChangeArrowheads="1"/>
            </p:cNvSpPr>
            <p:nvPr/>
          </p:nvSpPr>
          <p:spPr bwMode="auto">
            <a:xfrm>
              <a:off x="8481497" y="4810547"/>
              <a:ext cx="428600" cy="512846"/>
            </a:xfrm>
            <a:prstGeom prst="rect">
              <a:avLst/>
            </a:prstGeom>
            <a:solidFill>
              <a:schemeClr val="bg2"/>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76" name="Rectangle 5"/>
            <p:cNvSpPr>
              <a:spLocks noChangeArrowheads="1"/>
            </p:cNvSpPr>
            <p:nvPr/>
          </p:nvSpPr>
          <p:spPr bwMode="auto">
            <a:xfrm>
              <a:off x="8172745" y="4623435"/>
              <a:ext cx="531735" cy="696445"/>
            </a:xfrm>
            <a:prstGeom prst="rect">
              <a:avLst/>
            </a:prstGeom>
            <a:solidFill>
              <a:schemeClr val="bg1">
                <a:lumMod val="6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78" name="TextBox 177"/>
            <p:cNvSpPr txBox="1"/>
            <p:nvPr/>
          </p:nvSpPr>
          <p:spPr>
            <a:xfrm>
              <a:off x="6830718" y="3535430"/>
              <a:ext cx="1430570" cy="325318"/>
            </a:xfrm>
            <a:prstGeom prst="rect">
              <a:avLst/>
            </a:prstGeom>
            <a:noFill/>
          </p:spPr>
          <p:txBody>
            <a:bodyPr wrap="square" lIns="134267" tIns="0" rIns="134267" bIns="0" rtlCol="0">
              <a:spAutoFit/>
            </a:bodyPr>
            <a:lstStyle/>
            <a:p>
              <a:pPr marL="0" marR="0" lvl="0" indent="0" algn="l" defTabSz="684697" rtl="0" eaLnBrk="1" fontAlgn="auto" latinLnBrk="0" hangingPunct="1">
                <a:lnSpc>
                  <a:spcPct val="90000"/>
                </a:lnSpc>
                <a:spcBef>
                  <a:spcPts val="0"/>
                </a:spcBef>
                <a:spcAft>
                  <a:spcPts val="441"/>
                </a:spcAft>
                <a:buClrTx/>
                <a:buSzTx/>
                <a:buFontTx/>
                <a:buNone/>
                <a:tabLst/>
                <a:defRPr/>
              </a:pPr>
              <a:r>
                <a:rPr kumimoji="0" lang="en-US" sz="1372" b="1" i="0" u="none" strike="noStrike" kern="1200" cap="none" spc="0" normalizeH="0" baseline="0" noProof="0" dirty="0">
                  <a:ln>
                    <a:noFill/>
                  </a:ln>
                  <a:solidFill>
                    <a:srgbClr val="505050"/>
                  </a:solidFill>
                  <a:effectLst/>
                  <a:uLnTx/>
                  <a:uFillTx/>
                  <a:latin typeface="Segoe UI"/>
                  <a:ea typeface="+mn-ea"/>
                  <a:cs typeface="+mn-cs"/>
                </a:rPr>
                <a:t>Orchestration and Replication</a:t>
              </a:r>
            </a:p>
          </p:txBody>
        </p:sp>
        <p:grpSp>
          <p:nvGrpSpPr>
            <p:cNvPr id="179" name="Group 178"/>
            <p:cNvGrpSpPr/>
            <p:nvPr/>
          </p:nvGrpSpPr>
          <p:grpSpPr>
            <a:xfrm>
              <a:off x="7033438" y="2220842"/>
              <a:ext cx="2528964" cy="999662"/>
              <a:chOff x="616226" y="1630760"/>
              <a:chExt cx="4596553" cy="1801531"/>
            </a:xfrm>
          </p:grpSpPr>
          <p:sp>
            <p:nvSpPr>
              <p:cNvPr id="198" name="Freeform 95"/>
              <p:cNvSpPr>
                <a:spLocks/>
              </p:cNvSpPr>
              <p:nvPr/>
            </p:nvSpPr>
            <p:spPr bwMode="auto">
              <a:xfrm flipH="1">
                <a:off x="616226" y="2000989"/>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bg1">
                  <a:lumMod val="85000"/>
                </a:schemeClr>
              </a:solidFill>
              <a:ln>
                <a:noFill/>
              </a:ln>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99" name="Freeform 95"/>
              <p:cNvSpPr>
                <a:spLocks/>
              </p:cNvSpPr>
              <p:nvPr/>
            </p:nvSpPr>
            <p:spPr bwMode="auto">
              <a:xfrm flipH="1">
                <a:off x="3075030" y="1792342"/>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4"/>
              </a:solidFill>
              <a:ln>
                <a:noFill/>
              </a:ln>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00"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solidFill>
                    <a:srgbClr val="505050"/>
                  </a:solidFill>
                  <a:effectLst/>
                  <a:uLnTx/>
                  <a:uFillTx/>
                  <a:latin typeface="Segoe UI"/>
                  <a:ea typeface="+mn-ea"/>
                  <a:cs typeface="+mn-cs"/>
                </a:endParaRPr>
              </a:p>
            </p:txBody>
          </p:sp>
          <p:sp>
            <p:nvSpPr>
              <p:cNvPr id="201" name="TextBox 200"/>
              <p:cNvSpPr txBox="1"/>
              <p:nvPr/>
            </p:nvSpPr>
            <p:spPr>
              <a:xfrm>
                <a:off x="1566652" y="2418609"/>
                <a:ext cx="2278450" cy="837289"/>
              </a:xfrm>
              <a:prstGeom prst="rect">
                <a:avLst/>
              </a:prstGeom>
              <a:noFill/>
              <a:ln>
                <a:noFill/>
              </a:ln>
            </p:spPr>
            <p:txBody>
              <a:bodyPr wrap="none" lIns="134368" tIns="107495" rIns="134368" bIns="107495" rtlCol="0">
                <a:spAutoFit/>
              </a:bodyPr>
              <a:lstStyle/>
              <a:p>
                <a:pPr marL="0" marR="0" lvl="0" indent="0" algn="ctr" defTabSz="684697" rtl="0" eaLnBrk="1" fontAlgn="auto" latinLnBrk="0" hangingPunct="1">
                  <a:lnSpc>
                    <a:spcPct val="90000"/>
                  </a:lnSpc>
                  <a:spcBef>
                    <a:spcPts val="0"/>
                  </a:spcBef>
                  <a:spcAft>
                    <a:spcPts val="441"/>
                  </a:spcAft>
                  <a:buClrTx/>
                  <a:buSzTx/>
                  <a:buFontTx/>
                  <a:buNone/>
                  <a:tabLst/>
                  <a:defRPr/>
                </a:pPr>
                <a:r>
                  <a:rPr kumimoji="0" lang="en-US" sz="1176" b="1" i="0" u="none" strike="noStrike" kern="0" cap="none" spc="0" normalizeH="0" baseline="0" noProof="0" dirty="0">
                    <a:ln>
                      <a:noFill/>
                    </a:ln>
                    <a:solidFill>
                      <a:srgbClr val="FFFFFF"/>
                    </a:solidFill>
                    <a:effectLst/>
                    <a:uLnTx/>
                    <a:uFillTx/>
                    <a:latin typeface="Segoe UI"/>
                    <a:ea typeface="+mn-ea"/>
                    <a:cs typeface="+mn-cs"/>
                  </a:rPr>
                  <a:t>Microsoft Azure </a:t>
                </a:r>
                <a:br>
                  <a:rPr kumimoji="0" lang="en-US" sz="1176" b="1" i="0" u="none" strike="noStrike" kern="0" cap="none" spc="0" normalizeH="0" baseline="0" noProof="0" dirty="0">
                    <a:ln>
                      <a:noFill/>
                    </a:ln>
                    <a:solidFill>
                      <a:srgbClr val="FFFFFF"/>
                    </a:solidFill>
                    <a:effectLst/>
                    <a:uLnTx/>
                    <a:uFillTx/>
                    <a:latin typeface="Segoe UI"/>
                    <a:ea typeface="+mn-ea"/>
                    <a:cs typeface="+mn-cs"/>
                  </a:rPr>
                </a:br>
                <a:r>
                  <a:rPr kumimoji="0" lang="en-US" sz="1176" b="1" i="0" u="none" strike="noStrike" kern="0" cap="none" spc="0" normalizeH="0" baseline="0" noProof="0" dirty="0">
                    <a:ln>
                      <a:noFill/>
                    </a:ln>
                    <a:solidFill>
                      <a:srgbClr val="FFFFFF"/>
                    </a:solidFill>
                    <a:effectLst/>
                    <a:uLnTx/>
                    <a:uFillTx/>
                    <a:latin typeface="Segoe UI"/>
                    <a:ea typeface="+mn-ea"/>
                    <a:cs typeface="+mn-cs"/>
                  </a:rPr>
                  <a:t>Site Recovery</a:t>
                </a:r>
              </a:p>
            </p:txBody>
          </p:sp>
        </p:grpSp>
        <p:sp>
          <p:nvSpPr>
            <p:cNvPr id="180" name="TextBox 179"/>
            <p:cNvSpPr txBox="1"/>
            <p:nvPr/>
          </p:nvSpPr>
          <p:spPr>
            <a:xfrm>
              <a:off x="7318463" y="4709028"/>
              <a:ext cx="539852" cy="468361"/>
            </a:xfrm>
            <a:prstGeom prst="rect">
              <a:avLst/>
            </a:prstGeom>
            <a:noFill/>
          </p:spPr>
          <p:txBody>
            <a:bodyPr wrap="square" lIns="0" tIns="109666" rIns="0" bIns="109666" rtlCol="0">
              <a:spAutoFit/>
            </a:bodyPr>
            <a:lstStyle/>
            <a:p>
              <a:pPr marL="0" marR="0" lvl="0" indent="0" algn="r" defTabSz="685344" rtl="0" eaLnBrk="1" fontAlgn="auto" latinLnBrk="0" hangingPunct="1">
                <a:lnSpc>
                  <a:spcPct val="90000"/>
                </a:lnSpc>
                <a:spcBef>
                  <a:spcPts val="0"/>
                </a:spcBef>
                <a:spcAft>
                  <a:spcPts val="450"/>
                </a:spcAft>
                <a:buClrTx/>
                <a:buSzTx/>
                <a:buFontTx/>
                <a:buNone/>
                <a:tabLst/>
                <a:defRPr/>
              </a:pPr>
              <a:r>
                <a:rPr kumimoji="0" lang="en-US" sz="1176" b="1" i="0" u="none" strike="noStrike" kern="0" cap="none" spc="0" normalizeH="0" baseline="0" noProof="0" dirty="0">
                  <a:ln>
                    <a:noFill/>
                  </a:ln>
                  <a:solidFill>
                    <a:srgbClr val="505050"/>
                  </a:solidFill>
                  <a:effectLst/>
                  <a:uLnTx/>
                  <a:uFillTx/>
                  <a:latin typeface="Segoe UI"/>
                  <a:ea typeface="+mn-ea"/>
                  <a:cs typeface="+mn-cs"/>
                </a:rPr>
                <a:t>Primary Site</a:t>
              </a:r>
            </a:p>
          </p:txBody>
        </p:sp>
        <p:grpSp>
          <p:nvGrpSpPr>
            <p:cNvPr id="181" name="Group 180"/>
            <p:cNvGrpSpPr/>
            <p:nvPr/>
          </p:nvGrpSpPr>
          <p:grpSpPr>
            <a:xfrm>
              <a:off x="7907217" y="4469220"/>
              <a:ext cx="531736" cy="852837"/>
              <a:chOff x="13103226" y="2763958"/>
              <a:chExt cx="1039812" cy="1616572"/>
            </a:xfrm>
          </p:grpSpPr>
          <p:sp>
            <p:nvSpPr>
              <p:cNvPr id="189" name="Rectangle 5"/>
              <p:cNvSpPr>
                <a:spLocks noChangeArrowheads="1"/>
              </p:cNvSpPr>
              <p:nvPr/>
            </p:nvSpPr>
            <p:spPr bwMode="auto">
              <a:xfrm>
                <a:off x="13103226" y="2763958"/>
                <a:ext cx="1039812" cy="1616572"/>
              </a:xfrm>
              <a:prstGeom prst="rect">
                <a:avLst/>
              </a:prstGeom>
              <a:solidFill>
                <a:srgbClr val="0072C6"/>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90"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91"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92"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94" name="Oval 14"/>
              <p:cNvSpPr>
                <a:spLocks noChangeArrowheads="1"/>
              </p:cNvSpPr>
              <p:nvPr/>
            </p:nvSpPr>
            <p:spPr bwMode="auto">
              <a:xfrm>
                <a:off x="13875539" y="2970470"/>
                <a:ext cx="79105" cy="79105"/>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95" name="Oval 15"/>
              <p:cNvSpPr>
                <a:spLocks noChangeArrowheads="1"/>
              </p:cNvSpPr>
              <p:nvPr/>
            </p:nvSpPr>
            <p:spPr bwMode="auto">
              <a:xfrm>
                <a:off x="13875539" y="3224438"/>
                <a:ext cx="79105" cy="79105"/>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96" name="Oval 16"/>
              <p:cNvSpPr>
                <a:spLocks noChangeArrowheads="1"/>
              </p:cNvSpPr>
              <p:nvPr/>
            </p:nvSpPr>
            <p:spPr bwMode="auto">
              <a:xfrm>
                <a:off x="13875539" y="3478406"/>
                <a:ext cx="79105" cy="79105"/>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197" name="Oval 17"/>
              <p:cNvSpPr>
                <a:spLocks noChangeArrowheads="1"/>
              </p:cNvSpPr>
              <p:nvPr/>
            </p:nvSpPr>
            <p:spPr bwMode="auto">
              <a:xfrm>
                <a:off x="13875539" y="3732374"/>
                <a:ext cx="79105" cy="79105"/>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2" name="TextBox 181"/>
            <p:cNvSpPr txBox="1"/>
            <p:nvPr/>
          </p:nvSpPr>
          <p:spPr>
            <a:xfrm>
              <a:off x="7949944" y="5102353"/>
              <a:ext cx="446283" cy="116185"/>
            </a:xfrm>
            <a:prstGeom prst="rect">
              <a:avLst/>
            </a:prstGeom>
            <a:noFill/>
          </p:spPr>
          <p:txBody>
            <a:bodyPr wrap="square" lIns="0" tIns="0" rIns="0" bIns="0" rtlCol="0">
              <a:spAutoFit/>
            </a:bodyPr>
            <a:lstStyle/>
            <a:p>
              <a:pPr marL="0" marR="0" lvl="0" indent="0" algn="ctr" defTabSz="685344"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a:ea typeface="+mn-ea"/>
                  <a:cs typeface="+mn-cs"/>
                </a:rPr>
                <a:t>Hyper-V</a:t>
              </a:r>
            </a:p>
          </p:txBody>
        </p:sp>
        <p:sp>
          <p:nvSpPr>
            <p:cNvPr id="183" name="Rectangle 182"/>
            <p:cNvSpPr/>
            <p:nvPr/>
          </p:nvSpPr>
          <p:spPr bwMode="auto">
            <a:xfrm>
              <a:off x="7907217" y="4187172"/>
              <a:ext cx="531395" cy="28299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2" tIns="109666" rIns="137082" bIns="109666" numCol="1" spcCol="0" rtlCol="0" fromWordArt="0" anchor="t" anchorCtr="0" forceAA="0" compatLnSpc="1">
              <a:prstTxWarp prst="textNoShape">
                <a:avLst/>
              </a:prstTxWarp>
              <a:noAutofit/>
            </a:bodyPr>
            <a:lstStyle/>
            <a:p>
              <a:pPr marL="0" marR="0" lvl="0" indent="0" algn="ctr" defTabSz="698889"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84" name="Picture 18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1760" y="4213925"/>
              <a:ext cx="551540" cy="221469"/>
            </a:xfrm>
            <a:prstGeom prst="rect">
              <a:avLst/>
            </a:prstGeom>
            <a:ln>
              <a:noFill/>
            </a:ln>
            <a:effectLst>
              <a:outerShdw blurRad="292100" dist="139700" dir="2700000" algn="tl" rotWithShape="0">
                <a:srgbClr val="333333">
                  <a:alpha val="65000"/>
                </a:srgbClr>
              </a:outerShdw>
            </a:effectLst>
          </p:spPr>
        </p:pic>
        <p:grpSp>
          <p:nvGrpSpPr>
            <p:cNvPr id="185" name="Group 184"/>
            <p:cNvGrpSpPr/>
            <p:nvPr/>
          </p:nvGrpSpPr>
          <p:grpSpPr>
            <a:xfrm>
              <a:off x="8956277" y="5078005"/>
              <a:ext cx="125771" cy="246810"/>
              <a:chOff x="7791146" y="4987730"/>
              <a:chExt cx="192915" cy="375355"/>
            </a:xfrm>
          </p:grpSpPr>
          <p:sp>
            <p:nvSpPr>
              <p:cNvPr id="186" name="Rectangle 38"/>
              <p:cNvSpPr>
                <a:spLocks noChangeArrowheads="1"/>
              </p:cNvSpPr>
              <p:nvPr/>
            </p:nvSpPr>
            <p:spPr bwMode="auto">
              <a:xfrm>
                <a:off x="7869934" y="5218766"/>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187" name="Oval 39"/>
              <p:cNvSpPr>
                <a:spLocks noChangeArrowheads="1"/>
              </p:cNvSpPr>
              <p:nvPr/>
            </p:nvSpPr>
            <p:spPr bwMode="auto">
              <a:xfrm>
                <a:off x="7791146" y="5102925"/>
                <a:ext cx="192915" cy="191443"/>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188"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202" name="Group 201"/>
          <p:cNvGrpSpPr/>
          <p:nvPr/>
        </p:nvGrpSpPr>
        <p:grpSpPr>
          <a:xfrm>
            <a:off x="4197405" y="1807751"/>
            <a:ext cx="3164380" cy="3626361"/>
            <a:chOff x="9557359" y="2220842"/>
            <a:chExt cx="2757373" cy="3093719"/>
          </a:xfrm>
        </p:grpSpPr>
        <p:sp>
          <p:nvSpPr>
            <p:cNvPr id="203" name="Rectangle 5"/>
            <p:cNvSpPr>
              <a:spLocks noChangeArrowheads="1"/>
            </p:cNvSpPr>
            <p:nvPr/>
          </p:nvSpPr>
          <p:spPr bwMode="auto">
            <a:xfrm>
              <a:off x="11283728" y="4794341"/>
              <a:ext cx="428600" cy="512846"/>
            </a:xfrm>
            <a:prstGeom prst="rect">
              <a:avLst/>
            </a:prstGeom>
            <a:solidFill>
              <a:schemeClr val="bg2"/>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04" name="Rectangle 5"/>
            <p:cNvSpPr>
              <a:spLocks noChangeArrowheads="1"/>
            </p:cNvSpPr>
            <p:nvPr/>
          </p:nvSpPr>
          <p:spPr bwMode="auto">
            <a:xfrm>
              <a:off x="10974977" y="4618116"/>
              <a:ext cx="531735" cy="696445"/>
            </a:xfrm>
            <a:prstGeom prst="rect">
              <a:avLst/>
            </a:prstGeom>
            <a:solidFill>
              <a:schemeClr val="bg1">
                <a:lumMod val="6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06" name="TextBox 205"/>
            <p:cNvSpPr txBox="1"/>
            <p:nvPr/>
          </p:nvSpPr>
          <p:spPr>
            <a:xfrm>
              <a:off x="9557359" y="3554060"/>
              <a:ext cx="1363619" cy="324335"/>
            </a:xfrm>
            <a:prstGeom prst="rect">
              <a:avLst/>
            </a:prstGeom>
            <a:noFill/>
          </p:spPr>
          <p:txBody>
            <a:bodyPr wrap="square" lIns="134267" tIns="0" rIns="134267" bIns="0" rtlCol="0">
              <a:spAutoFit/>
            </a:bodyPr>
            <a:lstStyle/>
            <a:p>
              <a:pPr marL="0" marR="0" lvl="0" indent="0" algn="l" defTabSz="684697" rtl="0" eaLnBrk="1" fontAlgn="auto" latinLnBrk="0" hangingPunct="1">
                <a:lnSpc>
                  <a:spcPct val="90000"/>
                </a:lnSpc>
                <a:spcBef>
                  <a:spcPts val="0"/>
                </a:spcBef>
                <a:spcAft>
                  <a:spcPts val="441"/>
                </a:spcAft>
                <a:buClrTx/>
                <a:buSzTx/>
                <a:buFontTx/>
                <a:buNone/>
                <a:tabLst/>
                <a:defRPr/>
              </a:pPr>
              <a:r>
                <a:rPr kumimoji="0" lang="en-US" sz="1372" b="1" i="0" u="none" strike="noStrike" kern="1200" cap="none" spc="0" normalizeH="0" baseline="0" noProof="0" dirty="0">
                  <a:ln>
                    <a:noFill/>
                  </a:ln>
                  <a:solidFill>
                    <a:srgbClr val="505050"/>
                  </a:solidFill>
                  <a:effectLst/>
                  <a:uLnTx/>
                  <a:uFillTx/>
                  <a:latin typeface="Segoe UI"/>
                  <a:ea typeface="+mn-ea"/>
                  <a:cs typeface="+mn-cs"/>
                </a:rPr>
                <a:t>Orchestration and Replication</a:t>
              </a:r>
            </a:p>
          </p:txBody>
        </p:sp>
        <p:grpSp>
          <p:nvGrpSpPr>
            <p:cNvPr id="207" name="Group 206"/>
            <p:cNvGrpSpPr/>
            <p:nvPr/>
          </p:nvGrpSpPr>
          <p:grpSpPr>
            <a:xfrm>
              <a:off x="9785768" y="2220842"/>
              <a:ext cx="2528964" cy="999662"/>
              <a:chOff x="616226" y="1630760"/>
              <a:chExt cx="4596553" cy="1801531"/>
            </a:xfrm>
          </p:grpSpPr>
          <p:sp>
            <p:nvSpPr>
              <p:cNvPr id="238" name="Freeform 95"/>
              <p:cNvSpPr>
                <a:spLocks/>
              </p:cNvSpPr>
              <p:nvPr/>
            </p:nvSpPr>
            <p:spPr bwMode="auto">
              <a:xfrm flipH="1">
                <a:off x="616226" y="2000989"/>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bg1">
                  <a:lumMod val="85000"/>
                </a:schemeClr>
              </a:solidFill>
              <a:ln>
                <a:noFill/>
              </a:ln>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39" name="Freeform 95"/>
              <p:cNvSpPr>
                <a:spLocks/>
              </p:cNvSpPr>
              <p:nvPr/>
            </p:nvSpPr>
            <p:spPr bwMode="auto">
              <a:xfrm flipH="1">
                <a:off x="3075030" y="1792342"/>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4"/>
              </a:solidFill>
              <a:ln>
                <a:noFill/>
              </a:ln>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40"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solidFill>
                    <a:srgbClr val="505050"/>
                  </a:solidFill>
                  <a:effectLst/>
                  <a:uLnTx/>
                  <a:uFillTx/>
                  <a:latin typeface="Segoe UI"/>
                  <a:ea typeface="+mn-ea"/>
                  <a:cs typeface="+mn-cs"/>
                </a:endParaRPr>
              </a:p>
            </p:txBody>
          </p:sp>
          <p:sp>
            <p:nvSpPr>
              <p:cNvPr id="241" name="TextBox 240"/>
              <p:cNvSpPr txBox="1"/>
              <p:nvPr/>
            </p:nvSpPr>
            <p:spPr>
              <a:xfrm>
                <a:off x="1556402" y="2418608"/>
                <a:ext cx="2298946" cy="834758"/>
              </a:xfrm>
              <a:prstGeom prst="rect">
                <a:avLst/>
              </a:prstGeom>
              <a:noFill/>
              <a:ln>
                <a:noFill/>
              </a:ln>
            </p:spPr>
            <p:txBody>
              <a:bodyPr wrap="none" lIns="134368" tIns="107495" rIns="134368" bIns="107495" rtlCol="0">
                <a:spAutoFit/>
              </a:bodyPr>
              <a:lstStyle/>
              <a:p>
                <a:pPr marL="0" marR="0" lvl="0" indent="0" algn="ctr" defTabSz="684697" rtl="0" eaLnBrk="1" fontAlgn="auto" latinLnBrk="0" hangingPunct="1">
                  <a:lnSpc>
                    <a:spcPct val="90000"/>
                  </a:lnSpc>
                  <a:spcBef>
                    <a:spcPts val="0"/>
                  </a:spcBef>
                  <a:spcAft>
                    <a:spcPts val="441"/>
                  </a:spcAft>
                  <a:buClrTx/>
                  <a:buSzTx/>
                  <a:buFontTx/>
                  <a:buNone/>
                  <a:tabLst/>
                  <a:defRPr/>
                </a:pPr>
                <a:r>
                  <a:rPr kumimoji="0" lang="en-US" sz="1176" b="1" i="0" u="none" strike="noStrike" kern="0" cap="none" spc="0" normalizeH="0" baseline="0" noProof="0" dirty="0">
                    <a:ln>
                      <a:noFill/>
                    </a:ln>
                    <a:solidFill>
                      <a:srgbClr val="FFFFFF"/>
                    </a:solidFill>
                    <a:effectLst/>
                    <a:uLnTx/>
                    <a:uFillTx/>
                    <a:latin typeface="Segoe UI"/>
                    <a:ea typeface="+mn-ea"/>
                    <a:cs typeface="+mn-cs"/>
                  </a:rPr>
                  <a:t>Microsoft Azure </a:t>
                </a:r>
                <a:br>
                  <a:rPr kumimoji="0" lang="en-US" sz="1176" b="1" i="0" u="none" strike="noStrike" kern="0" cap="none" spc="0" normalizeH="0" baseline="0" noProof="0" dirty="0">
                    <a:ln>
                      <a:noFill/>
                    </a:ln>
                    <a:solidFill>
                      <a:srgbClr val="FFFFFF"/>
                    </a:solidFill>
                    <a:effectLst/>
                    <a:uLnTx/>
                    <a:uFillTx/>
                    <a:latin typeface="Segoe UI"/>
                    <a:ea typeface="+mn-ea"/>
                    <a:cs typeface="+mn-cs"/>
                  </a:rPr>
                </a:br>
                <a:r>
                  <a:rPr kumimoji="0" lang="en-US" sz="1176" b="1" i="0" u="none" strike="noStrike" kern="0" cap="none" spc="0" normalizeH="0" baseline="0" noProof="0" dirty="0">
                    <a:ln>
                      <a:noFill/>
                    </a:ln>
                    <a:solidFill>
                      <a:srgbClr val="FFFFFF"/>
                    </a:solidFill>
                    <a:effectLst/>
                    <a:uLnTx/>
                    <a:uFillTx/>
                    <a:latin typeface="Segoe UI"/>
                    <a:ea typeface="+mn-ea"/>
                    <a:cs typeface="+mn-cs"/>
                  </a:rPr>
                  <a:t>Site Recovery</a:t>
                </a:r>
              </a:p>
            </p:txBody>
          </p:sp>
        </p:grpSp>
        <p:sp>
          <p:nvSpPr>
            <p:cNvPr id="208" name="TextBox 207"/>
            <p:cNvSpPr txBox="1"/>
            <p:nvPr/>
          </p:nvSpPr>
          <p:spPr>
            <a:xfrm>
              <a:off x="10140775" y="4707688"/>
              <a:ext cx="529932" cy="466946"/>
            </a:xfrm>
            <a:prstGeom prst="rect">
              <a:avLst/>
            </a:prstGeom>
            <a:noFill/>
          </p:spPr>
          <p:txBody>
            <a:bodyPr wrap="square" lIns="0" tIns="109666" rIns="0" bIns="109666" rtlCol="0">
              <a:spAutoFit/>
            </a:bodyPr>
            <a:lstStyle/>
            <a:p>
              <a:pPr marL="0" marR="0" lvl="0" indent="0" algn="r" defTabSz="685344" rtl="0" eaLnBrk="1" fontAlgn="auto" latinLnBrk="0" hangingPunct="1">
                <a:lnSpc>
                  <a:spcPct val="90000"/>
                </a:lnSpc>
                <a:spcBef>
                  <a:spcPts val="0"/>
                </a:spcBef>
                <a:spcAft>
                  <a:spcPts val="450"/>
                </a:spcAft>
                <a:buClrTx/>
                <a:buSzTx/>
                <a:buFontTx/>
                <a:buNone/>
                <a:tabLst/>
                <a:defRPr/>
              </a:pPr>
              <a:r>
                <a:rPr kumimoji="0" lang="en-US" sz="1176" b="1" i="0" u="none" strike="noStrike" kern="0" cap="none" spc="0" normalizeH="0" baseline="0" noProof="0" dirty="0">
                  <a:ln>
                    <a:noFill/>
                  </a:ln>
                  <a:solidFill>
                    <a:srgbClr val="505050"/>
                  </a:solidFill>
                  <a:effectLst/>
                  <a:uLnTx/>
                  <a:uFillTx/>
                  <a:latin typeface="Segoe UI"/>
                  <a:ea typeface="+mn-ea"/>
                  <a:cs typeface="+mn-cs"/>
                </a:rPr>
                <a:t>Primary Site</a:t>
              </a:r>
            </a:p>
          </p:txBody>
        </p:sp>
        <p:sp>
          <p:nvSpPr>
            <p:cNvPr id="209" name="Rectangle 5"/>
            <p:cNvSpPr>
              <a:spLocks noChangeArrowheads="1"/>
            </p:cNvSpPr>
            <p:nvPr/>
          </p:nvSpPr>
          <p:spPr bwMode="auto">
            <a:xfrm>
              <a:off x="10709449" y="4452978"/>
              <a:ext cx="531736" cy="852838"/>
            </a:xfrm>
            <a:prstGeom prst="rect">
              <a:avLst/>
            </a:prstGeom>
            <a:solidFill>
              <a:srgbClr val="00B294"/>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10" name="Freeform 6"/>
            <p:cNvSpPr>
              <a:spLocks/>
            </p:cNvSpPr>
            <p:nvPr/>
          </p:nvSpPr>
          <p:spPr bwMode="auto">
            <a:xfrm>
              <a:off x="10766402" y="4546001"/>
              <a:ext cx="417830" cy="7577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11" name="Freeform 7"/>
            <p:cNvSpPr>
              <a:spLocks/>
            </p:cNvSpPr>
            <p:nvPr/>
          </p:nvSpPr>
          <p:spPr bwMode="auto">
            <a:xfrm>
              <a:off x="10766402" y="4679985"/>
              <a:ext cx="417830" cy="7577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12" name="Freeform 8"/>
            <p:cNvSpPr>
              <a:spLocks/>
            </p:cNvSpPr>
            <p:nvPr/>
          </p:nvSpPr>
          <p:spPr bwMode="auto">
            <a:xfrm>
              <a:off x="10766402" y="4812869"/>
              <a:ext cx="417830" cy="7577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14" name="Oval 14"/>
            <p:cNvSpPr>
              <a:spLocks noChangeArrowheads="1"/>
            </p:cNvSpPr>
            <p:nvPr/>
          </p:nvSpPr>
          <p:spPr bwMode="auto">
            <a:xfrm>
              <a:off x="11104392" y="4561926"/>
              <a:ext cx="40453" cy="41733"/>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15" name="Oval 15"/>
            <p:cNvSpPr>
              <a:spLocks noChangeArrowheads="1"/>
            </p:cNvSpPr>
            <p:nvPr/>
          </p:nvSpPr>
          <p:spPr bwMode="auto">
            <a:xfrm>
              <a:off x="11104392" y="4695909"/>
              <a:ext cx="40453" cy="41733"/>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16" name="Oval 16"/>
            <p:cNvSpPr>
              <a:spLocks noChangeArrowheads="1"/>
            </p:cNvSpPr>
            <p:nvPr/>
          </p:nvSpPr>
          <p:spPr bwMode="auto">
            <a:xfrm>
              <a:off x="11104392" y="4829892"/>
              <a:ext cx="40453" cy="41733"/>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18" name="Rectangle 217"/>
            <p:cNvSpPr/>
            <p:nvPr/>
          </p:nvSpPr>
          <p:spPr bwMode="auto">
            <a:xfrm>
              <a:off x="10709449" y="4170931"/>
              <a:ext cx="531395" cy="282993"/>
            </a:xfrm>
            <a:prstGeom prst="rect">
              <a:avLst/>
            </a:prstGeom>
            <a:solidFill>
              <a:srgbClr val="EC00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2" tIns="109666" rIns="137082" bIns="109666" numCol="1" spcCol="0" rtlCol="0" fromWordArt="0" anchor="t" anchorCtr="0" forceAA="0" compatLnSpc="1">
              <a:prstTxWarp prst="textNoShape">
                <a:avLst/>
              </a:prstTxWarp>
              <a:noAutofit/>
            </a:bodyPr>
            <a:lstStyle/>
            <a:p>
              <a:pPr marL="0" marR="0" lvl="0" indent="0" algn="ctr" defTabSz="698889"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9" name="Group 218"/>
            <p:cNvGrpSpPr/>
            <p:nvPr/>
          </p:nvGrpSpPr>
          <p:grpSpPr>
            <a:xfrm>
              <a:off x="11758525" y="5061762"/>
              <a:ext cx="125772" cy="243532"/>
              <a:chOff x="7791149" y="4987730"/>
              <a:chExt cx="192916" cy="370370"/>
            </a:xfrm>
          </p:grpSpPr>
          <p:sp>
            <p:nvSpPr>
              <p:cNvPr id="235"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36"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37"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grpSp>
        <p:sp>
          <p:nvSpPr>
            <p:cNvPr id="220" name="TextBox 219"/>
            <p:cNvSpPr txBox="1"/>
            <p:nvPr/>
          </p:nvSpPr>
          <p:spPr>
            <a:xfrm>
              <a:off x="10761153" y="4235366"/>
              <a:ext cx="446283" cy="115834"/>
            </a:xfrm>
            <a:prstGeom prst="rect">
              <a:avLst/>
            </a:prstGeom>
            <a:noFill/>
          </p:spPr>
          <p:txBody>
            <a:bodyPr wrap="square" lIns="0" tIns="0" rIns="0" bIns="0" rtlCol="0">
              <a:spAutoFit/>
            </a:bodyPr>
            <a:lstStyle/>
            <a:p>
              <a:pPr marL="0" marR="0" lvl="0" indent="0" algn="ctr" defTabSz="685344" rtl="0" eaLnBrk="1" fontAlgn="auto" latinLnBrk="0" hangingPunct="1">
                <a:lnSpc>
                  <a:spcPct val="90000"/>
                </a:lnSpc>
                <a:spcBef>
                  <a:spcPts val="0"/>
                </a:spcBef>
                <a:spcAft>
                  <a:spcPts val="0"/>
                </a:spcAft>
                <a:buClrTx/>
                <a:buSzTx/>
                <a:buFontTx/>
                <a:buNone/>
                <a:tabLst/>
                <a:defRPr/>
              </a:pPr>
              <a:r>
                <a:rPr kumimoji="0" lang="en-US" sz="980" b="0" i="0" u="none" strike="noStrike" kern="1200" cap="none" spc="0" normalizeH="0" baseline="0" noProof="0" dirty="0">
                  <a:ln>
                    <a:noFill/>
                  </a:ln>
                  <a:solidFill>
                    <a:srgbClr val="FFFFFF"/>
                  </a:solidFill>
                  <a:effectLst/>
                  <a:uLnTx/>
                  <a:uFillTx/>
                  <a:latin typeface="Segoe UI"/>
                  <a:ea typeface="+mn-ea"/>
                  <a:cs typeface="+mn-cs"/>
                </a:rPr>
                <a:t>vCenter</a:t>
              </a:r>
            </a:p>
          </p:txBody>
        </p:sp>
        <p:grpSp>
          <p:nvGrpSpPr>
            <p:cNvPr id="221" name="Group 220"/>
            <p:cNvGrpSpPr/>
            <p:nvPr/>
          </p:nvGrpSpPr>
          <p:grpSpPr>
            <a:xfrm>
              <a:off x="9999980" y="5055573"/>
              <a:ext cx="232022" cy="246799"/>
              <a:chOff x="868162" y="4883460"/>
              <a:chExt cx="325205" cy="345916"/>
            </a:xfrm>
          </p:grpSpPr>
          <p:grpSp>
            <p:nvGrpSpPr>
              <p:cNvPr id="227" name="Group 226"/>
              <p:cNvGrpSpPr/>
              <p:nvPr/>
            </p:nvGrpSpPr>
            <p:grpSpPr>
              <a:xfrm>
                <a:off x="1017082" y="4883460"/>
                <a:ext cx="176285" cy="345916"/>
                <a:chOff x="7791149" y="5017556"/>
                <a:chExt cx="192916" cy="375338"/>
              </a:xfrm>
            </p:grpSpPr>
            <p:sp>
              <p:nvSpPr>
                <p:cNvPr id="232" name="Rectangle 38"/>
                <p:cNvSpPr>
                  <a:spLocks noChangeArrowheads="1"/>
                </p:cNvSpPr>
                <p:nvPr/>
              </p:nvSpPr>
              <p:spPr bwMode="auto">
                <a:xfrm>
                  <a:off x="7869935" y="5248574"/>
                  <a:ext cx="37553" cy="14432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33" name="Oval 39"/>
                <p:cNvSpPr>
                  <a:spLocks noChangeArrowheads="1"/>
                </p:cNvSpPr>
                <p:nvPr/>
              </p:nvSpPr>
              <p:spPr bwMode="auto">
                <a:xfrm>
                  <a:off x="7791149" y="513283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34" name="Oval 40"/>
                <p:cNvSpPr>
                  <a:spLocks noChangeArrowheads="1"/>
                </p:cNvSpPr>
                <p:nvPr/>
              </p:nvSpPr>
              <p:spPr bwMode="auto">
                <a:xfrm>
                  <a:off x="7817656" y="5017556"/>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28" name="Group 227"/>
              <p:cNvGrpSpPr/>
              <p:nvPr/>
            </p:nvGrpSpPr>
            <p:grpSpPr>
              <a:xfrm>
                <a:off x="868162" y="4883460"/>
                <a:ext cx="176285" cy="345916"/>
                <a:chOff x="7791149" y="5017556"/>
                <a:chExt cx="192916" cy="375338"/>
              </a:xfrm>
            </p:grpSpPr>
            <p:sp>
              <p:nvSpPr>
                <p:cNvPr id="229" name="Rectangle 38"/>
                <p:cNvSpPr>
                  <a:spLocks noChangeArrowheads="1"/>
                </p:cNvSpPr>
                <p:nvPr/>
              </p:nvSpPr>
              <p:spPr bwMode="auto">
                <a:xfrm>
                  <a:off x="7869935" y="5248573"/>
                  <a:ext cx="37553" cy="14432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30" name="Oval 39"/>
                <p:cNvSpPr>
                  <a:spLocks noChangeArrowheads="1"/>
                </p:cNvSpPr>
                <p:nvPr/>
              </p:nvSpPr>
              <p:spPr bwMode="auto">
                <a:xfrm>
                  <a:off x="7791149" y="5132838"/>
                  <a:ext cx="192916" cy="191445"/>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31" name="Oval 40"/>
                <p:cNvSpPr>
                  <a:spLocks noChangeArrowheads="1"/>
                </p:cNvSpPr>
                <p:nvPr/>
              </p:nvSpPr>
              <p:spPr bwMode="auto">
                <a:xfrm>
                  <a:off x="7817656" y="5017556"/>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grpSp>
        </p:grpSp>
        <p:sp>
          <p:nvSpPr>
            <p:cNvPr id="222" name="TextBox 221"/>
            <p:cNvSpPr txBox="1"/>
            <p:nvPr/>
          </p:nvSpPr>
          <p:spPr>
            <a:xfrm>
              <a:off x="10754780" y="5069324"/>
              <a:ext cx="446283" cy="115834"/>
            </a:xfrm>
            <a:prstGeom prst="rect">
              <a:avLst/>
            </a:prstGeom>
            <a:noFill/>
          </p:spPr>
          <p:txBody>
            <a:bodyPr wrap="square" lIns="0" tIns="0" rIns="0" bIns="0" rtlCol="0">
              <a:spAutoFit/>
            </a:bodyPr>
            <a:lstStyle/>
            <a:p>
              <a:pPr marL="0" marR="0" lvl="0" indent="0" algn="ctr" defTabSz="685344"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a:ea typeface="+mn-ea"/>
                  <a:cs typeface="+mn-cs"/>
                </a:rPr>
                <a:t>VMware</a:t>
              </a:r>
              <a:endParaRPr kumimoji="0" lang="en-US" sz="1029" b="1" i="0" u="none" strike="noStrike" kern="1200" cap="none" spc="0" normalizeH="0" baseline="0" noProof="0" dirty="0">
                <a:ln>
                  <a:noFill/>
                </a:ln>
                <a:solidFill>
                  <a:srgbClr val="FFFFFF"/>
                </a:solidFill>
                <a:effectLst/>
                <a:uLnTx/>
                <a:uFillTx/>
                <a:latin typeface="Segoe UI"/>
                <a:ea typeface="+mn-ea"/>
                <a:cs typeface="+mn-cs"/>
              </a:endParaRPr>
            </a:p>
          </p:txBody>
        </p:sp>
        <p:grpSp>
          <p:nvGrpSpPr>
            <p:cNvPr id="223" name="Group 222"/>
            <p:cNvGrpSpPr/>
            <p:nvPr/>
          </p:nvGrpSpPr>
          <p:grpSpPr>
            <a:xfrm>
              <a:off x="11170534" y="3457342"/>
              <a:ext cx="1005459" cy="518217"/>
              <a:chOff x="7710076" y="3024066"/>
              <a:chExt cx="1005602" cy="518291"/>
            </a:xfrm>
          </p:grpSpPr>
          <p:sp>
            <p:nvSpPr>
              <p:cNvPr id="225" name="Wave 224"/>
              <p:cNvSpPr/>
              <p:nvPr/>
            </p:nvSpPr>
            <p:spPr bwMode="auto">
              <a:xfrm>
                <a:off x="7867842" y="3024066"/>
                <a:ext cx="735088" cy="518291"/>
              </a:xfrm>
              <a:prstGeom prst="wav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3137"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6" name="TextBox 225"/>
              <p:cNvSpPr txBox="1"/>
              <p:nvPr/>
            </p:nvSpPr>
            <p:spPr>
              <a:xfrm>
                <a:off x="7710076" y="3172411"/>
                <a:ext cx="1005602" cy="208531"/>
              </a:xfrm>
              <a:prstGeom prst="rect">
                <a:avLst/>
              </a:prstGeom>
              <a:noFill/>
            </p:spPr>
            <p:txBody>
              <a:bodyPr wrap="square" lIns="131646" tIns="0" rIns="131646" bIns="0" rtlCol="0">
                <a:spAutoFit/>
              </a:bodyPr>
              <a:lstStyle/>
              <a:p>
                <a:pPr marL="0" marR="0" lvl="0" indent="0" algn="ctr" defTabSz="671337" rtl="0" eaLnBrk="1" fontAlgn="auto" latinLnBrk="0" hangingPunct="1">
                  <a:lnSpc>
                    <a:spcPct val="90000"/>
                  </a:lnSpc>
                  <a:spcBef>
                    <a:spcPts val="0"/>
                  </a:spcBef>
                  <a:spcAft>
                    <a:spcPts val="432"/>
                  </a:spcAft>
                  <a:buClrTx/>
                  <a:buSzTx/>
                  <a:buFontTx/>
                  <a:buNone/>
                  <a:tabLst/>
                  <a:defRPr/>
                </a:pPr>
                <a:r>
                  <a:rPr kumimoji="0" lang="en-US" sz="1765"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NEW</a:t>
                </a:r>
              </a:p>
            </p:txBody>
          </p:sp>
        </p:grpSp>
        <p:cxnSp>
          <p:nvCxnSpPr>
            <p:cNvPr id="224" name="Straight Connector 223"/>
            <p:cNvCxnSpPr/>
            <p:nvPr/>
          </p:nvCxnSpPr>
          <p:spPr>
            <a:xfrm>
              <a:off x="11322913" y="3532911"/>
              <a:ext cx="12153" cy="1107189"/>
            </a:xfrm>
            <a:prstGeom prst="line">
              <a:avLst/>
            </a:prstGeom>
            <a:ln w="28575">
              <a:solidFill>
                <a:srgbClr val="00B050"/>
              </a:solidFill>
              <a:headEnd type="none"/>
              <a:tailEnd type="none"/>
            </a:ln>
            <a:effectLst>
              <a:outerShdw blurRad="76200" dist="12700" dir="2700000" sy="-23000" kx="-8004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grpSp>
        <p:nvGrpSpPr>
          <p:cNvPr id="242" name="Group 241"/>
          <p:cNvGrpSpPr/>
          <p:nvPr/>
        </p:nvGrpSpPr>
        <p:grpSpPr>
          <a:xfrm>
            <a:off x="8114037" y="1805533"/>
            <a:ext cx="3164380" cy="3617715"/>
            <a:chOff x="9557359" y="2220842"/>
            <a:chExt cx="2757373" cy="3086344"/>
          </a:xfrm>
        </p:grpSpPr>
        <p:sp>
          <p:nvSpPr>
            <p:cNvPr id="243" name="Rectangle 5"/>
            <p:cNvSpPr>
              <a:spLocks noChangeArrowheads="1"/>
            </p:cNvSpPr>
            <p:nvPr/>
          </p:nvSpPr>
          <p:spPr bwMode="auto">
            <a:xfrm>
              <a:off x="11283728" y="4794340"/>
              <a:ext cx="428600" cy="512846"/>
            </a:xfrm>
            <a:prstGeom prst="rect">
              <a:avLst/>
            </a:prstGeom>
            <a:solidFill>
              <a:schemeClr val="bg2"/>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44" name="Rectangle 5"/>
            <p:cNvSpPr>
              <a:spLocks noChangeArrowheads="1"/>
            </p:cNvSpPr>
            <p:nvPr/>
          </p:nvSpPr>
          <p:spPr bwMode="auto">
            <a:xfrm>
              <a:off x="10974977" y="4607194"/>
              <a:ext cx="531735" cy="696445"/>
            </a:xfrm>
            <a:prstGeom prst="rect">
              <a:avLst/>
            </a:prstGeom>
            <a:solidFill>
              <a:schemeClr val="bg1">
                <a:lumMod val="6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46" name="TextBox 245"/>
            <p:cNvSpPr txBox="1"/>
            <p:nvPr/>
          </p:nvSpPr>
          <p:spPr>
            <a:xfrm>
              <a:off x="9557359" y="3554060"/>
              <a:ext cx="1363619" cy="324335"/>
            </a:xfrm>
            <a:prstGeom prst="rect">
              <a:avLst/>
            </a:prstGeom>
            <a:noFill/>
          </p:spPr>
          <p:txBody>
            <a:bodyPr wrap="square" lIns="134267" tIns="0" rIns="134267" bIns="0" rtlCol="0">
              <a:spAutoFit/>
            </a:bodyPr>
            <a:lstStyle/>
            <a:p>
              <a:pPr marL="0" marR="0" lvl="0" indent="0" algn="l" defTabSz="684697" rtl="0" eaLnBrk="1" fontAlgn="auto" latinLnBrk="0" hangingPunct="1">
                <a:lnSpc>
                  <a:spcPct val="90000"/>
                </a:lnSpc>
                <a:spcBef>
                  <a:spcPts val="0"/>
                </a:spcBef>
                <a:spcAft>
                  <a:spcPts val="441"/>
                </a:spcAft>
                <a:buClrTx/>
                <a:buSzTx/>
                <a:buFontTx/>
                <a:buNone/>
                <a:tabLst/>
                <a:defRPr/>
              </a:pPr>
              <a:r>
                <a:rPr kumimoji="0" lang="en-US" sz="1372" b="1" i="0" u="none" strike="noStrike" kern="1200" cap="none" spc="0" normalizeH="0" baseline="0" noProof="0" dirty="0">
                  <a:ln>
                    <a:noFill/>
                  </a:ln>
                  <a:solidFill>
                    <a:srgbClr val="505050"/>
                  </a:solidFill>
                  <a:effectLst/>
                  <a:uLnTx/>
                  <a:uFillTx/>
                  <a:latin typeface="Segoe UI"/>
                  <a:ea typeface="+mn-ea"/>
                  <a:cs typeface="+mn-cs"/>
                </a:rPr>
                <a:t>Orchestration and Replication</a:t>
              </a:r>
            </a:p>
          </p:txBody>
        </p:sp>
        <p:grpSp>
          <p:nvGrpSpPr>
            <p:cNvPr id="247" name="Group 246"/>
            <p:cNvGrpSpPr/>
            <p:nvPr/>
          </p:nvGrpSpPr>
          <p:grpSpPr>
            <a:xfrm>
              <a:off x="9785768" y="2220842"/>
              <a:ext cx="2528964" cy="999662"/>
              <a:chOff x="616226" y="1630760"/>
              <a:chExt cx="4596553" cy="1801531"/>
            </a:xfrm>
          </p:grpSpPr>
          <p:sp>
            <p:nvSpPr>
              <p:cNvPr id="278" name="Freeform 95"/>
              <p:cNvSpPr>
                <a:spLocks/>
              </p:cNvSpPr>
              <p:nvPr/>
            </p:nvSpPr>
            <p:spPr bwMode="auto">
              <a:xfrm flipH="1">
                <a:off x="616226" y="2000989"/>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bg1">
                  <a:lumMod val="85000"/>
                </a:schemeClr>
              </a:solidFill>
              <a:ln>
                <a:noFill/>
              </a:ln>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79" name="Freeform 95"/>
              <p:cNvSpPr>
                <a:spLocks/>
              </p:cNvSpPr>
              <p:nvPr/>
            </p:nvSpPr>
            <p:spPr bwMode="auto">
              <a:xfrm flipH="1">
                <a:off x="3075030" y="1792342"/>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4"/>
              </a:solidFill>
              <a:ln>
                <a:noFill/>
              </a:ln>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80"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solidFill>
                    <a:srgbClr val="505050"/>
                  </a:solidFill>
                  <a:effectLst/>
                  <a:uLnTx/>
                  <a:uFillTx/>
                  <a:latin typeface="Segoe UI"/>
                  <a:ea typeface="+mn-ea"/>
                  <a:cs typeface="+mn-cs"/>
                </a:endParaRPr>
              </a:p>
            </p:txBody>
          </p:sp>
          <p:sp>
            <p:nvSpPr>
              <p:cNvPr id="281" name="TextBox 280"/>
              <p:cNvSpPr txBox="1"/>
              <p:nvPr/>
            </p:nvSpPr>
            <p:spPr>
              <a:xfrm>
                <a:off x="1556402" y="2418608"/>
                <a:ext cx="2298946" cy="834758"/>
              </a:xfrm>
              <a:prstGeom prst="rect">
                <a:avLst/>
              </a:prstGeom>
              <a:noFill/>
              <a:ln>
                <a:noFill/>
              </a:ln>
            </p:spPr>
            <p:txBody>
              <a:bodyPr wrap="none" lIns="134368" tIns="107495" rIns="134368" bIns="107495" rtlCol="0">
                <a:spAutoFit/>
              </a:bodyPr>
              <a:lstStyle/>
              <a:p>
                <a:pPr marL="0" marR="0" lvl="0" indent="0" algn="ctr" defTabSz="684697" rtl="0" eaLnBrk="1" fontAlgn="auto" latinLnBrk="0" hangingPunct="1">
                  <a:lnSpc>
                    <a:spcPct val="90000"/>
                  </a:lnSpc>
                  <a:spcBef>
                    <a:spcPts val="0"/>
                  </a:spcBef>
                  <a:spcAft>
                    <a:spcPts val="441"/>
                  </a:spcAft>
                  <a:buClrTx/>
                  <a:buSzTx/>
                  <a:buFontTx/>
                  <a:buNone/>
                  <a:tabLst/>
                  <a:defRPr/>
                </a:pPr>
                <a:r>
                  <a:rPr kumimoji="0" lang="en-US" sz="1176" b="1" i="0" u="none" strike="noStrike" kern="0" cap="none" spc="0" normalizeH="0" baseline="0" noProof="0" dirty="0">
                    <a:ln>
                      <a:noFill/>
                    </a:ln>
                    <a:solidFill>
                      <a:srgbClr val="FFFFFF"/>
                    </a:solidFill>
                    <a:effectLst/>
                    <a:uLnTx/>
                    <a:uFillTx/>
                    <a:latin typeface="Segoe UI"/>
                    <a:ea typeface="+mn-ea"/>
                    <a:cs typeface="+mn-cs"/>
                  </a:rPr>
                  <a:t>Microsoft Azure </a:t>
                </a:r>
                <a:br>
                  <a:rPr kumimoji="0" lang="en-US" sz="1176" b="1" i="0" u="none" strike="noStrike" kern="0" cap="none" spc="0" normalizeH="0" baseline="0" noProof="0" dirty="0">
                    <a:ln>
                      <a:noFill/>
                    </a:ln>
                    <a:solidFill>
                      <a:srgbClr val="FFFFFF"/>
                    </a:solidFill>
                    <a:effectLst/>
                    <a:uLnTx/>
                    <a:uFillTx/>
                    <a:latin typeface="Segoe UI"/>
                    <a:ea typeface="+mn-ea"/>
                    <a:cs typeface="+mn-cs"/>
                  </a:rPr>
                </a:br>
                <a:r>
                  <a:rPr kumimoji="0" lang="en-US" sz="1176" b="1" i="0" u="none" strike="noStrike" kern="0" cap="none" spc="0" normalizeH="0" baseline="0" noProof="0" dirty="0">
                    <a:ln>
                      <a:noFill/>
                    </a:ln>
                    <a:solidFill>
                      <a:srgbClr val="FFFFFF"/>
                    </a:solidFill>
                    <a:effectLst/>
                    <a:uLnTx/>
                    <a:uFillTx/>
                    <a:latin typeface="Segoe UI"/>
                    <a:ea typeface="+mn-ea"/>
                    <a:cs typeface="+mn-cs"/>
                  </a:rPr>
                  <a:t>Site Recovery</a:t>
                </a:r>
              </a:p>
            </p:txBody>
          </p:sp>
        </p:grpSp>
        <p:sp>
          <p:nvSpPr>
            <p:cNvPr id="248" name="TextBox 247"/>
            <p:cNvSpPr txBox="1"/>
            <p:nvPr/>
          </p:nvSpPr>
          <p:spPr>
            <a:xfrm>
              <a:off x="10140775" y="4707688"/>
              <a:ext cx="529932" cy="466946"/>
            </a:xfrm>
            <a:prstGeom prst="rect">
              <a:avLst/>
            </a:prstGeom>
            <a:noFill/>
          </p:spPr>
          <p:txBody>
            <a:bodyPr wrap="square" lIns="0" tIns="109666" rIns="0" bIns="109666" rtlCol="0">
              <a:spAutoFit/>
            </a:bodyPr>
            <a:lstStyle/>
            <a:p>
              <a:pPr marL="0" marR="0" lvl="0" indent="0" algn="r" defTabSz="685344" rtl="0" eaLnBrk="1" fontAlgn="auto" latinLnBrk="0" hangingPunct="1">
                <a:lnSpc>
                  <a:spcPct val="90000"/>
                </a:lnSpc>
                <a:spcBef>
                  <a:spcPts val="0"/>
                </a:spcBef>
                <a:spcAft>
                  <a:spcPts val="450"/>
                </a:spcAft>
                <a:buClrTx/>
                <a:buSzTx/>
                <a:buFontTx/>
                <a:buNone/>
                <a:tabLst/>
                <a:defRPr/>
              </a:pPr>
              <a:r>
                <a:rPr kumimoji="0" lang="en-US" sz="1176" b="1" i="0" u="none" strike="noStrike" kern="0" cap="none" spc="0" normalizeH="0" baseline="0" noProof="0" dirty="0">
                  <a:ln>
                    <a:noFill/>
                  </a:ln>
                  <a:solidFill>
                    <a:srgbClr val="505050"/>
                  </a:solidFill>
                  <a:effectLst/>
                  <a:uLnTx/>
                  <a:uFillTx/>
                  <a:latin typeface="Segoe UI"/>
                  <a:ea typeface="+mn-ea"/>
                  <a:cs typeface="+mn-cs"/>
                </a:rPr>
                <a:t>Primary Site</a:t>
              </a:r>
            </a:p>
          </p:txBody>
        </p:sp>
        <p:sp>
          <p:nvSpPr>
            <p:cNvPr id="249" name="Rectangle 5"/>
            <p:cNvSpPr>
              <a:spLocks noChangeArrowheads="1"/>
            </p:cNvSpPr>
            <p:nvPr/>
          </p:nvSpPr>
          <p:spPr bwMode="auto">
            <a:xfrm>
              <a:off x="10709449" y="4452978"/>
              <a:ext cx="531736" cy="852838"/>
            </a:xfrm>
            <a:prstGeom prst="rect">
              <a:avLst/>
            </a:prstGeom>
            <a:solidFill>
              <a:srgbClr val="BA141A"/>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50" name="Freeform 6"/>
            <p:cNvSpPr>
              <a:spLocks/>
            </p:cNvSpPr>
            <p:nvPr/>
          </p:nvSpPr>
          <p:spPr bwMode="auto">
            <a:xfrm>
              <a:off x="10766402" y="4546001"/>
              <a:ext cx="417830" cy="7577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51" name="Freeform 7"/>
            <p:cNvSpPr>
              <a:spLocks/>
            </p:cNvSpPr>
            <p:nvPr/>
          </p:nvSpPr>
          <p:spPr bwMode="auto">
            <a:xfrm>
              <a:off x="10766402" y="4679985"/>
              <a:ext cx="417830" cy="7577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52" name="Freeform 8"/>
            <p:cNvSpPr>
              <a:spLocks/>
            </p:cNvSpPr>
            <p:nvPr/>
          </p:nvSpPr>
          <p:spPr bwMode="auto">
            <a:xfrm>
              <a:off x="10766402" y="4812869"/>
              <a:ext cx="417830" cy="7577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54" name="Oval 14"/>
            <p:cNvSpPr>
              <a:spLocks noChangeArrowheads="1"/>
            </p:cNvSpPr>
            <p:nvPr/>
          </p:nvSpPr>
          <p:spPr bwMode="auto">
            <a:xfrm>
              <a:off x="11104392" y="4561926"/>
              <a:ext cx="40453" cy="41733"/>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55" name="Oval 15"/>
            <p:cNvSpPr>
              <a:spLocks noChangeArrowheads="1"/>
            </p:cNvSpPr>
            <p:nvPr/>
          </p:nvSpPr>
          <p:spPr bwMode="auto">
            <a:xfrm>
              <a:off x="11104392" y="4695909"/>
              <a:ext cx="40453" cy="41733"/>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56" name="Oval 16"/>
            <p:cNvSpPr>
              <a:spLocks noChangeArrowheads="1"/>
            </p:cNvSpPr>
            <p:nvPr/>
          </p:nvSpPr>
          <p:spPr bwMode="auto">
            <a:xfrm>
              <a:off x="11104392" y="4829892"/>
              <a:ext cx="40453" cy="41733"/>
            </a:xfrm>
            <a:prstGeom prst="ellipse">
              <a:avLst/>
            </a:prstGeom>
            <a:solidFill>
              <a:schemeClr val="accent1"/>
            </a:solidFill>
            <a:ln>
              <a:noFill/>
            </a:ln>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258" name="Rectangle 257"/>
            <p:cNvSpPr/>
            <p:nvPr/>
          </p:nvSpPr>
          <p:spPr bwMode="auto">
            <a:xfrm>
              <a:off x="10709449" y="4170931"/>
              <a:ext cx="531395" cy="282993"/>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2" tIns="109666" rIns="137082" bIns="109666" numCol="1" spcCol="0" rtlCol="0" fromWordArt="0" anchor="t" anchorCtr="0" forceAA="0" compatLnSpc="1">
              <a:prstTxWarp prst="textNoShape">
                <a:avLst/>
              </a:prstTxWarp>
              <a:noAutofit/>
            </a:bodyPr>
            <a:lstStyle/>
            <a:p>
              <a:pPr marL="0" marR="0" lvl="0" indent="0" algn="ctr" defTabSz="698889"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59" name="Group 258"/>
            <p:cNvGrpSpPr/>
            <p:nvPr/>
          </p:nvGrpSpPr>
          <p:grpSpPr>
            <a:xfrm>
              <a:off x="11758525" y="5061762"/>
              <a:ext cx="125772" cy="243532"/>
              <a:chOff x="7791149" y="4987730"/>
              <a:chExt cx="192916" cy="370370"/>
            </a:xfrm>
          </p:grpSpPr>
          <p:sp>
            <p:nvSpPr>
              <p:cNvPr id="275"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76"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77"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grpSp>
        <p:sp>
          <p:nvSpPr>
            <p:cNvPr id="260" name="TextBox 259"/>
            <p:cNvSpPr txBox="1"/>
            <p:nvPr/>
          </p:nvSpPr>
          <p:spPr>
            <a:xfrm>
              <a:off x="10761153" y="4213925"/>
              <a:ext cx="446283" cy="115834"/>
            </a:xfrm>
            <a:prstGeom prst="rect">
              <a:avLst/>
            </a:prstGeom>
            <a:noFill/>
          </p:spPr>
          <p:txBody>
            <a:bodyPr wrap="square" lIns="0" tIns="0" rIns="0" bIns="0" rtlCol="0">
              <a:spAutoFit/>
            </a:bodyPr>
            <a:lstStyle/>
            <a:p>
              <a:pPr marL="0" marR="0" lvl="0" indent="0" algn="ctr" defTabSz="685344" rtl="0" eaLnBrk="1" fontAlgn="auto" latinLnBrk="0" hangingPunct="1">
                <a:lnSpc>
                  <a:spcPct val="90000"/>
                </a:lnSpc>
                <a:spcBef>
                  <a:spcPts val="0"/>
                </a:spcBef>
                <a:spcAft>
                  <a:spcPts val="0"/>
                </a:spcAft>
                <a:buClrTx/>
                <a:buSzTx/>
                <a:buFontTx/>
                <a:buNone/>
                <a:tabLst/>
                <a:defRPr/>
              </a:pPr>
              <a:endParaRPr kumimoji="0" lang="en-US" sz="980" b="0" i="0" u="none" strike="noStrike" kern="1200" cap="none" spc="0" normalizeH="0" baseline="0" noProof="0" dirty="0">
                <a:ln>
                  <a:noFill/>
                </a:ln>
                <a:solidFill>
                  <a:srgbClr val="FFFFFF"/>
                </a:solidFill>
                <a:effectLst/>
                <a:uLnTx/>
                <a:uFillTx/>
                <a:latin typeface="Segoe UI"/>
                <a:ea typeface="+mn-ea"/>
                <a:cs typeface="+mn-cs"/>
              </a:endParaRPr>
            </a:p>
          </p:txBody>
        </p:sp>
        <p:grpSp>
          <p:nvGrpSpPr>
            <p:cNvPr id="261" name="Group 260"/>
            <p:cNvGrpSpPr/>
            <p:nvPr/>
          </p:nvGrpSpPr>
          <p:grpSpPr>
            <a:xfrm>
              <a:off x="9999980" y="5035941"/>
              <a:ext cx="232022" cy="259873"/>
              <a:chOff x="868162" y="4855958"/>
              <a:chExt cx="325205" cy="364242"/>
            </a:xfrm>
          </p:grpSpPr>
          <p:grpSp>
            <p:nvGrpSpPr>
              <p:cNvPr id="267" name="Group 266"/>
              <p:cNvGrpSpPr/>
              <p:nvPr/>
            </p:nvGrpSpPr>
            <p:grpSpPr>
              <a:xfrm>
                <a:off x="1017082" y="4855959"/>
                <a:ext cx="176285" cy="364241"/>
                <a:chOff x="7791149" y="4987730"/>
                <a:chExt cx="192916" cy="395223"/>
              </a:xfrm>
            </p:grpSpPr>
            <p:sp>
              <p:nvSpPr>
                <p:cNvPr id="272" name="Rectangle 38"/>
                <p:cNvSpPr>
                  <a:spLocks noChangeArrowheads="1"/>
                </p:cNvSpPr>
                <p:nvPr/>
              </p:nvSpPr>
              <p:spPr bwMode="auto">
                <a:xfrm>
                  <a:off x="7869935" y="5238634"/>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73" name="Oval 39"/>
                <p:cNvSpPr>
                  <a:spLocks noChangeArrowheads="1"/>
                </p:cNvSpPr>
                <p:nvPr/>
              </p:nvSpPr>
              <p:spPr bwMode="auto">
                <a:xfrm>
                  <a:off x="7791149" y="5103012"/>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74"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268" name="Group 267"/>
              <p:cNvGrpSpPr/>
              <p:nvPr/>
            </p:nvGrpSpPr>
            <p:grpSpPr>
              <a:xfrm>
                <a:off x="868162" y="4855958"/>
                <a:ext cx="176285" cy="364240"/>
                <a:chOff x="7791149" y="4987730"/>
                <a:chExt cx="192916" cy="395222"/>
              </a:xfrm>
            </p:grpSpPr>
            <p:sp>
              <p:nvSpPr>
                <p:cNvPr id="269" name="Rectangle 38"/>
                <p:cNvSpPr>
                  <a:spLocks noChangeArrowheads="1"/>
                </p:cNvSpPr>
                <p:nvPr/>
              </p:nvSpPr>
              <p:spPr bwMode="auto">
                <a:xfrm>
                  <a:off x="7869935" y="5238634"/>
                  <a:ext cx="37553" cy="14431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70" name="Oval 39"/>
                <p:cNvSpPr>
                  <a:spLocks noChangeArrowheads="1"/>
                </p:cNvSpPr>
                <p:nvPr/>
              </p:nvSpPr>
              <p:spPr bwMode="auto">
                <a:xfrm>
                  <a:off x="7791149" y="5103012"/>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271"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41" tIns="34270" rIns="68541" bIns="34270" numCol="1" anchor="t" anchorCtr="0" compatLnSpc="1">
                  <a:prstTxWarp prst="textNoShape">
                    <a:avLst/>
                  </a:prstTxWarp>
                </a:bodyPr>
                <a:lstStyle/>
                <a:p>
                  <a:pPr marL="0" marR="0" lvl="0" indent="0" algn="l" defTabSz="685344"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grpSp>
        </p:grpSp>
        <p:sp>
          <p:nvSpPr>
            <p:cNvPr id="262" name="TextBox 261"/>
            <p:cNvSpPr txBox="1"/>
            <p:nvPr/>
          </p:nvSpPr>
          <p:spPr>
            <a:xfrm>
              <a:off x="10655319" y="4933752"/>
              <a:ext cx="633127" cy="347501"/>
            </a:xfrm>
            <a:prstGeom prst="rect">
              <a:avLst/>
            </a:prstGeom>
            <a:noFill/>
          </p:spPr>
          <p:txBody>
            <a:bodyPr wrap="square" lIns="0" tIns="0" rIns="0" bIns="0" rtlCol="0">
              <a:spAutoFit/>
            </a:bodyPr>
            <a:lstStyle/>
            <a:p>
              <a:pPr marL="0" marR="0" lvl="0" indent="0" algn="ctr" defTabSz="685344"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a:ea typeface="+mn-ea"/>
                  <a:cs typeface="+mn-cs"/>
                </a:rPr>
                <a:t>Physical, Azure, or AWS</a:t>
              </a:r>
              <a:endParaRPr kumimoji="0" lang="en-US" sz="1029" b="1" i="0" u="none" strike="noStrike" kern="1200" cap="none" spc="0" normalizeH="0" baseline="0" noProof="0" dirty="0">
                <a:ln>
                  <a:noFill/>
                </a:ln>
                <a:solidFill>
                  <a:srgbClr val="FFFFFF"/>
                </a:solidFill>
                <a:effectLst/>
                <a:uLnTx/>
                <a:uFillTx/>
                <a:latin typeface="Segoe UI"/>
                <a:ea typeface="+mn-ea"/>
                <a:cs typeface="+mn-cs"/>
              </a:endParaRPr>
            </a:p>
          </p:txBody>
        </p:sp>
        <p:grpSp>
          <p:nvGrpSpPr>
            <p:cNvPr id="263" name="Group 262"/>
            <p:cNvGrpSpPr/>
            <p:nvPr/>
          </p:nvGrpSpPr>
          <p:grpSpPr>
            <a:xfrm>
              <a:off x="11170534" y="3457342"/>
              <a:ext cx="1005459" cy="518217"/>
              <a:chOff x="7710076" y="3024066"/>
              <a:chExt cx="1005602" cy="518291"/>
            </a:xfrm>
          </p:grpSpPr>
          <p:sp>
            <p:nvSpPr>
              <p:cNvPr id="265" name="Wave 264"/>
              <p:cNvSpPr/>
              <p:nvPr/>
            </p:nvSpPr>
            <p:spPr bwMode="auto">
              <a:xfrm>
                <a:off x="7867842" y="3024066"/>
                <a:ext cx="735088" cy="518291"/>
              </a:xfrm>
              <a:prstGeom prst="wave">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3137"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6" name="TextBox 265"/>
              <p:cNvSpPr txBox="1"/>
              <p:nvPr/>
            </p:nvSpPr>
            <p:spPr>
              <a:xfrm>
                <a:off x="7710076" y="3172411"/>
                <a:ext cx="1005602" cy="208531"/>
              </a:xfrm>
              <a:prstGeom prst="rect">
                <a:avLst/>
              </a:prstGeom>
              <a:noFill/>
            </p:spPr>
            <p:txBody>
              <a:bodyPr wrap="square" lIns="131646" tIns="0" rIns="131646" bIns="0" rtlCol="0">
                <a:spAutoFit/>
              </a:bodyPr>
              <a:lstStyle/>
              <a:p>
                <a:pPr marL="0" marR="0" lvl="0" indent="0" algn="ctr" defTabSz="671337" rtl="0" eaLnBrk="1" fontAlgn="auto" latinLnBrk="0" hangingPunct="1">
                  <a:lnSpc>
                    <a:spcPct val="90000"/>
                  </a:lnSpc>
                  <a:spcBef>
                    <a:spcPts val="0"/>
                  </a:spcBef>
                  <a:spcAft>
                    <a:spcPts val="432"/>
                  </a:spcAft>
                  <a:buClrTx/>
                  <a:buSzTx/>
                  <a:buFontTx/>
                  <a:buNone/>
                  <a:tabLst/>
                  <a:defRPr/>
                </a:pPr>
                <a:r>
                  <a:rPr kumimoji="0" lang="en-US" sz="1765"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NEW</a:t>
                </a:r>
              </a:p>
            </p:txBody>
          </p:sp>
        </p:grpSp>
        <p:cxnSp>
          <p:nvCxnSpPr>
            <p:cNvPr id="264" name="Straight Connector 263"/>
            <p:cNvCxnSpPr/>
            <p:nvPr/>
          </p:nvCxnSpPr>
          <p:spPr>
            <a:xfrm>
              <a:off x="11322913" y="3532911"/>
              <a:ext cx="12153" cy="1107189"/>
            </a:xfrm>
            <a:prstGeom prst="line">
              <a:avLst/>
            </a:prstGeom>
            <a:ln w="28575">
              <a:solidFill>
                <a:srgbClr val="00B050"/>
              </a:solidFill>
              <a:headEnd type="none"/>
              <a:tailEnd type="none"/>
            </a:ln>
            <a:effectLst>
              <a:outerShdw blurRad="76200" dist="12700" dir="2700000" sy="-23000" kx="-8004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sp>
        <p:nvSpPr>
          <p:cNvPr id="3" name="Up Arrow 2"/>
          <p:cNvSpPr/>
          <p:nvPr/>
        </p:nvSpPr>
        <p:spPr bwMode="auto">
          <a:xfrm>
            <a:off x="1670348" y="2974127"/>
            <a:ext cx="276795" cy="1115485"/>
          </a:xfrm>
          <a:prstGeom prst="up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3" name="Up Arrow 282"/>
          <p:cNvSpPr/>
          <p:nvPr/>
        </p:nvSpPr>
        <p:spPr bwMode="auto">
          <a:xfrm>
            <a:off x="5674387" y="2980144"/>
            <a:ext cx="276795" cy="1115485"/>
          </a:xfrm>
          <a:prstGeom prst="upArrow">
            <a:avLst/>
          </a:prstGeom>
          <a:solidFill>
            <a:srgbClr val="EC00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2" tIns="109666" rIns="137082" bIns="109666" numCol="1" spcCol="0" rtlCol="0" fromWordArt="0" anchor="t" anchorCtr="0" forceAA="0" compatLnSpc="1">
            <a:prstTxWarp prst="textNoShape">
              <a:avLst/>
            </a:prstTxWarp>
            <a:noAutofit/>
          </a:bodyPr>
          <a:lstStyle/>
          <a:p>
            <a:pPr marL="0" marR="0" lvl="0" indent="0" algn="ctr" defTabSz="698889"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4" name="Up Arrow 283"/>
          <p:cNvSpPr/>
          <p:nvPr/>
        </p:nvSpPr>
        <p:spPr bwMode="auto">
          <a:xfrm>
            <a:off x="9600984" y="2976479"/>
            <a:ext cx="276795" cy="1115485"/>
          </a:xfrm>
          <a:prstGeom prst="upArrow">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082" tIns="109666" rIns="137082" bIns="109666" numCol="1" spcCol="0" rtlCol="0" fromWordArt="0" anchor="t" anchorCtr="0" forceAA="0" compatLnSpc="1">
            <a:prstTxWarp prst="textNoShape">
              <a:avLst/>
            </a:prstTxWarp>
            <a:noAutofit/>
          </a:bodyPr>
          <a:lstStyle/>
          <a:p>
            <a:pPr marL="0" marR="0" lvl="0" indent="0" algn="ctr" defTabSz="698889"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6" name="Rectangle 285"/>
          <p:cNvSpPr/>
          <p:nvPr/>
        </p:nvSpPr>
        <p:spPr bwMode="auto">
          <a:xfrm>
            <a:off x="3320" y="5420648"/>
            <a:ext cx="12185367" cy="104465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45706" rIns="45706" bIns="91414" numCol="1" spcCol="0" rtlCol="0" fromWordArt="0" anchor="b"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5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87" name="Group 286"/>
          <p:cNvGrpSpPr/>
          <p:nvPr/>
        </p:nvGrpSpPr>
        <p:grpSpPr>
          <a:xfrm>
            <a:off x="2015719" y="5448820"/>
            <a:ext cx="8318902" cy="1033917"/>
            <a:chOff x="2012971" y="5218819"/>
            <a:chExt cx="8321262" cy="1034210"/>
          </a:xfrm>
        </p:grpSpPr>
        <p:sp>
          <p:nvSpPr>
            <p:cNvPr id="289" name="Rectangle 288"/>
            <p:cNvSpPr/>
            <p:nvPr/>
          </p:nvSpPr>
          <p:spPr>
            <a:xfrm>
              <a:off x="2012971" y="5218819"/>
              <a:ext cx="3618298" cy="97358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6911" tIns="109527" rIns="0" bIns="136911" numCol="1" rtlCol="0" anchor="t" anchorCtr="0" compatLnSpc="1">
              <a:prstTxWarp prst="textNoShape">
                <a:avLst/>
              </a:prstTxWarp>
            </a:bodyPr>
            <a:lstStyle/>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372" b="1" i="1" u="none" strike="noStrike" kern="1200" cap="none" spc="0" normalizeH="0" baseline="0" noProof="0" dirty="0">
                  <a:ln>
                    <a:noFill/>
                  </a:ln>
                  <a:solidFill>
                    <a:srgbClr val="FFFFFF"/>
                  </a:solidFill>
                  <a:effectLst/>
                  <a:uLnTx/>
                  <a:uFillTx/>
                  <a:latin typeface="Segoe UI Light"/>
                  <a:ea typeface="+mn-ea"/>
                  <a:cs typeface="+mn-cs"/>
                </a:rPr>
                <a:t>Key features include:</a:t>
              </a:r>
            </a:p>
            <a:p>
              <a:pPr marL="0" marR="0" lvl="0" indent="0" algn="l" defTabSz="697957" rtl="0" eaLnBrk="1" fontAlgn="base" latinLnBrk="0" hangingPunct="1">
                <a:lnSpc>
                  <a:spcPct val="90000"/>
                </a:lnSpc>
                <a:spcBef>
                  <a:spcPts val="0"/>
                </a:spcBef>
                <a:spcAft>
                  <a:spcPts val="450"/>
                </a:spcAft>
                <a:buClrTx/>
                <a:buSzTx/>
                <a:buFontTx/>
                <a:buNone/>
                <a:tabLst/>
                <a:defRPr/>
              </a:pPr>
              <a:endParaRPr kumimoji="0" lang="en-US" sz="1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029"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Automated VM protection and replication</a:t>
              </a:r>
            </a:p>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029"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Remote health monitoring</a:t>
              </a:r>
            </a:p>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029"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Near zero RPO</a:t>
              </a:r>
            </a:p>
          </p:txBody>
        </p:sp>
        <p:sp>
          <p:nvSpPr>
            <p:cNvPr id="290" name="Rectangle 289"/>
            <p:cNvSpPr/>
            <p:nvPr/>
          </p:nvSpPr>
          <p:spPr>
            <a:xfrm>
              <a:off x="4938848" y="5608685"/>
              <a:ext cx="2555880" cy="644344"/>
            </a:xfrm>
            <a:prstGeom prst="rect">
              <a:avLst/>
            </a:prstGeom>
            <a:noFill/>
          </p:spPr>
          <p:txBody>
            <a:bodyPr wrap="square">
              <a:spAutoFit/>
            </a:bodyPr>
            <a:lstStyle/>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029"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No-impact migration testing</a:t>
              </a:r>
            </a:p>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029"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Customizable recovery plans</a:t>
              </a:r>
            </a:p>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029"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Minimal RTO – few minutes to hours</a:t>
              </a:r>
            </a:p>
          </p:txBody>
        </p:sp>
        <p:sp>
          <p:nvSpPr>
            <p:cNvPr id="291" name="Rectangle 290"/>
            <p:cNvSpPr/>
            <p:nvPr/>
          </p:nvSpPr>
          <p:spPr>
            <a:xfrm>
              <a:off x="7471246" y="5594448"/>
              <a:ext cx="2862987" cy="644344"/>
            </a:xfrm>
            <a:prstGeom prst="rect">
              <a:avLst/>
            </a:prstGeom>
            <a:noFill/>
          </p:spPr>
          <p:txBody>
            <a:bodyPr wrap="square">
              <a:spAutoFit/>
            </a:bodyPr>
            <a:lstStyle/>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Orchestrated migration when needed</a:t>
              </a:r>
            </a:p>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029"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Replicate to – and recover in – Azure</a:t>
              </a:r>
            </a:p>
            <a:p>
              <a:pPr marL="0" marR="0" lvl="0" indent="0" algn="l" defTabSz="697957" rtl="0" eaLnBrk="1" fontAlgn="base" latinLnBrk="0" hangingPunct="1">
                <a:lnSpc>
                  <a:spcPct val="90000"/>
                </a:lnSpc>
                <a:spcBef>
                  <a:spcPts val="0"/>
                </a:spcBef>
                <a:spcAft>
                  <a:spcPts val="450"/>
                </a:spcAft>
                <a:buClrTx/>
                <a:buSzTx/>
                <a:buFontTx/>
                <a:buNone/>
                <a:tabLst/>
                <a:defRPr/>
              </a:pPr>
              <a:r>
                <a:rPr kumimoji="0" lang="en-US" sz="1029"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Heterogeneous  physical and virtual support </a:t>
              </a:r>
            </a:p>
          </p:txBody>
        </p:sp>
      </p:grpSp>
      <p:sp>
        <p:nvSpPr>
          <p:cNvPr id="123" name="TextBox 122"/>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89892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rotWithShape="1">
          <a:blip r:embed="rId3" cstate="print">
            <a:extLst>
              <a:ext uri="{28A0092B-C50C-407E-A947-70E740481C1C}">
                <a14:useLocalDpi xmlns:a14="http://schemas.microsoft.com/office/drawing/2010/main" val="0"/>
              </a:ext>
            </a:extLst>
          </a:blip>
          <a:srcRect t="16024"/>
          <a:stretch/>
        </p:blipFill>
        <p:spPr>
          <a:xfrm>
            <a:off x="4362294" y="2222589"/>
            <a:ext cx="2619212" cy="3381433"/>
          </a:xfrm>
          <a:prstGeom prst="rect">
            <a:avLst/>
          </a:prstGeom>
        </p:spPr>
      </p:pic>
      <p:grpSp>
        <p:nvGrpSpPr>
          <p:cNvPr id="97" name="Group 96"/>
          <p:cNvGrpSpPr/>
          <p:nvPr/>
        </p:nvGrpSpPr>
        <p:grpSpPr>
          <a:xfrm>
            <a:off x="5580719" y="3400579"/>
            <a:ext cx="1174375" cy="857801"/>
            <a:chOff x="5727053" y="4231533"/>
            <a:chExt cx="1264380" cy="923544"/>
          </a:xfrm>
        </p:grpSpPr>
        <p:pic>
          <p:nvPicPr>
            <p:cNvPr id="99" name="Picture 9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27053" y="4231533"/>
              <a:ext cx="1264380" cy="923544"/>
            </a:xfrm>
            <a:prstGeom prst="rect">
              <a:avLst/>
            </a:prstGeom>
          </p:spPr>
        </p:pic>
        <p:pic>
          <p:nvPicPr>
            <p:cNvPr id="102" name="Picture 101"/>
            <p:cNvPicPr>
              <a:picLocks noChangeAspect="1"/>
            </p:cNvPicPr>
            <p:nvPr/>
          </p:nvPicPr>
          <p:blipFill rotWithShape="1">
            <a:blip r:embed="rId5" cstate="print">
              <a:extLst>
                <a:ext uri="{28A0092B-C50C-407E-A947-70E740481C1C}">
                  <a14:useLocalDpi xmlns:a14="http://schemas.microsoft.com/office/drawing/2010/main" val="0"/>
                </a:ext>
              </a:extLst>
            </a:blip>
            <a:srcRect r="79871"/>
            <a:stretch/>
          </p:blipFill>
          <p:spPr>
            <a:xfrm>
              <a:off x="6112087" y="4316431"/>
              <a:ext cx="442681" cy="516944"/>
            </a:xfrm>
            <a:prstGeom prst="rect">
              <a:avLst/>
            </a:prstGeom>
          </p:spPr>
        </p:pic>
      </p:grpSp>
      <p:cxnSp>
        <p:nvCxnSpPr>
          <p:cNvPr id="103" name="Straight Connector 102"/>
          <p:cNvCxnSpPr/>
          <p:nvPr/>
        </p:nvCxnSpPr>
        <p:spPr>
          <a:xfrm flipV="1">
            <a:off x="6250487" y="1379484"/>
            <a:ext cx="0" cy="2021095"/>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Clpoud Icon"/>
          <p:cNvSpPr>
            <a:spLocks noChangeAspect="1"/>
          </p:cNvSpPr>
          <p:nvPr/>
        </p:nvSpPr>
        <p:spPr bwMode="black">
          <a:xfrm>
            <a:off x="6572182" y="384523"/>
            <a:ext cx="3345336" cy="189047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w="25400">
            <a:solidFill>
              <a:srgbClr val="EBEBEB"/>
            </a:solidFill>
          </a:ln>
          <a:extLst/>
        </p:spPr>
        <p:txBody>
          <a:bodyPr vert="horz" wrap="square" lIns="89553" tIns="179101" rIns="447751" bIns="44775" numCol="1" anchor="t" anchorCtr="0" compatLnSpc="1">
            <a:prstTxWarp prst="textNoShape">
              <a:avLst/>
            </a:prstTxWarp>
          </a:bodyPr>
          <a:lstStyle/>
          <a:p>
            <a:pPr marL="0" marR="0" lvl="0" indent="0" algn="ctr" defTabSz="913243" rtl="0" eaLnBrk="1" fontAlgn="base" latinLnBrk="0" hangingPunct="1">
              <a:lnSpc>
                <a:spcPct val="90000"/>
              </a:lnSpc>
              <a:spcBef>
                <a:spcPct val="0"/>
              </a:spcBef>
              <a:spcAft>
                <a:spcPct val="0"/>
              </a:spcAft>
              <a:buClrTx/>
              <a:buSzTx/>
              <a:buFontTx/>
              <a:buNone/>
              <a:tabLst/>
              <a:defRPr/>
            </a:pPr>
            <a:r>
              <a:rPr kumimoji="0" lang="en-US" sz="1764" b="0" i="0" u="none" strike="noStrike" kern="1200" cap="none" spc="-49" normalizeH="0" baseline="0" noProof="0" dirty="0">
                <a:ln>
                  <a:noFill/>
                </a:ln>
                <a:gradFill>
                  <a:gsLst>
                    <a:gs pos="2917">
                      <a:srgbClr val="EFEFEF"/>
                    </a:gs>
                    <a:gs pos="30000">
                      <a:srgbClr val="EFEFEF"/>
                    </a:gs>
                  </a:gsLst>
                  <a:lin ang="5400000" scaled="0"/>
                </a:gradFill>
                <a:effectLst/>
                <a:uLnTx/>
                <a:uFillTx/>
                <a:latin typeface="Calibri" panose="020F0502020204030204"/>
                <a:ea typeface="+mn-ea"/>
                <a:cs typeface="+mn-cs"/>
              </a:rPr>
              <a:t>Virtual </a:t>
            </a:r>
            <a:br>
              <a:rPr kumimoji="0" lang="en-US" sz="1764" b="0" i="0" u="none" strike="noStrike" kern="1200" cap="none" spc="-49" normalizeH="0" baseline="0" noProof="0" dirty="0">
                <a:ln>
                  <a:noFill/>
                </a:ln>
                <a:gradFill>
                  <a:gsLst>
                    <a:gs pos="2917">
                      <a:srgbClr val="EFEFEF"/>
                    </a:gs>
                    <a:gs pos="30000">
                      <a:srgbClr val="EFEFEF"/>
                    </a:gs>
                  </a:gsLst>
                  <a:lin ang="5400000" scaled="0"/>
                </a:gradFill>
                <a:effectLst/>
                <a:uLnTx/>
                <a:uFillTx/>
                <a:latin typeface="Calibri" panose="020F0502020204030204"/>
                <a:ea typeface="+mn-ea"/>
                <a:cs typeface="+mn-cs"/>
              </a:rPr>
            </a:br>
            <a:r>
              <a:rPr kumimoji="0" lang="en-US" sz="1764" b="0" i="0" u="none" strike="noStrike" kern="1200" cap="none" spc="-49" normalizeH="0" baseline="0" noProof="0" dirty="0">
                <a:ln>
                  <a:noFill/>
                </a:ln>
                <a:gradFill>
                  <a:gsLst>
                    <a:gs pos="2917">
                      <a:srgbClr val="EFEFEF"/>
                    </a:gs>
                    <a:gs pos="30000">
                      <a:srgbClr val="EFEFEF"/>
                    </a:gs>
                  </a:gsLst>
                  <a:lin ang="5400000" scaled="0"/>
                </a:gradFill>
                <a:effectLst/>
                <a:uLnTx/>
                <a:uFillTx/>
                <a:latin typeface="Calibri" panose="020F0502020204030204"/>
                <a:ea typeface="+mn-ea"/>
                <a:cs typeface="+mn-cs"/>
              </a:rPr>
              <a:t>Machines</a:t>
            </a:r>
          </a:p>
        </p:txBody>
      </p:sp>
      <p:sp>
        <p:nvSpPr>
          <p:cNvPr id="72" name="Rectangle 71"/>
          <p:cNvSpPr/>
          <p:nvPr/>
        </p:nvSpPr>
        <p:spPr>
          <a:xfrm>
            <a:off x="259108" y="1183247"/>
            <a:ext cx="3446503" cy="5154824"/>
          </a:xfrm>
          <a:prstGeom prst="rect">
            <a:avLst/>
          </a:prstGeom>
        </p:spPr>
        <p:txBody>
          <a:bodyPr wrap="square" lIns="89553" tIns="44775" rIns="89553" bIns="44775">
            <a:spAutoFit/>
          </a:bodyPr>
          <a:lstStyle/>
          <a:p>
            <a:pPr marL="0" marR="0" lvl="0" indent="0" algn="l" defTabSz="913243" rtl="0" eaLnBrk="1" fontAlgn="base" latinLnBrk="0" hangingPunct="1">
              <a:lnSpc>
                <a:spcPct val="90000"/>
              </a:lnSpc>
              <a:spcBef>
                <a:spcPct val="0"/>
              </a:spcBef>
              <a:spcAft>
                <a:spcPct val="0"/>
              </a:spcAft>
              <a:buClrTx/>
              <a:buSzTx/>
              <a:buFontTx/>
              <a:buNone/>
              <a:tabLst/>
              <a:defRPr/>
            </a:pPr>
            <a:endParaRPr kumimoji="0" lang="en-US" sz="2352"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Calibri" panose="020F0502020204030204"/>
              <a:ea typeface="+mn-ea"/>
              <a:cs typeface="+mn-cs"/>
            </a:endParaRPr>
          </a:p>
          <a:p>
            <a:pPr marL="0" marR="0" lvl="0" indent="0" algn="l" defTabSz="913243" rtl="0" eaLnBrk="1" fontAlgn="base" latinLnBrk="0" hangingPunct="1">
              <a:lnSpc>
                <a:spcPct val="90000"/>
              </a:lnSpc>
              <a:spcBef>
                <a:spcPct val="0"/>
              </a:spcBef>
              <a:spcAft>
                <a:spcPct val="0"/>
              </a:spcAft>
              <a:buClrTx/>
              <a:buSzTx/>
              <a:buFontTx/>
              <a:buNone/>
              <a:tabLst/>
              <a:defRPr/>
            </a:pPr>
            <a:r>
              <a:rPr kumimoji="0" lang="en-US" sz="2352"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Calibri" panose="020F0502020204030204"/>
                <a:ea typeface="+mn-ea"/>
                <a:cs typeface="+mn-cs"/>
              </a:rPr>
              <a:t>Connect hybrid infrastructure services with a single identity</a:t>
            </a:r>
          </a:p>
          <a:p>
            <a:pPr marL="0" marR="0" lvl="0" indent="0" algn="l" defTabSz="913243" rtl="0" eaLnBrk="1" fontAlgn="base" latinLnBrk="0" hangingPunct="1">
              <a:lnSpc>
                <a:spcPct val="90000"/>
              </a:lnSpc>
              <a:spcBef>
                <a:spcPct val="0"/>
              </a:spcBef>
              <a:spcAft>
                <a:spcPct val="0"/>
              </a:spcAft>
              <a:buClrTx/>
              <a:buSzTx/>
              <a:buFontTx/>
              <a:buNone/>
              <a:tabLst/>
              <a:defRPr/>
            </a:pPr>
            <a:endParaRPr kumimoji="0" lang="en-US" sz="2352"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Segoe UI Light"/>
              <a:ea typeface="+mn-ea"/>
              <a:cs typeface="+mn-cs"/>
            </a:endParaRPr>
          </a:p>
          <a:p>
            <a:pPr marL="224051" marR="0" lvl="0" indent="0" algn="l" defTabSz="913243" rtl="0" eaLnBrk="1" fontAlgn="auto" latinLnBrk="0" hangingPunct="1">
              <a:lnSpc>
                <a:spcPct val="100000"/>
              </a:lnSpc>
              <a:spcBef>
                <a:spcPts val="0"/>
              </a:spcBef>
              <a:spcAft>
                <a:spcPts val="1176"/>
              </a:spcAft>
              <a:buClrTx/>
              <a:buSzTx/>
              <a:buFontTx/>
              <a:buNone/>
              <a:tabLst/>
              <a:defRPr/>
            </a:pPr>
            <a: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Calibri" panose="020F0502020204030204"/>
                <a:ea typeface="+mn-ea"/>
                <a:cs typeface="+mn-cs"/>
              </a:rPr>
              <a:t>Authenticate apps in virtual machines using </a:t>
            </a:r>
            <a:b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Calibri" panose="020F0502020204030204"/>
                <a:ea typeface="+mn-ea"/>
                <a:cs typeface="+mn-cs"/>
              </a:rPr>
            </a:br>
            <a: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Calibri" panose="020F0502020204030204"/>
                <a:ea typeface="+mn-ea"/>
                <a:cs typeface="+mn-cs"/>
              </a:rPr>
              <a:t>on-premises identities</a:t>
            </a:r>
          </a:p>
          <a:p>
            <a:pPr marL="224051" marR="0" lvl="0" indent="0" algn="l" defTabSz="913243" rtl="0" eaLnBrk="1" fontAlgn="auto" latinLnBrk="0" hangingPunct="1">
              <a:lnSpc>
                <a:spcPct val="100000"/>
              </a:lnSpc>
              <a:spcBef>
                <a:spcPts val="0"/>
              </a:spcBef>
              <a:spcAft>
                <a:spcPts val="1176"/>
              </a:spcAft>
              <a:buClrTx/>
              <a:buSzTx/>
              <a:buFontTx/>
              <a:buNone/>
              <a:tabLst/>
              <a:defRPr/>
            </a:pPr>
            <a: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Calibri" panose="020F0502020204030204"/>
                <a:ea typeface="+mn-ea"/>
                <a:cs typeface="+mn-cs"/>
              </a:rPr>
              <a:t>Bring mature, enterprise adopted AD to apps in cloud</a:t>
            </a:r>
          </a:p>
          <a:p>
            <a:pPr marL="224051" marR="0" lvl="0" indent="0" algn="l" defTabSz="913243" rtl="0" eaLnBrk="1" fontAlgn="auto" latinLnBrk="0" hangingPunct="1">
              <a:lnSpc>
                <a:spcPct val="100000"/>
              </a:lnSpc>
              <a:spcBef>
                <a:spcPts val="0"/>
              </a:spcBef>
              <a:spcAft>
                <a:spcPts val="1176"/>
              </a:spcAft>
              <a:buClrTx/>
              <a:buSzTx/>
              <a:buFontTx/>
              <a:buNone/>
              <a:tabLst/>
              <a:defRPr/>
            </a:pPr>
            <a: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Calibri" panose="020F0502020204030204"/>
                <a:ea typeface="+mn-ea"/>
                <a:cs typeface="+mn-cs"/>
              </a:rPr>
              <a:t>Enable hybrid scenarios through Virtual Network private secure connection to on-premises</a:t>
            </a:r>
          </a:p>
          <a:p>
            <a:pPr marL="224051" marR="0" lvl="0" indent="0" algn="l" defTabSz="913243" rtl="0" eaLnBrk="1" fontAlgn="auto" latinLnBrk="0" hangingPunct="1">
              <a:lnSpc>
                <a:spcPct val="100000"/>
              </a:lnSpc>
              <a:spcBef>
                <a:spcPts val="0"/>
              </a:spcBef>
              <a:spcAft>
                <a:spcPts val="1176"/>
              </a:spcAft>
              <a:buClrTx/>
              <a:buSzTx/>
              <a:buFontTx/>
              <a:buNone/>
              <a:tabLst/>
              <a:defRPr/>
            </a:pPr>
            <a:r>
              <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Calibri" panose="020F0502020204030204"/>
                <a:ea typeface="+mn-ea"/>
                <a:cs typeface="+mn-cs"/>
              </a:rPr>
              <a:t>Connect Office 365 and other SaaS Apps to on-premises identities</a:t>
            </a:r>
          </a:p>
          <a:p>
            <a:pPr marL="0" marR="0" lvl="0" indent="0" algn="l" defTabSz="913243" rtl="0" eaLnBrk="1" fontAlgn="auto" latinLnBrk="0" hangingPunct="1">
              <a:lnSpc>
                <a:spcPct val="100000"/>
              </a:lnSpc>
              <a:spcBef>
                <a:spcPts val="0"/>
              </a:spcBef>
              <a:spcAft>
                <a:spcPts val="1176"/>
              </a:spcAft>
              <a:buClrTx/>
              <a:buSzTx/>
              <a:buFontTx/>
              <a:buNone/>
              <a:tabLst/>
              <a:defRPr/>
            </a:pPr>
            <a:endParaRPr kumimoji="0" lang="en-US" sz="1666" b="0" i="0" u="none" strike="noStrike" kern="1200" cap="none" spc="0" normalizeH="0" baseline="0" noProof="0" dirty="0">
              <a:ln>
                <a:noFill/>
              </a:ln>
              <a:gradFill>
                <a:gsLst>
                  <a:gs pos="0">
                    <a:srgbClr val="505050">
                      <a:lumMod val="50000"/>
                    </a:srgbClr>
                  </a:gs>
                  <a:gs pos="100000">
                    <a:srgbClr val="505050">
                      <a:lumMod val="50000"/>
                    </a:srgbClr>
                  </a:gs>
                </a:gsLst>
                <a:lin ang="5400000" scaled="1"/>
              </a:gradFill>
              <a:effectLst/>
              <a:uLnTx/>
              <a:uFillTx/>
              <a:latin typeface="Calibri" panose="020F0502020204030204"/>
              <a:ea typeface="+mn-ea"/>
              <a:cs typeface="+mn-cs"/>
            </a:endParaRPr>
          </a:p>
        </p:txBody>
      </p:sp>
      <p:cxnSp>
        <p:nvCxnSpPr>
          <p:cNvPr id="104" name="Straight Connector 103"/>
          <p:cNvCxnSpPr/>
          <p:nvPr/>
        </p:nvCxnSpPr>
        <p:spPr>
          <a:xfrm flipH="1">
            <a:off x="8855919" y="4859994"/>
            <a:ext cx="2812152" cy="11195"/>
          </a:xfrm>
          <a:prstGeom prst="line">
            <a:avLst/>
          </a:prstGeom>
          <a:ln w="44450" cap="rnd">
            <a:solidFill>
              <a:srgbClr val="00BCF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0041056" y="850673"/>
            <a:ext cx="1914548" cy="1057623"/>
            <a:chOff x="10015412" y="1400457"/>
            <a:chExt cx="2149654" cy="1187499"/>
          </a:xfrm>
        </p:grpSpPr>
        <p:sp>
          <p:nvSpPr>
            <p:cNvPr id="98" name="Freeform 128"/>
            <p:cNvSpPr>
              <a:spLocks noChangeAspect="1"/>
            </p:cNvSpPr>
            <p:nvPr/>
          </p:nvSpPr>
          <p:spPr bwMode="black">
            <a:xfrm>
              <a:off x="10015412" y="1400457"/>
              <a:ext cx="2149654" cy="118749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19" tIns="143391" rIns="89619" bIns="143391" numCol="1" spcCol="0" rtlCol="0" fromWordArt="0" anchor="t" anchorCtr="0" forceAA="0" compatLnSpc="1">
              <a:prstTxWarp prst="textNoShape">
                <a:avLst/>
              </a:prstTxWarp>
              <a:noAutofit/>
            </a:bodyPr>
            <a:lstStyle/>
            <a:p>
              <a:pPr marL="0" marR="0" lvl="0" indent="0" algn="ctr" defTabSz="913243" rtl="0" eaLnBrk="1" fontAlgn="base" latinLnBrk="0" hangingPunct="1">
                <a:lnSpc>
                  <a:spcPct val="90000"/>
                </a:lnSpc>
                <a:spcBef>
                  <a:spcPct val="0"/>
                </a:spcBef>
                <a:spcAft>
                  <a:spcPct val="0"/>
                </a:spcAft>
                <a:buClrTx/>
                <a:buSzTx/>
                <a:buFontTx/>
                <a:buNone/>
                <a:tabLst/>
                <a:defRPr/>
              </a:pPr>
              <a:endParaRPr kumimoji="0" lang="en-US" sz="2352" b="0" i="0" u="none" strike="noStrike" kern="1200" cap="none" spc="-49" normalizeH="0" baseline="0" noProof="0">
                <a:ln>
                  <a:noFill/>
                </a:ln>
                <a:gradFill>
                  <a:gsLst>
                    <a:gs pos="2917">
                      <a:srgbClr val="EFEFEF"/>
                    </a:gs>
                    <a:gs pos="30000">
                      <a:srgbClr val="EFEFEF"/>
                    </a:gs>
                  </a:gsLst>
                  <a:lin ang="5400000" scaled="0"/>
                </a:gradFill>
                <a:effectLst/>
                <a:uLnTx/>
                <a:uFillTx/>
                <a:latin typeface="Segoe UI Light"/>
                <a:ea typeface="+mn-ea"/>
                <a:cs typeface="+mn-cs"/>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5936" y="1864893"/>
              <a:ext cx="1999716" cy="692274"/>
            </a:xfrm>
            <a:prstGeom prst="rect">
              <a:avLst/>
            </a:prstGeom>
          </p:spPr>
        </p:pic>
      </p:grpSp>
      <p:sp>
        <p:nvSpPr>
          <p:cNvPr id="74" name="Rectangle 73"/>
          <p:cNvSpPr/>
          <p:nvPr/>
        </p:nvSpPr>
        <p:spPr>
          <a:xfrm>
            <a:off x="4636824" y="6025362"/>
            <a:ext cx="2006458" cy="422739"/>
          </a:xfrm>
          <a:prstGeom prst="rect">
            <a:avLst/>
          </a:prstGeom>
        </p:spPr>
        <p:txBody>
          <a:bodyPr wrap="square" lIns="89553" tIns="44775" rIns="89553" bIns="44775">
            <a:spAutoFit/>
          </a:bodyPr>
          <a:lstStyle/>
          <a:p>
            <a:pPr marL="0" marR="0" lvl="0" indent="0" algn="ctr" defTabSz="913243" rtl="0" eaLnBrk="1" fontAlgn="auto" latinLnBrk="0" hangingPunct="1">
              <a:lnSpc>
                <a:spcPct val="90000"/>
              </a:lnSpc>
              <a:spcBef>
                <a:spcPts val="0"/>
              </a:spcBef>
              <a:spcAft>
                <a:spcPts val="0"/>
              </a:spcAft>
              <a:buClrTx/>
              <a:buSzTx/>
              <a:buFontTx/>
              <a:buNone/>
              <a:tabLst/>
              <a:defRPr/>
            </a:pPr>
            <a:r>
              <a:rPr kumimoji="0" lang="en-US" sz="2352"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mn-ea"/>
                <a:cs typeface="+mn-cs"/>
              </a:rPr>
              <a:t>On-premises</a:t>
            </a:r>
          </a:p>
        </p:txBody>
      </p:sp>
      <p:sp>
        <p:nvSpPr>
          <p:cNvPr id="75" name="Rectangle 74"/>
          <p:cNvSpPr/>
          <p:nvPr/>
        </p:nvSpPr>
        <p:spPr>
          <a:xfrm>
            <a:off x="7142215" y="6025362"/>
            <a:ext cx="2414739" cy="422739"/>
          </a:xfrm>
          <a:prstGeom prst="rect">
            <a:avLst/>
          </a:prstGeom>
        </p:spPr>
        <p:txBody>
          <a:bodyPr wrap="square" lIns="89553" tIns="44775" rIns="89553" bIns="44775">
            <a:spAutoFit/>
          </a:bodyPr>
          <a:lstStyle/>
          <a:p>
            <a:pPr marL="0" marR="0" lvl="0" indent="0" algn="ctr" defTabSz="913243" rtl="0" eaLnBrk="1" fontAlgn="auto" latinLnBrk="0" hangingPunct="1">
              <a:lnSpc>
                <a:spcPct val="90000"/>
              </a:lnSpc>
              <a:spcBef>
                <a:spcPts val="0"/>
              </a:spcBef>
              <a:spcAft>
                <a:spcPts val="0"/>
              </a:spcAft>
              <a:buClrTx/>
              <a:buSzTx/>
              <a:buFontTx/>
              <a:buNone/>
              <a:tabLst/>
              <a:defRPr/>
            </a:pPr>
            <a:r>
              <a:rPr kumimoji="0" lang="en-US" sz="2352"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mn-ea"/>
                <a:cs typeface="+mn-cs"/>
              </a:rPr>
              <a:t>Microsoft Azure</a:t>
            </a:r>
          </a:p>
        </p:txBody>
      </p:sp>
      <p:sp>
        <p:nvSpPr>
          <p:cNvPr id="76" name="Freeform 7"/>
          <p:cNvSpPr>
            <a:spLocks noEditPoints="1"/>
          </p:cNvSpPr>
          <p:nvPr/>
        </p:nvSpPr>
        <p:spPr bwMode="black">
          <a:xfrm>
            <a:off x="6655137" y="6023381"/>
            <a:ext cx="475224" cy="420250"/>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89553" tIns="44775" rIns="89553" bIns="44775" numCol="1" anchor="t" anchorCtr="0" compatLnSpc="1">
            <a:prstTxWarp prst="textNoShape">
              <a:avLst/>
            </a:prstTxWarp>
          </a:bodyPr>
          <a:lstStyle/>
          <a:p>
            <a:pPr marL="0" marR="0" lvl="0" indent="0" algn="l" defTabSz="91324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77" name="Rectangle 76"/>
          <p:cNvSpPr/>
          <p:nvPr/>
        </p:nvSpPr>
        <p:spPr>
          <a:xfrm>
            <a:off x="10055891" y="6025362"/>
            <a:ext cx="1823343" cy="422739"/>
          </a:xfrm>
          <a:prstGeom prst="rect">
            <a:avLst/>
          </a:prstGeom>
        </p:spPr>
        <p:txBody>
          <a:bodyPr wrap="square" lIns="89553" tIns="44775" rIns="89553" bIns="44775">
            <a:spAutoFit/>
          </a:bodyPr>
          <a:lstStyle/>
          <a:p>
            <a:pPr marL="0" marR="0" lvl="0" indent="0" algn="ctr" defTabSz="913243" rtl="0" eaLnBrk="1" fontAlgn="auto" latinLnBrk="0" hangingPunct="1">
              <a:lnSpc>
                <a:spcPct val="90000"/>
              </a:lnSpc>
              <a:spcBef>
                <a:spcPts val="0"/>
              </a:spcBef>
              <a:spcAft>
                <a:spcPts val="0"/>
              </a:spcAft>
              <a:buClrTx/>
              <a:buSzTx/>
              <a:buFontTx/>
              <a:buNone/>
              <a:tabLst/>
              <a:defRPr/>
            </a:pPr>
            <a:r>
              <a:rPr kumimoji="0" lang="en-US" sz="2352"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mn-ea"/>
                <a:cs typeface="+mn-cs"/>
              </a:rPr>
              <a:t>SaaS Apps</a:t>
            </a:r>
          </a:p>
        </p:txBody>
      </p:sp>
      <p:sp>
        <p:nvSpPr>
          <p:cNvPr id="78" name="Freeform 7"/>
          <p:cNvSpPr>
            <a:spLocks noEditPoints="1"/>
          </p:cNvSpPr>
          <p:nvPr/>
        </p:nvSpPr>
        <p:spPr bwMode="black">
          <a:xfrm>
            <a:off x="9568806" y="6023381"/>
            <a:ext cx="475224" cy="420250"/>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89553" tIns="44775" rIns="89553" bIns="44775" numCol="1" anchor="t" anchorCtr="0" compatLnSpc="1">
            <a:prstTxWarp prst="textNoShape">
              <a:avLst/>
            </a:prstTxWarp>
          </a:bodyPr>
          <a:lstStyle/>
          <a:p>
            <a:pPr marL="0" marR="0" lvl="0" indent="0" algn="l" defTabSz="913243"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Calibri" panose="020F0502020204030204"/>
              <a:ea typeface="+mn-ea"/>
              <a:cs typeface="+mn-cs"/>
            </a:endParaRPr>
          </a:p>
        </p:txBody>
      </p:sp>
      <p:cxnSp>
        <p:nvCxnSpPr>
          <p:cNvPr id="40" name="Straight Connector 39"/>
          <p:cNvCxnSpPr/>
          <p:nvPr/>
        </p:nvCxnSpPr>
        <p:spPr>
          <a:xfrm>
            <a:off x="6250488" y="1379483"/>
            <a:ext cx="707437" cy="0"/>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19069121">
            <a:off x="5348139" y="947725"/>
            <a:ext cx="1467228" cy="484269"/>
          </a:xfrm>
          <a:prstGeom prst="rect">
            <a:avLst/>
          </a:prstGeom>
        </p:spPr>
        <p:txBody>
          <a:bodyPr wrap="square" lIns="89553" tIns="44775" rIns="89553" bIns="44775">
            <a:sp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568" b="1" i="0" u="none" strike="noStrike" kern="1200" cap="none" spc="-49" normalizeH="0" baseline="0" noProof="0" dirty="0">
                <a:ln>
                  <a:noFill/>
                </a:ln>
                <a:solidFill>
                  <a:srgbClr val="FFC000"/>
                </a:solidFill>
                <a:effectLst/>
                <a:uLnTx/>
                <a:uFillTx/>
                <a:latin typeface="Segoe UI Light"/>
                <a:ea typeface="+mn-ea"/>
                <a:cs typeface="+mn-cs"/>
              </a:rPr>
              <a:t>Virtual </a:t>
            </a:r>
            <a:br>
              <a:rPr kumimoji="0" lang="en-US" sz="1568" b="1" i="0" u="none" strike="noStrike" kern="1200" cap="none" spc="-49" normalizeH="0" baseline="0" noProof="0" dirty="0">
                <a:ln>
                  <a:noFill/>
                </a:ln>
                <a:solidFill>
                  <a:srgbClr val="FFC000"/>
                </a:solidFill>
                <a:effectLst/>
                <a:uLnTx/>
                <a:uFillTx/>
                <a:latin typeface="Segoe UI Light"/>
                <a:ea typeface="+mn-ea"/>
                <a:cs typeface="+mn-cs"/>
              </a:rPr>
            </a:br>
            <a:r>
              <a:rPr kumimoji="0" lang="en-US" sz="1568" b="1" i="0" u="none" strike="noStrike" kern="1200" cap="none" spc="-49" normalizeH="0" baseline="0" noProof="0" dirty="0">
                <a:ln>
                  <a:noFill/>
                </a:ln>
                <a:solidFill>
                  <a:srgbClr val="FFC000"/>
                </a:solidFill>
                <a:effectLst/>
                <a:uLnTx/>
                <a:uFillTx/>
                <a:latin typeface="Segoe UI Light"/>
                <a:ea typeface="+mn-ea"/>
                <a:cs typeface="+mn-cs"/>
              </a:rPr>
              <a:t>Network</a:t>
            </a:r>
          </a:p>
        </p:txBody>
      </p:sp>
      <p:sp>
        <p:nvSpPr>
          <p:cNvPr id="56" name="Rectangle 55"/>
          <p:cNvSpPr/>
          <p:nvPr/>
        </p:nvSpPr>
        <p:spPr>
          <a:xfrm>
            <a:off x="8886411" y="4552313"/>
            <a:ext cx="1467228" cy="307681"/>
          </a:xfrm>
          <a:prstGeom prst="rect">
            <a:avLst/>
          </a:prstGeom>
        </p:spPr>
        <p:txBody>
          <a:bodyPr wrap="square" lIns="89553" tIns="44775" rIns="89553" bIns="44775">
            <a:sp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764"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mn-ea"/>
                <a:cs typeface="+mn-cs"/>
              </a:rPr>
              <a:t>Internet</a:t>
            </a:r>
          </a:p>
        </p:txBody>
      </p:sp>
      <p:cxnSp>
        <p:nvCxnSpPr>
          <p:cNvPr id="79" name="Straight Connector 78"/>
          <p:cNvCxnSpPr/>
          <p:nvPr/>
        </p:nvCxnSpPr>
        <p:spPr>
          <a:xfrm flipV="1">
            <a:off x="9096476" y="1912262"/>
            <a:ext cx="1161829" cy="1091671"/>
          </a:xfrm>
          <a:prstGeom prst="line">
            <a:avLst/>
          </a:prstGeom>
          <a:ln w="44450" cap="rnd">
            <a:solidFill>
              <a:srgbClr val="00BCF2"/>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0626072" y="4026420"/>
            <a:ext cx="10112" cy="870209"/>
          </a:xfrm>
          <a:prstGeom prst="line">
            <a:avLst/>
          </a:prstGeom>
          <a:ln w="44450" cap="rnd">
            <a:solidFill>
              <a:srgbClr val="00BCF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bwMode="auto">
          <a:xfrm>
            <a:off x="6813253" y="1872826"/>
            <a:ext cx="1619590" cy="302379"/>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176"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Windows Server</a:t>
            </a:r>
            <a:br>
              <a:rPr kumimoji="0" lang="en-US" sz="1176"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br>
            <a:r>
              <a:rPr kumimoji="0" lang="en-US" sz="1176"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Active Directory DS</a:t>
            </a:r>
          </a:p>
        </p:txBody>
      </p:sp>
      <p:sp>
        <p:nvSpPr>
          <p:cNvPr id="85" name="Rectangle 84"/>
          <p:cNvSpPr/>
          <p:nvPr/>
        </p:nvSpPr>
        <p:spPr bwMode="auto">
          <a:xfrm>
            <a:off x="8131396" y="1872826"/>
            <a:ext cx="1619590" cy="302379"/>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176"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Windows Server</a:t>
            </a:r>
            <a:br>
              <a:rPr kumimoji="0" lang="en-US" sz="1176"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br>
            <a:r>
              <a:rPr kumimoji="0" lang="en-US" sz="1176"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Active Directory ADFS</a:t>
            </a:r>
          </a:p>
        </p:txBody>
      </p:sp>
      <p:sp>
        <p:nvSpPr>
          <p:cNvPr id="88" name="Rectangle 87"/>
          <p:cNvSpPr/>
          <p:nvPr/>
        </p:nvSpPr>
        <p:spPr bwMode="auto">
          <a:xfrm>
            <a:off x="5398876" y="4310806"/>
            <a:ext cx="1579134" cy="302379"/>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Windows Server</a:t>
            </a:r>
            <a:b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br>
            <a:r>
              <a:rPr kumimoji="0" lang="en-US" sz="1372" b="1" i="0" u="none" strike="noStrike" kern="1200" cap="none" spc="-49"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Active Directory</a:t>
            </a:r>
          </a:p>
        </p:txBody>
      </p:sp>
      <p:grpSp>
        <p:nvGrpSpPr>
          <p:cNvPr id="107" name="Group 106"/>
          <p:cNvGrpSpPr/>
          <p:nvPr/>
        </p:nvGrpSpPr>
        <p:grpSpPr>
          <a:xfrm>
            <a:off x="7860974" y="4443630"/>
            <a:ext cx="976497" cy="858659"/>
            <a:chOff x="5736879" y="4848700"/>
            <a:chExt cx="1236176" cy="1087001"/>
          </a:xfrm>
        </p:grpSpPr>
        <p:grpSp>
          <p:nvGrpSpPr>
            <p:cNvPr id="108" name="Group 107"/>
            <p:cNvGrpSpPr/>
            <p:nvPr/>
          </p:nvGrpSpPr>
          <p:grpSpPr>
            <a:xfrm flipH="1">
              <a:off x="6564711" y="4848700"/>
              <a:ext cx="408344" cy="1087001"/>
              <a:chOff x="529660" y="2862242"/>
              <a:chExt cx="1058335" cy="2817255"/>
            </a:xfrm>
            <a:solidFill>
              <a:srgbClr val="FFFFFF"/>
            </a:solidFill>
          </p:grpSpPr>
          <p:sp>
            <p:nvSpPr>
              <p:cNvPr id="117" name="Freeform 741"/>
              <p:cNvSpPr>
                <a:spLocks/>
              </p:cNvSpPr>
              <p:nvPr/>
            </p:nvSpPr>
            <p:spPr bwMode="auto">
              <a:xfrm>
                <a:off x="529660" y="3557863"/>
                <a:ext cx="1058335" cy="2121634"/>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221"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a:ln>
                    <a:noFill/>
                  </a:ln>
                  <a:gradFill>
                    <a:gsLst>
                      <a:gs pos="1250">
                        <a:srgbClr val="EFEFEF"/>
                      </a:gs>
                      <a:gs pos="10417">
                        <a:srgbClr val="EFEFEF"/>
                      </a:gs>
                    </a:gsLst>
                    <a:lin ang="5400000" scaled="0"/>
                  </a:gradFill>
                  <a:effectLst/>
                  <a:uLnTx/>
                  <a:uFillTx/>
                  <a:latin typeface="Calibri" panose="020F0502020204030204"/>
                  <a:ea typeface="+mn-ea"/>
                  <a:cs typeface="+mn-cs"/>
                </a:endParaRPr>
              </a:p>
            </p:txBody>
          </p:sp>
          <p:sp>
            <p:nvSpPr>
              <p:cNvPr id="118" name="Oval 742"/>
              <p:cNvSpPr>
                <a:spLocks noChangeArrowheads="1"/>
              </p:cNvSpPr>
              <p:nvPr/>
            </p:nvSpPr>
            <p:spPr bwMode="auto">
              <a:xfrm>
                <a:off x="743316" y="2862242"/>
                <a:ext cx="631025" cy="635995"/>
              </a:xfrm>
              <a:prstGeom prst="ellipse">
                <a:avLst/>
              </a:pr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221"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a:ln>
                    <a:noFill/>
                  </a:ln>
                  <a:gradFill>
                    <a:gsLst>
                      <a:gs pos="1250">
                        <a:srgbClr val="EFEFEF"/>
                      </a:gs>
                      <a:gs pos="10417">
                        <a:srgbClr val="EFEFEF"/>
                      </a:gs>
                    </a:gsLst>
                    <a:lin ang="5400000" scaled="0"/>
                  </a:gradFill>
                  <a:effectLst/>
                  <a:uLnTx/>
                  <a:uFillTx/>
                  <a:latin typeface="Calibri" panose="020F0502020204030204"/>
                  <a:ea typeface="+mn-ea"/>
                  <a:cs typeface="+mn-cs"/>
                </a:endParaRPr>
              </a:p>
            </p:txBody>
          </p:sp>
        </p:grpSp>
        <p:sp>
          <p:nvSpPr>
            <p:cNvPr id="116" name="Freeform 34"/>
            <p:cNvSpPr>
              <a:spLocks noEditPoints="1"/>
            </p:cNvSpPr>
            <p:nvPr/>
          </p:nvSpPr>
          <p:spPr bwMode="auto">
            <a:xfrm>
              <a:off x="5736879" y="5102888"/>
              <a:ext cx="752168" cy="50604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marL="0" marR="0" lvl="0" indent="0" algn="ctr" defTabSz="895221" rtl="0" eaLnBrk="1" fontAlgn="base" latinLnBrk="0" hangingPunct="1">
                <a:lnSpc>
                  <a:spcPct val="90000"/>
                </a:lnSpc>
                <a:spcBef>
                  <a:spcPct val="0"/>
                </a:spcBef>
                <a:spcAft>
                  <a:spcPct val="0"/>
                </a:spcAft>
                <a:buClrTx/>
                <a:buSzTx/>
                <a:buFontTx/>
                <a:buNone/>
                <a:tabLst/>
                <a:defRPr/>
              </a:pPr>
              <a:endParaRPr kumimoji="0" lang="en-US" sz="1960" b="0" i="0" u="none" strike="noStrike" kern="1200" cap="none" spc="-49" normalizeH="0" baseline="0" noProof="0">
                <a:ln>
                  <a:noFill/>
                </a:ln>
                <a:gradFill>
                  <a:gsLst>
                    <a:gs pos="1250">
                      <a:srgbClr val="EFEFEF"/>
                    </a:gs>
                    <a:gs pos="10417">
                      <a:srgbClr val="EFEFEF"/>
                    </a:gs>
                  </a:gsLst>
                  <a:lin ang="5400000" scaled="0"/>
                </a:gradFill>
                <a:effectLst/>
                <a:uLnTx/>
                <a:uFillTx/>
                <a:latin typeface="Calibri" panose="020F0502020204030204"/>
                <a:ea typeface="+mn-ea"/>
                <a:cs typeface="+mn-cs"/>
              </a:endParaRPr>
            </a:p>
          </p:txBody>
        </p:sp>
      </p:grpSp>
      <p:sp>
        <p:nvSpPr>
          <p:cNvPr id="119" name="TextBox 118"/>
          <p:cNvSpPr txBox="1"/>
          <p:nvPr/>
        </p:nvSpPr>
        <p:spPr>
          <a:xfrm>
            <a:off x="7566024" y="5175827"/>
            <a:ext cx="1559055" cy="533917"/>
          </a:xfrm>
          <a:prstGeom prst="rect">
            <a:avLst/>
          </a:prstGeom>
          <a:noFill/>
        </p:spPr>
        <p:txBody>
          <a:bodyPr wrap="square" lIns="179101" tIns="143281" rIns="179101" bIns="143281" rtlCol="0">
            <a:spAutoFit/>
          </a:bodyPr>
          <a:lstStyle/>
          <a:p>
            <a:pPr marL="0" marR="0" lvl="0" indent="0" algn="ctr" defTabSz="913243" rtl="0" eaLnBrk="1" fontAlgn="base" latinLnBrk="0" hangingPunct="1">
              <a:lnSpc>
                <a:spcPct val="90000"/>
              </a:lnSpc>
              <a:spcBef>
                <a:spcPct val="0"/>
              </a:spcBef>
              <a:spcAft>
                <a:spcPct val="0"/>
              </a:spcAft>
              <a:buClrTx/>
              <a:buSzTx/>
              <a:buFontTx/>
              <a:buNone/>
              <a:tabLst/>
              <a:defRPr/>
            </a:pPr>
            <a:r>
              <a:rPr kumimoji="0" lang="en-US" sz="1764" b="1" i="0" u="none" strike="noStrike" kern="1200" cap="none" spc="-49" normalizeH="0" baseline="0" noProof="0" dirty="0">
                <a:ln>
                  <a:noFill/>
                </a:ln>
                <a:gradFill>
                  <a:gsLst>
                    <a:gs pos="2917">
                      <a:srgbClr val="00188F"/>
                    </a:gs>
                    <a:gs pos="30000">
                      <a:srgbClr val="00188F"/>
                    </a:gs>
                  </a:gsLst>
                  <a:lin ang="5400000" scaled="0"/>
                </a:gradFill>
                <a:effectLst/>
                <a:uLnTx/>
                <a:uFillTx/>
                <a:latin typeface="Segoe UI Light"/>
                <a:ea typeface="+mn-ea"/>
                <a:cs typeface="+mn-cs"/>
              </a:rPr>
              <a:t>End Users</a:t>
            </a:r>
          </a:p>
        </p:txBody>
      </p:sp>
      <p:cxnSp>
        <p:nvCxnSpPr>
          <p:cNvPr id="46" name="Straight Connector 45"/>
          <p:cNvCxnSpPr/>
          <p:nvPr/>
        </p:nvCxnSpPr>
        <p:spPr>
          <a:xfrm flipH="1" flipV="1">
            <a:off x="8254634" y="2325023"/>
            <a:ext cx="379416" cy="670842"/>
          </a:xfrm>
          <a:prstGeom prst="line">
            <a:avLst/>
          </a:prstGeom>
          <a:ln w="44450" cap="rnd">
            <a:solidFill>
              <a:srgbClr val="00BCF2"/>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7"/>
          <a:stretch>
            <a:fillRect/>
          </a:stretch>
        </p:blipFill>
        <p:spPr>
          <a:xfrm>
            <a:off x="8421405" y="2791020"/>
            <a:ext cx="874655" cy="868937"/>
          </a:xfrm>
          <a:prstGeom prst="rect">
            <a:avLst/>
          </a:prstGeom>
        </p:spPr>
      </p:pic>
      <p:sp>
        <p:nvSpPr>
          <p:cNvPr id="59" name="Rectangle 58"/>
          <p:cNvSpPr/>
          <p:nvPr/>
        </p:nvSpPr>
        <p:spPr bwMode="auto">
          <a:xfrm>
            <a:off x="8044592" y="3680486"/>
            <a:ext cx="1619590" cy="302379"/>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243" rtl="0" eaLnBrk="1" fontAlgn="base" latinLnBrk="0" hangingPunct="1">
              <a:lnSpc>
                <a:spcPct val="80000"/>
              </a:lnSpc>
              <a:spcBef>
                <a:spcPct val="0"/>
              </a:spcBef>
              <a:spcAft>
                <a:spcPct val="0"/>
              </a:spcAft>
              <a:buClrTx/>
              <a:buSzTx/>
              <a:buFontTx/>
              <a:buNone/>
              <a:tabLst/>
              <a:defRPr/>
            </a:pPr>
            <a:r>
              <a:rPr kumimoji="0" lang="en-US" sz="1176" b="1" i="0" u="none" strike="noStrike" kern="1200" cap="none" spc="-49" normalizeH="0" baseline="0" noProof="0" dirty="0">
                <a:ln>
                  <a:noFill/>
                </a:ln>
                <a:solidFill>
                  <a:srgbClr val="000000"/>
                </a:solidFill>
                <a:effectLst/>
                <a:uLnTx/>
                <a:uFillTx/>
                <a:latin typeface="Segoe UI Light"/>
                <a:ea typeface="+mn-ea"/>
                <a:cs typeface="+mn-cs"/>
              </a:rPr>
              <a:t>Microsoft Azure </a:t>
            </a:r>
            <a:br>
              <a:rPr kumimoji="0" lang="en-US" sz="1176" b="1" i="0" u="none" strike="noStrike" kern="1200" cap="none" spc="-49" normalizeH="0" baseline="0" noProof="0" dirty="0">
                <a:ln>
                  <a:noFill/>
                </a:ln>
                <a:solidFill>
                  <a:srgbClr val="000000"/>
                </a:solidFill>
                <a:effectLst/>
                <a:uLnTx/>
                <a:uFillTx/>
                <a:latin typeface="Segoe UI Light"/>
                <a:ea typeface="+mn-ea"/>
                <a:cs typeface="+mn-cs"/>
              </a:rPr>
            </a:br>
            <a:r>
              <a:rPr kumimoji="0" lang="en-US" sz="1176" b="1" i="0" u="none" strike="noStrike" kern="1200" cap="none" spc="-49" normalizeH="0" baseline="0" noProof="0" dirty="0">
                <a:ln>
                  <a:noFill/>
                </a:ln>
                <a:solidFill>
                  <a:srgbClr val="000000"/>
                </a:solidFill>
                <a:effectLst/>
                <a:uLnTx/>
                <a:uFillTx/>
                <a:latin typeface="Segoe UI Light"/>
                <a:ea typeface="+mn-ea"/>
                <a:cs typeface="+mn-cs"/>
              </a:rPr>
              <a:t>Active Directory</a:t>
            </a:r>
          </a:p>
        </p:txBody>
      </p:sp>
      <p:pic>
        <p:nvPicPr>
          <p:cNvPr id="64" name="Picture 63"/>
          <p:cNvPicPr>
            <a:picLocks noChangeAspect="1"/>
          </p:cNvPicPr>
          <p:nvPr/>
        </p:nvPicPr>
        <p:blipFill>
          <a:blip r:embed="rId8"/>
          <a:stretch>
            <a:fillRect/>
          </a:stretch>
        </p:blipFill>
        <p:spPr>
          <a:xfrm>
            <a:off x="7381758" y="1224421"/>
            <a:ext cx="562315" cy="516741"/>
          </a:xfrm>
          <a:prstGeom prst="rect">
            <a:avLst/>
          </a:prstGeom>
        </p:spPr>
      </p:pic>
      <p:pic>
        <p:nvPicPr>
          <p:cNvPr id="65" name="Picture 64"/>
          <p:cNvPicPr>
            <a:picLocks noChangeAspect="1"/>
          </p:cNvPicPr>
          <p:nvPr/>
        </p:nvPicPr>
        <p:blipFill>
          <a:blip r:embed="rId8"/>
          <a:stretch>
            <a:fillRect/>
          </a:stretch>
        </p:blipFill>
        <p:spPr>
          <a:xfrm>
            <a:off x="8677726" y="1229197"/>
            <a:ext cx="562315" cy="516741"/>
          </a:xfrm>
          <a:prstGeom prst="rect">
            <a:avLst/>
          </a:prstGeom>
        </p:spPr>
      </p:pic>
      <p:grpSp>
        <p:nvGrpSpPr>
          <p:cNvPr id="66" name="Group 65"/>
          <p:cNvGrpSpPr/>
          <p:nvPr/>
        </p:nvGrpSpPr>
        <p:grpSpPr>
          <a:xfrm>
            <a:off x="9787233" y="2688637"/>
            <a:ext cx="1697905" cy="1295657"/>
            <a:chOff x="10241078" y="-836650"/>
            <a:chExt cx="2311222" cy="1521999"/>
          </a:xfrm>
        </p:grpSpPr>
        <p:sp>
          <p:nvSpPr>
            <p:cNvPr id="67" name="Freeform 128"/>
            <p:cNvSpPr>
              <a:spLocks noChangeAspect="1"/>
            </p:cNvSpPr>
            <p:nvPr/>
          </p:nvSpPr>
          <p:spPr bwMode="black">
            <a:xfrm>
              <a:off x="10241078" y="-836650"/>
              <a:ext cx="2311222" cy="127675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19050">
              <a:solidFill>
                <a:schemeClr val="tx2"/>
              </a:solid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68" name="TextBox 67"/>
            <p:cNvSpPr txBox="1"/>
            <p:nvPr/>
          </p:nvSpPr>
          <p:spPr>
            <a:xfrm>
              <a:off x="10358960" y="490116"/>
              <a:ext cx="2075457" cy="195233"/>
            </a:xfrm>
            <a:prstGeom prst="rect">
              <a:avLst/>
            </a:prstGeom>
            <a:noFill/>
          </p:spPr>
          <p:txBody>
            <a:bodyPr wrap="square" lIns="0" tIns="0" rIns="0" bIns="0" rtlCol="0">
              <a:spAutoFit/>
            </a:bodyPr>
            <a:lstStyle/>
            <a:p>
              <a:pPr marL="0" marR="0" lvl="0" indent="0" algn="ctr" defTabSz="1243038"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21429">
                        <a:srgbClr val="EFEFEF">
                          <a:lumMod val="50000"/>
                        </a:srgbClr>
                      </a:gs>
                      <a:gs pos="42000">
                        <a:srgbClr val="EFEFEF">
                          <a:lumMod val="50000"/>
                        </a:srgbClr>
                      </a:gs>
                    </a:gsLst>
                    <a:lin ang="5400000" scaled="0"/>
                  </a:gradFill>
                  <a:effectLst/>
                  <a:uLnTx/>
                  <a:uFillTx/>
                  <a:latin typeface="Calibri" panose="020F0502020204030204"/>
                  <a:ea typeface="+mn-ea"/>
                  <a:cs typeface="+mn-cs"/>
                </a:rPr>
                <a:t>LOB &amp; custom apps</a:t>
              </a:r>
            </a:p>
          </p:txBody>
        </p:sp>
        <p:grpSp>
          <p:nvGrpSpPr>
            <p:cNvPr id="71" name="Group 70"/>
            <p:cNvGrpSpPr/>
            <p:nvPr/>
          </p:nvGrpSpPr>
          <p:grpSpPr>
            <a:xfrm>
              <a:off x="10753987" y="-230591"/>
              <a:ext cx="757887" cy="573752"/>
              <a:chOff x="6703496" y="-429219"/>
              <a:chExt cx="690663" cy="522861"/>
            </a:xfrm>
          </p:grpSpPr>
          <p:sp>
            <p:nvSpPr>
              <p:cNvPr id="83" name="Freeform 5"/>
              <p:cNvSpPr>
                <a:spLocks noEditPoints="1"/>
              </p:cNvSpPr>
              <p:nvPr/>
            </p:nvSpPr>
            <p:spPr bwMode="auto">
              <a:xfrm>
                <a:off x="6703496" y="-429219"/>
                <a:ext cx="690663" cy="522861"/>
              </a:xfrm>
              <a:custGeom>
                <a:avLst/>
                <a:gdLst>
                  <a:gd name="T0" fmla="*/ 1870 w 1894"/>
                  <a:gd name="T1" fmla="*/ 214 h 1435"/>
                  <a:gd name="T2" fmla="*/ 24 w 1894"/>
                  <a:gd name="T3" fmla="*/ 214 h 1435"/>
                  <a:gd name="T4" fmla="*/ 0 w 1894"/>
                  <a:gd name="T5" fmla="*/ 246 h 1435"/>
                  <a:gd name="T6" fmla="*/ 0 w 1894"/>
                  <a:gd name="T7" fmla="*/ 1404 h 1435"/>
                  <a:gd name="T8" fmla="*/ 24 w 1894"/>
                  <a:gd name="T9" fmla="*/ 1435 h 1435"/>
                  <a:gd name="T10" fmla="*/ 1870 w 1894"/>
                  <a:gd name="T11" fmla="*/ 1435 h 1435"/>
                  <a:gd name="T12" fmla="*/ 1894 w 1894"/>
                  <a:gd name="T13" fmla="*/ 1404 h 1435"/>
                  <a:gd name="T14" fmla="*/ 1894 w 1894"/>
                  <a:gd name="T15" fmla="*/ 246 h 1435"/>
                  <a:gd name="T16" fmla="*/ 1870 w 1894"/>
                  <a:gd name="T17" fmla="*/ 214 h 1435"/>
                  <a:gd name="T18" fmla="*/ 1822 w 1894"/>
                  <a:gd name="T19" fmla="*/ 1364 h 1435"/>
                  <a:gd name="T20" fmla="*/ 72 w 1894"/>
                  <a:gd name="T21" fmla="*/ 1364 h 1435"/>
                  <a:gd name="T22" fmla="*/ 72 w 1894"/>
                  <a:gd name="T23" fmla="*/ 293 h 1435"/>
                  <a:gd name="T24" fmla="*/ 1822 w 1894"/>
                  <a:gd name="T25" fmla="*/ 293 h 1435"/>
                  <a:gd name="T26" fmla="*/ 1822 w 1894"/>
                  <a:gd name="T27" fmla="*/ 1364 h 1435"/>
                  <a:gd name="T28" fmla="*/ 1822 w 1894"/>
                  <a:gd name="T29" fmla="*/ 1364 h 1435"/>
                  <a:gd name="T30" fmla="*/ 1607 w 1894"/>
                  <a:gd name="T31" fmla="*/ 111 h 1435"/>
                  <a:gd name="T32" fmla="*/ 1568 w 1894"/>
                  <a:gd name="T33" fmla="*/ 111 h 1435"/>
                  <a:gd name="T34" fmla="*/ 1568 w 1894"/>
                  <a:gd name="T35" fmla="*/ 71 h 1435"/>
                  <a:gd name="T36" fmla="*/ 1607 w 1894"/>
                  <a:gd name="T37" fmla="*/ 71 h 1435"/>
                  <a:gd name="T38" fmla="*/ 1607 w 1894"/>
                  <a:gd name="T39" fmla="*/ 111 h 1435"/>
                  <a:gd name="T40" fmla="*/ 1607 w 1894"/>
                  <a:gd name="T41" fmla="*/ 111 h 1435"/>
                  <a:gd name="T42" fmla="*/ 1870 w 1894"/>
                  <a:gd name="T43" fmla="*/ 0 h 1435"/>
                  <a:gd name="T44" fmla="*/ 24 w 1894"/>
                  <a:gd name="T45" fmla="*/ 0 h 1435"/>
                  <a:gd name="T46" fmla="*/ 0 w 1894"/>
                  <a:gd name="T47" fmla="*/ 24 h 1435"/>
                  <a:gd name="T48" fmla="*/ 0 w 1894"/>
                  <a:gd name="T49" fmla="*/ 159 h 1435"/>
                  <a:gd name="T50" fmla="*/ 24 w 1894"/>
                  <a:gd name="T51" fmla="*/ 182 h 1435"/>
                  <a:gd name="T52" fmla="*/ 1870 w 1894"/>
                  <a:gd name="T53" fmla="*/ 182 h 1435"/>
                  <a:gd name="T54" fmla="*/ 1894 w 1894"/>
                  <a:gd name="T55" fmla="*/ 159 h 1435"/>
                  <a:gd name="T56" fmla="*/ 1894 w 1894"/>
                  <a:gd name="T57" fmla="*/ 24 h 1435"/>
                  <a:gd name="T58" fmla="*/ 1870 w 1894"/>
                  <a:gd name="T59" fmla="*/ 0 h 1435"/>
                  <a:gd name="T60" fmla="*/ 1504 w 1894"/>
                  <a:gd name="T61" fmla="*/ 127 h 1435"/>
                  <a:gd name="T62" fmla="*/ 1416 w 1894"/>
                  <a:gd name="T63" fmla="*/ 127 h 1435"/>
                  <a:gd name="T64" fmla="*/ 1416 w 1894"/>
                  <a:gd name="T65" fmla="*/ 111 h 1435"/>
                  <a:gd name="T66" fmla="*/ 1504 w 1894"/>
                  <a:gd name="T67" fmla="*/ 111 h 1435"/>
                  <a:gd name="T68" fmla="*/ 1504 w 1894"/>
                  <a:gd name="T69" fmla="*/ 127 h 1435"/>
                  <a:gd name="T70" fmla="*/ 1504 w 1894"/>
                  <a:gd name="T71" fmla="*/ 127 h 1435"/>
                  <a:gd name="T72" fmla="*/ 1615 w 1894"/>
                  <a:gd name="T73" fmla="*/ 127 h 1435"/>
                  <a:gd name="T74" fmla="*/ 1552 w 1894"/>
                  <a:gd name="T75" fmla="*/ 127 h 1435"/>
                  <a:gd name="T76" fmla="*/ 1552 w 1894"/>
                  <a:gd name="T77" fmla="*/ 56 h 1435"/>
                  <a:gd name="T78" fmla="*/ 1615 w 1894"/>
                  <a:gd name="T79" fmla="*/ 56 h 1435"/>
                  <a:gd name="T80" fmla="*/ 1615 w 1894"/>
                  <a:gd name="T81" fmla="*/ 127 h 1435"/>
                  <a:gd name="T82" fmla="*/ 1615 w 1894"/>
                  <a:gd name="T83" fmla="*/ 127 h 1435"/>
                  <a:gd name="T84" fmla="*/ 1774 w 1894"/>
                  <a:gd name="T85" fmla="*/ 127 h 1435"/>
                  <a:gd name="T86" fmla="*/ 1751 w 1894"/>
                  <a:gd name="T87" fmla="*/ 127 h 1435"/>
                  <a:gd name="T88" fmla="*/ 1735 w 1894"/>
                  <a:gd name="T89" fmla="*/ 111 h 1435"/>
                  <a:gd name="T90" fmla="*/ 1727 w 1894"/>
                  <a:gd name="T91" fmla="*/ 103 h 1435"/>
                  <a:gd name="T92" fmla="*/ 1703 w 1894"/>
                  <a:gd name="T93" fmla="*/ 127 h 1435"/>
                  <a:gd name="T94" fmla="*/ 1703 w 1894"/>
                  <a:gd name="T95" fmla="*/ 127 h 1435"/>
                  <a:gd name="T96" fmla="*/ 1679 w 1894"/>
                  <a:gd name="T97" fmla="*/ 127 h 1435"/>
                  <a:gd name="T98" fmla="*/ 1711 w 1894"/>
                  <a:gd name="T99" fmla="*/ 87 h 1435"/>
                  <a:gd name="T100" fmla="*/ 1679 w 1894"/>
                  <a:gd name="T101" fmla="*/ 56 h 1435"/>
                  <a:gd name="T102" fmla="*/ 1703 w 1894"/>
                  <a:gd name="T103" fmla="*/ 56 h 1435"/>
                  <a:gd name="T104" fmla="*/ 1727 w 1894"/>
                  <a:gd name="T105" fmla="*/ 79 h 1435"/>
                  <a:gd name="T106" fmla="*/ 1751 w 1894"/>
                  <a:gd name="T107" fmla="*/ 56 h 1435"/>
                  <a:gd name="T108" fmla="*/ 1774 w 1894"/>
                  <a:gd name="T109" fmla="*/ 56 h 1435"/>
                  <a:gd name="T110" fmla="*/ 1735 w 1894"/>
                  <a:gd name="T111" fmla="*/ 87 h 1435"/>
                  <a:gd name="T112" fmla="*/ 1774 w 1894"/>
                  <a:gd name="T113" fmla="*/ 127 h 1435"/>
                  <a:gd name="T114" fmla="*/ 1774 w 1894"/>
                  <a:gd name="T115" fmla="*/ 127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4" h="1435">
                    <a:moveTo>
                      <a:pt x="1870" y="214"/>
                    </a:moveTo>
                    <a:cubicBezTo>
                      <a:pt x="24" y="214"/>
                      <a:pt x="24" y="214"/>
                      <a:pt x="24" y="214"/>
                    </a:cubicBezTo>
                    <a:cubicBezTo>
                      <a:pt x="8" y="214"/>
                      <a:pt x="0" y="230"/>
                      <a:pt x="0" y="246"/>
                    </a:cubicBezTo>
                    <a:cubicBezTo>
                      <a:pt x="0" y="1404"/>
                      <a:pt x="0" y="1404"/>
                      <a:pt x="0" y="1404"/>
                    </a:cubicBezTo>
                    <a:cubicBezTo>
                      <a:pt x="0" y="1420"/>
                      <a:pt x="8" y="1435"/>
                      <a:pt x="24" y="1435"/>
                    </a:cubicBezTo>
                    <a:cubicBezTo>
                      <a:pt x="1870" y="1435"/>
                      <a:pt x="1870" y="1435"/>
                      <a:pt x="1870" y="1435"/>
                    </a:cubicBezTo>
                    <a:cubicBezTo>
                      <a:pt x="1886" y="1435"/>
                      <a:pt x="1894" y="1420"/>
                      <a:pt x="1894" y="1404"/>
                    </a:cubicBezTo>
                    <a:cubicBezTo>
                      <a:pt x="1894" y="246"/>
                      <a:pt x="1894" y="246"/>
                      <a:pt x="1894" y="246"/>
                    </a:cubicBezTo>
                    <a:cubicBezTo>
                      <a:pt x="1894" y="230"/>
                      <a:pt x="1886" y="214"/>
                      <a:pt x="1870" y="214"/>
                    </a:cubicBezTo>
                    <a:close/>
                    <a:moveTo>
                      <a:pt x="1822" y="1364"/>
                    </a:moveTo>
                    <a:cubicBezTo>
                      <a:pt x="72" y="1364"/>
                      <a:pt x="72" y="1364"/>
                      <a:pt x="72" y="1364"/>
                    </a:cubicBezTo>
                    <a:cubicBezTo>
                      <a:pt x="72" y="293"/>
                      <a:pt x="72" y="293"/>
                      <a:pt x="72" y="293"/>
                    </a:cubicBezTo>
                    <a:cubicBezTo>
                      <a:pt x="1822" y="293"/>
                      <a:pt x="1822" y="293"/>
                      <a:pt x="1822" y="293"/>
                    </a:cubicBezTo>
                    <a:cubicBezTo>
                      <a:pt x="1822" y="1364"/>
                      <a:pt x="1822" y="1364"/>
                      <a:pt x="1822" y="1364"/>
                    </a:cubicBezTo>
                    <a:cubicBezTo>
                      <a:pt x="1822" y="1364"/>
                      <a:pt x="1822" y="1364"/>
                      <a:pt x="1822" y="1364"/>
                    </a:cubicBezTo>
                    <a:close/>
                    <a:moveTo>
                      <a:pt x="1607" y="111"/>
                    </a:moveTo>
                    <a:cubicBezTo>
                      <a:pt x="1568" y="111"/>
                      <a:pt x="1568" y="111"/>
                      <a:pt x="1568" y="111"/>
                    </a:cubicBezTo>
                    <a:cubicBezTo>
                      <a:pt x="1568" y="71"/>
                      <a:pt x="1568" y="71"/>
                      <a:pt x="1568" y="71"/>
                    </a:cubicBezTo>
                    <a:cubicBezTo>
                      <a:pt x="1607" y="71"/>
                      <a:pt x="1607" y="71"/>
                      <a:pt x="1607" y="71"/>
                    </a:cubicBezTo>
                    <a:cubicBezTo>
                      <a:pt x="1607" y="111"/>
                      <a:pt x="1607" y="111"/>
                      <a:pt x="1607" y="111"/>
                    </a:cubicBezTo>
                    <a:cubicBezTo>
                      <a:pt x="1607" y="111"/>
                      <a:pt x="1607" y="111"/>
                      <a:pt x="1607" y="111"/>
                    </a:cubicBezTo>
                    <a:close/>
                    <a:moveTo>
                      <a:pt x="1870" y="0"/>
                    </a:moveTo>
                    <a:cubicBezTo>
                      <a:pt x="24" y="0"/>
                      <a:pt x="24" y="0"/>
                      <a:pt x="24" y="0"/>
                    </a:cubicBezTo>
                    <a:cubicBezTo>
                      <a:pt x="8" y="0"/>
                      <a:pt x="0" y="8"/>
                      <a:pt x="0" y="24"/>
                    </a:cubicBezTo>
                    <a:cubicBezTo>
                      <a:pt x="0" y="159"/>
                      <a:pt x="0" y="159"/>
                      <a:pt x="0" y="159"/>
                    </a:cubicBezTo>
                    <a:cubicBezTo>
                      <a:pt x="0" y="175"/>
                      <a:pt x="8" y="182"/>
                      <a:pt x="24" y="182"/>
                    </a:cubicBezTo>
                    <a:cubicBezTo>
                      <a:pt x="1870" y="182"/>
                      <a:pt x="1870" y="182"/>
                      <a:pt x="1870" y="182"/>
                    </a:cubicBezTo>
                    <a:cubicBezTo>
                      <a:pt x="1886" y="182"/>
                      <a:pt x="1894" y="175"/>
                      <a:pt x="1894" y="159"/>
                    </a:cubicBezTo>
                    <a:cubicBezTo>
                      <a:pt x="1894" y="24"/>
                      <a:pt x="1894" y="24"/>
                      <a:pt x="1894" y="24"/>
                    </a:cubicBezTo>
                    <a:cubicBezTo>
                      <a:pt x="1894" y="8"/>
                      <a:pt x="1886" y="0"/>
                      <a:pt x="1870" y="0"/>
                    </a:cubicBezTo>
                    <a:close/>
                    <a:moveTo>
                      <a:pt x="1504" y="127"/>
                    </a:moveTo>
                    <a:cubicBezTo>
                      <a:pt x="1416" y="127"/>
                      <a:pt x="1416" y="127"/>
                      <a:pt x="1416" y="127"/>
                    </a:cubicBezTo>
                    <a:cubicBezTo>
                      <a:pt x="1416" y="111"/>
                      <a:pt x="1416" y="111"/>
                      <a:pt x="1416" y="111"/>
                    </a:cubicBezTo>
                    <a:cubicBezTo>
                      <a:pt x="1504" y="111"/>
                      <a:pt x="1504" y="111"/>
                      <a:pt x="1504" y="111"/>
                    </a:cubicBezTo>
                    <a:cubicBezTo>
                      <a:pt x="1504" y="127"/>
                      <a:pt x="1504" y="127"/>
                      <a:pt x="1504" y="127"/>
                    </a:cubicBezTo>
                    <a:cubicBezTo>
                      <a:pt x="1504" y="127"/>
                      <a:pt x="1504" y="127"/>
                      <a:pt x="1504" y="127"/>
                    </a:cubicBezTo>
                    <a:close/>
                    <a:moveTo>
                      <a:pt x="1615" y="127"/>
                    </a:moveTo>
                    <a:cubicBezTo>
                      <a:pt x="1552" y="127"/>
                      <a:pt x="1552" y="127"/>
                      <a:pt x="1552" y="127"/>
                    </a:cubicBezTo>
                    <a:cubicBezTo>
                      <a:pt x="1552" y="56"/>
                      <a:pt x="1552" y="56"/>
                      <a:pt x="1552" y="56"/>
                    </a:cubicBezTo>
                    <a:cubicBezTo>
                      <a:pt x="1615" y="56"/>
                      <a:pt x="1615" y="56"/>
                      <a:pt x="1615" y="56"/>
                    </a:cubicBezTo>
                    <a:cubicBezTo>
                      <a:pt x="1615" y="127"/>
                      <a:pt x="1615" y="127"/>
                      <a:pt x="1615" y="127"/>
                    </a:cubicBezTo>
                    <a:cubicBezTo>
                      <a:pt x="1615" y="127"/>
                      <a:pt x="1615" y="127"/>
                      <a:pt x="1615" y="127"/>
                    </a:cubicBezTo>
                    <a:close/>
                    <a:moveTo>
                      <a:pt x="1774" y="127"/>
                    </a:moveTo>
                    <a:cubicBezTo>
                      <a:pt x="1751" y="127"/>
                      <a:pt x="1751" y="127"/>
                      <a:pt x="1751" y="127"/>
                    </a:cubicBezTo>
                    <a:cubicBezTo>
                      <a:pt x="1735" y="111"/>
                      <a:pt x="1735" y="111"/>
                      <a:pt x="1735" y="111"/>
                    </a:cubicBezTo>
                    <a:cubicBezTo>
                      <a:pt x="1727" y="103"/>
                      <a:pt x="1727" y="103"/>
                      <a:pt x="1727" y="103"/>
                    </a:cubicBezTo>
                    <a:cubicBezTo>
                      <a:pt x="1703" y="127"/>
                      <a:pt x="1703" y="127"/>
                      <a:pt x="1703" y="127"/>
                    </a:cubicBezTo>
                    <a:cubicBezTo>
                      <a:pt x="1703" y="127"/>
                      <a:pt x="1703" y="127"/>
                      <a:pt x="1703" y="127"/>
                    </a:cubicBezTo>
                    <a:cubicBezTo>
                      <a:pt x="1679" y="127"/>
                      <a:pt x="1679" y="127"/>
                      <a:pt x="1679" y="127"/>
                    </a:cubicBezTo>
                    <a:cubicBezTo>
                      <a:pt x="1711" y="87"/>
                      <a:pt x="1711" y="87"/>
                      <a:pt x="1711" y="87"/>
                    </a:cubicBezTo>
                    <a:cubicBezTo>
                      <a:pt x="1679" y="56"/>
                      <a:pt x="1679" y="56"/>
                      <a:pt x="1679" y="56"/>
                    </a:cubicBezTo>
                    <a:cubicBezTo>
                      <a:pt x="1703" y="56"/>
                      <a:pt x="1703" y="56"/>
                      <a:pt x="1703" y="56"/>
                    </a:cubicBezTo>
                    <a:cubicBezTo>
                      <a:pt x="1727" y="79"/>
                      <a:pt x="1727" y="79"/>
                      <a:pt x="1727" y="79"/>
                    </a:cubicBezTo>
                    <a:cubicBezTo>
                      <a:pt x="1751" y="56"/>
                      <a:pt x="1751" y="56"/>
                      <a:pt x="1751" y="56"/>
                    </a:cubicBezTo>
                    <a:cubicBezTo>
                      <a:pt x="1774" y="56"/>
                      <a:pt x="1774" y="56"/>
                      <a:pt x="1774" y="56"/>
                    </a:cubicBezTo>
                    <a:cubicBezTo>
                      <a:pt x="1735" y="87"/>
                      <a:pt x="1735" y="87"/>
                      <a:pt x="1735" y="87"/>
                    </a:cubicBezTo>
                    <a:cubicBezTo>
                      <a:pt x="1774" y="127"/>
                      <a:pt x="1774" y="127"/>
                      <a:pt x="1774" y="127"/>
                    </a:cubicBezTo>
                    <a:cubicBezTo>
                      <a:pt x="1774" y="127"/>
                      <a:pt x="1774" y="127"/>
                      <a:pt x="1774" y="1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84" name="Freeform 9"/>
              <p:cNvSpPr>
                <a:spLocks noEditPoints="1"/>
              </p:cNvSpPr>
              <p:nvPr/>
            </p:nvSpPr>
            <p:spPr bwMode="auto">
              <a:xfrm>
                <a:off x="6852499" y="-281905"/>
                <a:ext cx="392657" cy="316491"/>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grpSp>
        <p:sp>
          <p:nvSpPr>
            <p:cNvPr id="73" name="Rectangle 72"/>
            <p:cNvSpPr/>
            <p:nvPr/>
          </p:nvSpPr>
          <p:spPr bwMode="auto">
            <a:xfrm>
              <a:off x="11363740" y="-380020"/>
              <a:ext cx="757887" cy="56762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Calibri" panose="020F0502020204030204"/>
                <a:ea typeface="+mn-ea"/>
                <a:cs typeface="+mn-cs"/>
              </a:endParaRPr>
            </a:p>
          </p:txBody>
        </p:sp>
        <p:grpSp>
          <p:nvGrpSpPr>
            <p:cNvPr id="80" name="Group 79"/>
            <p:cNvGrpSpPr/>
            <p:nvPr/>
          </p:nvGrpSpPr>
          <p:grpSpPr>
            <a:xfrm>
              <a:off x="11344853" y="-382545"/>
              <a:ext cx="757887" cy="573752"/>
              <a:chOff x="6703496" y="-429219"/>
              <a:chExt cx="690663" cy="522861"/>
            </a:xfrm>
          </p:grpSpPr>
          <p:sp>
            <p:nvSpPr>
              <p:cNvPr id="81" name="Freeform 5"/>
              <p:cNvSpPr>
                <a:spLocks noEditPoints="1"/>
              </p:cNvSpPr>
              <p:nvPr/>
            </p:nvSpPr>
            <p:spPr bwMode="auto">
              <a:xfrm>
                <a:off x="6703496" y="-429219"/>
                <a:ext cx="690663" cy="522861"/>
              </a:xfrm>
              <a:custGeom>
                <a:avLst/>
                <a:gdLst>
                  <a:gd name="T0" fmla="*/ 1870 w 1894"/>
                  <a:gd name="T1" fmla="*/ 214 h 1435"/>
                  <a:gd name="T2" fmla="*/ 24 w 1894"/>
                  <a:gd name="T3" fmla="*/ 214 h 1435"/>
                  <a:gd name="T4" fmla="*/ 0 w 1894"/>
                  <a:gd name="T5" fmla="*/ 246 h 1435"/>
                  <a:gd name="T6" fmla="*/ 0 w 1894"/>
                  <a:gd name="T7" fmla="*/ 1404 h 1435"/>
                  <a:gd name="T8" fmla="*/ 24 w 1894"/>
                  <a:gd name="T9" fmla="*/ 1435 h 1435"/>
                  <a:gd name="T10" fmla="*/ 1870 w 1894"/>
                  <a:gd name="T11" fmla="*/ 1435 h 1435"/>
                  <a:gd name="T12" fmla="*/ 1894 w 1894"/>
                  <a:gd name="T13" fmla="*/ 1404 h 1435"/>
                  <a:gd name="T14" fmla="*/ 1894 w 1894"/>
                  <a:gd name="T15" fmla="*/ 246 h 1435"/>
                  <a:gd name="T16" fmla="*/ 1870 w 1894"/>
                  <a:gd name="T17" fmla="*/ 214 h 1435"/>
                  <a:gd name="T18" fmla="*/ 1822 w 1894"/>
                  <a:gd name="T19" fmla="*/ 1364 h 1435"/>
                  <a:gd name="T20" fmla="*/ 72 w 1894"/>
                  <a:gd name="T21" fmla="*/ 1364 h 1435"/>
                  <a:gd name="T22" fmla="*/ 72 w 1894"/>
                  <a:gd name="T23" fmla="*/ 293 h 1435"/>
                  <a:gd name="T24" fmla="*/ 1822 w 1894"/>
                  <a:gd name="T25" fmla="*/ 293 h 1435"/>
                  <a:gd name="T26" fmla="*/ 1822 w 1894"/>
                  <a:gd name="T27" fmla="*/ 1364 h 1435"/>
                  <a:gd name="T28" fmla="*/ 1822 w 1894"/>
                  <a:gd name="T29" fmla="*/ 1364 h 1435"/>
                  <a:gd name="T30" fmla="*/ 1607 w 1894"/>
                  <a:gd name="T31" fmla="*/ 111 h 1435"/>
                  <a:gd name="T32" fmla="*/ 1568 w 1894"/>
                  <a:gd name="T33" fmla="*/ 111 h 1435"/>
                  <a:gd name="T34" fmla="*/ 1568 w 1894"/>
                  <a:gd name="T35" fmla="*/ 71 h 1435"/>
                  <a:gd name="T36" fmla="*/ 1607 w 1894"/>
                  <a:gd name="T37" fmla="*/ 71 h 1435"/>
                  <a:gd name="T38" fmla="*/ 1607 w 1894"/>
                  <a:gd name="T39" fmla="*/ 111 h 1435"/>
                  <a:gd name="T40" fmla="*/ 1607 w 1894"/>
                  <a:gd name="T41" fmla="*/ 111 h 1435"/>
                  <a:gd name="T42" fmla="*/ 1870 w 1894"/>
                  <a:gd name="T43" fmla="*/ 0 h 1435"/>
                  <a:gd name="T44" fmla="*/ 24 w 1894"/>
                  <a:gd name="T45" fmla="*/ 0 h 1435"/>
                  <a:gd name="T46" fmla="*/ 0 w 1894"/>
                  <a:gd name="T47" fmla="*/ 24 h 1435"/>
                  <a:gd name="T48" fmla="*/ 0 w 1894"/>
                  <a:gd name="T49" fmla="*/ 159 h 1435"/>
                  <a:gd name="T50" fmla="*/ 24 w 1894"/>
                  <a:gd name="T51" fmla="*/ 182 h 1435"/>
                  <a:gd name="T52" fmla="*/ 1870 w 1894"/>
                  <a:gd name="T53" fmla="*/ 182 h 1435"/>
                  <a:gd name="T54" fmla="*/ 1894 w 1894"/>
                  <a:gd name="T55" fmla="*/ 159 h 1435"/>
                  <a:gd name="T56" fmla="*/ 1894 w 1894"/>
                  <a:gd name="T57" fmla="*/ 24 h 1435"/>
                  <a:gd name="T58" fmla="*/ 1870 w 1894"/>
                  <a:gd name="T59" fmla="*/ 0 h 1435"/>
                  <a:gd name="T60" fmla="*/ 1504 w 1894"/>
                  <a:gd name="T61" fmla="*/ 127 h 1435"/>
                  <a:gd name="T62" fmla="*/ 1416 w 1894"/>
                  <a:gd name="T63" fmla="*/ 127 h 1435"/>
                  <a:gd name="T64" fmla="*/ 1416 w 1894"/>
                  <a:gd name="T65" fmla="*/ 111 h 1435"/>
                  <a:gd name="T66" fmla="*/ 1504 w 1894"/>
                  <a:gd name="T67" fmla="*/ 111 h 1435"/>
                  <a:gd name="T68" fmla="*/ 1504 w 1894"/>
                  <a:gd name="T69" fmla="*/ 127 h 1435"/>
                  <a:gd name="T70" fmla="*/ 1504 w 1894"/>
                  <a:gd name="T71" fmla="*/ 127 h 1435"/>
                  <a:gd name="T72" fmla="*/ 1615 w 1894"/>
                  <a:gd name="T73" fmla="*/ 127 h 1435"/>
                  <a:gd name="T74" fmla="*/ 1552 w 1894"/>
                  <a:gd name="T75" fmla="*/ 127 h 1435"/>
                  <a:gd name="T76" fmla="*/ 1552 w 1894"/>
                  <a:gd name="T77" fmla="*/ 56 h 1435"/>
                  <a:gd name="T78" fmla="*/ 1615 w 1894"/>
                  <a:gd name="T79" fmla="*/ 56 h 1435"/>
                  <a:gd name="T80" fmla="*/ 1615 w 1894"/>
                  <a:gd name="T81" fmla="*/ 127 h 1435"/>
                  <a:gd name="T82" fmla="*/ 1615 w 1894"/>
                  <a:gd name="T83" fmla="*/ 127 h 1435"/>
                  <a:gd name="T84" fmla="*/ 1774 w 1894"/>
                  <a:gd name="T85" fmla="*/ 127 h 1435"/>
                  <a:gd name="T86" fmla="*/ 1751 w 1894"/>
                  <a:gd name="T87" fmla="*/ 127 h 1435"/>
                  <a:gd name="T88" fmla="*/ 1735 w 1894"/>
                  <a:gd name="T89" fmla="*/ 111 h 1435"/>
                  <a:gd name="T90" fmla="*/ 1727 w 1894"/>
                  <a:gd name="T91" fmla="*/ 103 h 1435"/>
                  <a:gd name="T92" fmla="*/ 1703 w 1894"/>
                  <a:gd name="T93" fmla="*/ 127 h 1435"/>
                  <a:gd name="T94" fmla="*/ 1703 w 1894"/>
                  <a:gd name="T95" fmla="*/ 127 h 1435"/>
                  <a:gd name="T96" fmla="*/ 1679 w 1894"/>
                  <a:gd name="T97" fmla="*/ 127 h 1435"/>
                  <a:gd name="T98" fmla="*/ 1711 w 1894"/>
                  <a:gd name="T99" fmla="*/ 87 h 1435"/>
                  <a:gd name="T100" fmla="*/ 1679 w 1894"/>
                  <a:gd name="T101" fmla="*/ 56 h 1435"/>
                  <a:gd name="T102" fmla="*/ 1703 w 1894"/>
                  <a:gd name="T103" fmla="*/ 56 h 1435"/>
                  <a:gd name="T104" fmla="*/ 1727 w 1894"/>
                  <a:gd name="T105" fmla="*/ 79 h 1435"/>
                  <a:gd name="T106" fmla="*/ 1751 w 1894"/>
                  <a:gd name="T107" fmla="*/ 56 h 1435"/>
                  <a:gd name="T108" fmla="*/ 1774 w 1894"/>
                  <a:gd name="T109" fmla="*/ 56 h 1435"/>
                  <a:gd name="T110" fmla="*/ 1735 w 1894"/>
                  <a:gd name="T111" fmla="*/ 87 h 1435"/>
                  <a:gd name="T112" fmla="*/ 1774 w 1894"/>
                  <a:gd name="T113" fmla="*/ 127 h 1435"/>
                  <a:gd name="T114" fmla="*/ 1774 w 1894"/>
                  <a:gd name="T115" fmla="*/ 127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4" h="1435">
                    <a:moveTo>
                      <a:pt x="1870" y="214"/>
                    </a:moveTo>
                    <a:cubicBezTo>
                      <a:pt x="24" y="214"/>
                      <a:pt x="24" y="214"/>
                      <a:pt x="24" y="214"/>
                    </a:cubicBezTo>
                    <a:cubicBezTo>
                      <a:pt x="8" y="214"/>
                      <a:pt x="0" y="230"/>
                      <a:pt x="0" y="246"/>
                    </a:cubicBezTo>
                    <a:cubicBezTo>
                      <a:pt x="0" y="1404"/>
                      <a:pt x="0" y="1404"/>
                      <a:pt x="0" y="1404"/>
                    </a:cubicBezTo>
                    <a:cubicBezTo>
                      <a:pt x="0" y="1420"/>
                      <a:pt x="8" y="1435"/>
                      <a:pt x="24" y="1435"/>
                    </a:cubicBezTo>
                    <a:cubicBezTo>
                      <a:pt x="1870" y="1435"/>
                      <a:pt x="1870" y="1435"/>
                      <a:pt x="1870" y="1435"/>
                    </a:cubicBezTo>
                    <a:cubicBezTo>
                      <a:pt x="1886" y="1435"/>
                      <a:pt x="1894" y="1420"/>
                      <a:pt x="1894" y="1404"/>
                    </a:cubicBezTo>
                    <a:cubicBezTo>
                      <a:pt x="1894" y="246"/>
                      <a:pt x="1894" y="246"/>
                      <a:pt x="1894" y="246"/>
                    </a:cubicBezTo>
                    <a:cubicBezTo>
                      <a:pt x="1894" y="230"/>
                      <a:pt x="1886" y="214"/>
                      <a:pt x="1870" y="214"/>
                    </a:cubicBezTo>
                    <a:close/>
                    <a:moveTo>
                      <a:pt x="1822" y="1364"/>
                    </a:moveTo>
                    <a:cubicBezTo>
                      <a:pt x="72" y="1364"/>
                      <a:pt x="72" y="1364"/>
                      <a:pt x="72" y="1364"/>
                    </a:cubicBezTo>
                    <a:cubicBezTo>
                      <a:pt x="72" y="293"/>
                      <a:pt x="72" y="293"/>
                      <a:pt x="72" y="293"/>
                    </a:cubicBezTo>
                    <a:cubicBezTo>
                      <a:pt x="1822" y="293"/>
                      <a:pt x="1822" y="293"/>
                      <a:pt x="1822" y="293"/>
                    </a:cubicBezTo>
                    <a:cubicBezTo>
                      <a:pt x="1822" y="1364"/>
                      <a:pt x="1822" y="1364"/>
                      <a:pt x="1822" y="1364"/>
                    </a:cubicBezTo>
                    <a:cubicBezTo>
                      <a:pt x="1822" y="1364"/>
                      <a:pt x="1822" y="1364"/>
                      <a:pt x="1822" y="1364"/>
                    </a:cubicBezTo>
                    <a:close/>
                    <a:moveTo>
                      <a:pt x="1607" y="111"/>
                    </a:moveTo>
                    <a:cubicBezTo>
                      <a:pt x="1568" y="111"/>
                      <a:pt x="1568" y="111"/>
                      <a:pt x="1568" y="111"/>
                    </a:cubicBezTo>
                    <a:cubicBezTo>
                      <a:pt x="1568" y="71"/>
                      <a:pt x="1568" y="71"/>
                      <a:pt x="1568" y="71"/>
                    </a:cubicBezTo>
                    <a:cubicBezTo>
                      <a:pt x="1607" y="71"/>
                      <a:pt x="1607" y="71"/>
                      <a:pt x="1607" y="71"/>
                    </a:cubicBezTo>
                    <a:cubicBezTo>
                      <a:pt x="1607" y="111"/>
                      <a:pt x="1607" y="111"/>
                      <a:pt x="1607" y="111"/>
                    </a:cubicBezTo>
                    <a:cubicBezTo>
                      <a:pt x="1607" y="111"/>
                      <a:pt x="1607" y="111"/>
                      <a:pt x="1607" y="111"/>
                    </a:cubicBezTo>
                    <a:close/>
                    <a:moveTo>
                      <a:pt x="1870" y="0"/>
                    </a:moveTo>
                    <a:cubicBezTo>
                      <a:pt x="24" y="0"/>
                      <a:pt x="24" y="0"/>
                      <a:pt x="24" y="0"/>
                    </a:cubicBezTo>
                    <a:cubicBezTo>
                      <a:pt x="8" y="0"/>
                      <a:pt x="0" y="8"/>
                      <a:pt x="0" y="24"/>
                    </a:cubicBezTo>
                    <a:cubicBezTo>
                      <a:pt x="0" y="159"/>
                      <a:pt x="0" y="159"/>
                      <a:pt x="0" y="159"/>
                    </a:cubicBezTo>
                    <a:cubicBezTo>
                      <a:pt x="0" y="175"/>
                      <a:pt x="8" y="182"/>
                      <a:pt x="24" y="182"/>
                    </a:cubicBezTo>
                    <a:cubicBezTo>
                      <a:pt x="1870" y="182"/>
                      <a:pt x="1870" y="182"/>
                      <a:pt x="1870" y="182"/>
                    </a:cubicBezTo>
                    <a:cubicBezTo>
                      <a:pt x="1886" y="182"/>
                      <a:pt x="1894" y="175"/>
                      <a:pt x="1894" y="159"/>
                    </a:cubicBezTo>
                    <a:cubicBezTo>
                      <a:pt x="1894" y="24"/>
                      <a:pt x="1894" y="24"/>
                      <a:pt x="1894" y="24"/>
                    </a:cubicBezTo>
                    <a:cubicBezTo>
                      <a:pt x="1894" y="8"/>
                      <a:pt x="1886" y="0"/>
                      <a:pt x="1870" y="0"/>
                    </a:cubicBezTo>
                    <a:close/>
                    <a:moveTo>
                      <a:pt x="1504" y="127"/>
                    </a:moveTo>
                    <a:cubicBezTo>
                      <a:pt x="1416" y="127"/>
                      <a:pt x="1416" y="127"/>
                      <a:pt x="1416" y="127"/>
                    </a:cubicBezTo>
                    <a:cubicBezTo>
                      <a:pt x="1416" y="111"/>
                      <a:pt x="1416" y="111"/>
                      <a:pt x="1416" y="111"/>
                    </a:cubicBezTo>
                    <a:cubicBezTo>
                      <a:pt x="1504" y="111"/>
                      <a:pt x="1504" y="111"/>
                      <a:pt x="1504" y="111"/>
                    </a:cubicBezTo>
                    <a:cubicBezTo>
                      <a:pt x="1504" y="127"/>
                      <a:pt x="1504" y="127"/>
                      <a:pt x="1504" y="127"/>
                    </a:cubicBezTo>
                    <a:cubicBezTo>
                      <a:pt x="1504" y="127"/>
                      <a:pt x="1504" y="127"/>
                      <a:pt x="1504" y="127"/>
                    </a:cubicBezTo>
                    <a:close/>
                    <a:moveTo>
                      <a:pt x="1615" y="127"/>
                    </a:moveTo>
                    <a:cubicBezTo>
                      <a:pt x="1552" y="127"/>
                      <a:pt x="1552" y="127"/>
                      <a:pt x="1552" y="127"/>
                    </a:cubicBezTo>
                    <a:cubicBezTo>
                      <a:pt x="1552" y="56"/>
                      <a:pt x="1552" y="56"/>
                      <a:pt x="1552" y="56"/>
                    </a:cubicBezTo>
                    <a:cubicBezTo>
                      <a:pt x="1615" y="56"/>
                      <a:pt x="1615" y="56"/>
                      <a:pt x="1615" y="56"/>
                    </a:cubicBezTo>
                    <a:cubicBezTo>
                      <a:pt x="1615" y="127"/>
                      <a:pt x="1615" y="127"/>
                      <a:pt x="1615" y="127"/>
                    </a:cubicBezTo>
                    <a:cubicBezTo>
                      <a:pt x="1615" y="127"/>
                      <a:pt x="1615" y="127"/>
                      <a:pt x="1615" y="127"/>
                    </a:cubicBezTo>
                    <a:close/>
                    <a:moveTo>
                      <a:pt x="1774" y="127"/>
                    </a:moveTo>
                    <a:cubicBezTo>
                      <a:pt x="1751" y="127"/>
                      <a:pt x="1751" y="127"/>
                      <a:pt x="1751" y="127"/>
                    </a:cubicBezTo>
                    <a:cubicBezTo>
                      <a:pt x="1735" y="111"/>
                      <a:pt x="1735" y="111"/>
                      <a:pt x="1735" y="111"/>
                    </a:cubicBezTo>
                    <a:cubicBezTo>
                      <a:pt x="1727" y="103"/>
                      <a:pt x="1727" y="103"/>
                      <a:pt x="1727" y="103"/>
                    </a:cubicBezTo>
                    <a:cubicBezTo>
                      <a:pt x="1703" y="127"/>
                      <a:pt x="1703" y="127"/>
                      <a:pt x="1703" y="127"/>
                    </a:cubicBezTo>
                    <a:cubicBezTo>
                      <a:pt x="1703" y="127"/>
                      <a:pt x="1703" y="127"/>
                      <a:pt x="1703" y="127"/>
                    </a:cubicBezTo>
                    <a:cubicBezTo>
                      <a:pt x="1679" y="127"/>
                      <a:pt x="1679" y="127"/>
                      <a:pt x="1679" y="127"/>
                    </a:cubicBezTo>
                    <a:cubicBezTo>
                      <a:pt x="1711" y="87"/>
                      <a:pt x="1711" y="87"/>
                      <a:pt x="1711" y="87"/>
                    </a:cubicBezTo>
                    <a:cubicBezTo>
                      <a:pt x="1679" y="56"/>
                      <a:pt x="1679" y="56"/>
                      <a:pt x="1679" y="56"/>
                    </a:cubicBezTo>
                    <a:cubicBezTo>
                      <a:pt x="1703" y="56"/>
                      <a:pt x="1703" y="56"/>
                      <a:pt x="1703" y="56"/>
                    </a:cubicBezTo>
                    <a:cubicBezTo>
                      <a:pt x="1727" y="79"/>
                      <a:pt x="1727" y="79"/>
                      <a:pt x="1727" y="79"/>
                    </a:cubicBezTo>
                    <a:cubicBezTo>
                      <a:pt x="1751" y="56"/>
                      <a:pt x="1751" y="56"/>
                      <a:pt x="1751" y="56"/>
                    </a:cubicBezTo>
                    <a:cubicBezTo>
                      <a:pt x="1774" y="56"/>
                      <a:pt x="1774" y="56"/>
                      <a:pt x="1774" y="56"/>
                    </a:cubicBezTo>
                    <a:cubicBezTo>
                      <a:pt x="1735" y="87"/>
                      <a:pt x="1735" y="87"/>
                      <a:pt x="1735" y="87"/>
                    </a:cubicBezTo>
                    <a:cubicBezTo>
                      <a:pt x="1774" y="127"/>
                      <a:pt x="1774" y="127"/>
                      <a:pt x="1774" y="127"/>
                    </a:cubicBezTo>
                    <a:cubicBezTo>
                      <a:pt x="1774" y="127"/>
                      <a:pt x="1774" y="127"/>
                      <a:pt x="1774" y="1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82" name="Freeform 9"/>
              <p:cNvSpPr>
                <a:spLocks noEditPoints="1"/>
              </p:cNvSpPr>
              <p:nvPr/>
            </p:nvSpPr>
            <p:spPr bwMode="auto">
              <a:xfrm>
                <a:off x="6852499" y="-281905"/>
                <a:ext cx="392657" cy="316491"/>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grpSp>
      </p:grpSp>
      <p:grpSp>
        <p:nvGrpSpPr>
          <p:cNvPr id="86" name="Group 85"/>
          <p:cNvGrpSpPr/>
          <p:nvPr/>
        </p:nvGrpSpPr>
        <p:grpSpPr>
          <a:xfrm>
            <a:off x="10300141" y="3000075"/>
            <a:ext cx="1004716" cy="646078"/>
            <a:chOff x="7521454" y="3473281"/>
            <a:chExt cx="1367640" cy="725706"/>
          </a:xfrm>
        </p:grpSpPr>
        <p:sp>
          <p:nvSpPr>
            <p:cNvPr id="87" name="Rectangle 86"/>
            <p:cNvSpPr/>
            <p:nvPr/>
          </p:nvSpPr>
          <p:spPr bwMode="auto">
            <a:xfrm>
              <a:off x="7535519" y="3720286"/>
              <a:ext cx="730193" cy="45481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Calibri" panose="020F0502020204030204"/>
                <a:ea typeface="+mn-ea"/>
                <a:cs typeface="+mn-cs"/>
              </a:endParaRPr>
            </a:p>
          </p:txBody>
        </p:sp>
        <p:grpSp>
          <p:nvGrpSpPr>
            <p:cNvPr id="89" name="Group 88"/>
            <p:cNvGrpSpPr/>
            <p:nvPr/>
          </p:nvGrpSpPr>
          <p:grpSpPr>
            <a:xfrm>
              <a:off x="7521454" y="3473281"/>
              <a:ext cx="1367640" cy="725706"/>
              <a:chOff x="10753987" y="-382545"/>
              <a:chExt cx="1367640" cy="725706"/>
            </a:xfrm>
          </p:grpSpPr>
          <p:grpSp>
            <p:nvGrpSpPr>
              <p:cNvPr id="90" name="Group 89"/>
              <p:cNvGrpSpPr/>
              <p:nvPr/>
            </p:nvGrpSpPr>
            <p:grpSpPr>
              <a:xfrm>
                <a:off x="10753987" y="-230591"/>
                <a:ext cx="757887" cy="573752"/>
                <a:chOff x="6703496" y="-429219"/>
                <a:chExt cx="690663" cy="522861"/>
              </a:xfrm>
            </p:grpSpPr>
            <p:sp>
              <p:nvSpPr>
                <p:cNvPr id="95" name="Freeform 5"/>
                <p:cNvSpPr>
                  <a:spLocks noEditPoints="1"/>
                </p:cNvSpPr>
                <p:nvPr/>
              </p:nvSpPr>
              <p:spPr bwMode="auto">
                <a:xfrm>
                  <a:off x="6703496" y="-429219"/>
                  <a:ext cx="690663" cy="522861"/>
                </a:xfrm>
                <a:custGeom>
                  <a:avLst/>
                  <a:gdLst>
                    <a:gd name="T0" fmla="*/ 1870 w 1894"/>
                    <a:gd name="T1" fmla="*/ 214 h 1435"/>
                    <a:gd name="T2" fmla="*/ 24 w 1894"/>
                    <a:gd name="T3" fmla="*/ 214 h 1435"/>
                    <a:gd name="T4" fmla="*/ 0 w 1894"/>
                    <a:gd name="T5" fmla="*/ 246 h 1435"/>
                    <a:gd name="T6" fmla="*/ 0 w 1894"/>
                    <a:gd name="T7" fmla="*/ 1404 h 1435"/>
                    <a:gd name="T8" fmla="*/ 24 w 1894"/>
                    <a:gd name="T9" fmla="*/ 1435 h 1435"/>
                    <a:gd name="T10" fmla="*/ 1870 w 1894"/>
                    <a:gd name="T11" fmla="*/ 1435 h 1435"/>
                    <a:gd name="T12" fmla="*/ 1894 w 1894"/>
                    <a:gd name="T13" fmla="*/ 1404 h 1435"/>
                    <a:gd name="T14" fmla="*/ 1894 w 1894"/>
                    <a:gd name="T15" fmla="*/ 246 h 1435"/>
                    <a:gd name="T16" fmla="*/ 1870 w 1894"/>
                    <a:gd name="T17" fmla="*/ 214 h 1435"/>
                    <a:gd name="T18" fmla="*/ 1822 w 1894"/>
                    <a:gd name="T19" fmla="*/ 1364 h 1435"/>
                    <a:gd name="T20" fmla="*/ 72 w 1894"/>
                    <a:gd name="T21" fmla="*/ 1364 h 1435"/>
                    <a:gd name="T22" fmla="*/ 72 w 1894"/>
                    <a:gd name="T23" fmla="*/ 293 h 1435"/>
                    <a:gd name="T24" fmla="*/ 1822 w 1894"/>
                    <a:gd name="T25" fmla="*/ 293 h 1435"/>
                    <a:gd name="T26" fmla="*/ 1822 w 1894"/>
                    <a:gd name="T27" fmla="*/ 1364 h 1435"/>
                    <a:gd name="T28" fmla="*/ 1822 w 1894"/>
                    <a:gd name="T29" fmla="*/ 1364 h 1435"/>
                    <a:gd name="T30" fmla="*/ 1607 w 1894"/>
                    <a:gd name="T31" fmla="*/ 111 h 1435"/>
                    <a:gd name="T32" fmla="*/ 1568 w 1894"/>
                    <a:gd name="T33" fmla="*/ 111 h 1435"/>
                    <a:gd name="T34" fmla="*/ 1568 w 1894"/>
                    <a:gd name="T35" fmla="*/ 71 h 1435"/>
                    <a:gd name="T36" fmla="*/ 1607 w 1894"/>
                    <a:gd name="T37" fmla="*/ 71 h 1435"/>
                    <a:gd name="T38" fmla="*/ 1607 w 1894"/>
                    <a:gd name="T39" fmla="*/ 111 h 1435"/>
                    <a:gd name="T40" fmla="*/ 1607 w 1894"/>
                    <a:gd name="T41" fmla="*/ 111 h 1435"/>
                    <a:gd name="T42" fmla="*/ 1870 w 1894"/>
                    <a:gd name="T43" fmla="*/ 0 h 1435"/>
                    <a:gd name="T44" fmla="*/ 24 w 1894"/>
                    <a:gd name="T45" fmla="*/ 0 h 1435"/>
                    <a:gd name="T46" fmla="*/ 0 w 1894"/>
                    <a:gd name="T47" fmla="*/ 24 h 1435"/>
                    <a:gd name="T48" fmla="*/ 0 w 1894"/>
                    <a:gd name="T49" fmla="*/ 159 h 1435"/>
                    <a:gd name="T50" fmla="*/ 24 w 1894"/>
                    <a:gd name="T51" fmla="*/ 182 h 1435"/>
                    <a:gd name="T52" fmla="*/ 1870 w 1894"/>
                    <a:gd name="T53" fmla="*/ 182 h 1435"/>
                    <a:gd name="T54" fmla="*/ 1894 w 1894"/>
                    <a:gd name="T55" fmla="*/ 159 h 1435"/>
                    <a:gd name="T56" fmla="*/ 1894 w 1894"/>
                    <a:gd name="T57" fmla="*/ 24 h 1435"/>
                    <a:gd name="T58" fmla="*/ 1870 w 1894"/>
                    <a:gd name="T59" fmla="*/ 0 h 1435"/>
                    <a:gd name="T60" fmla="*/ 1504 w 1894"/>
                    <a:gd name="T61" fmla="*/ 127 h 1435"/>
                    <a:gd name="T62" fmla="*/ 1416 w 1894"/>
                    <a:gd name="T63" fmla="*/ 127 h 1435"/>
                    <a:gd name="T64" fmla="*/ 1416 w 1894"/>
                    <a:gd name="T65" fmla="*/ 111 h 1435"/>
                    <a:gd name="T66" fmla="*/ 1504 w 1894"/>
                    <a:gd name="T67" fmla="*/ 111 h 1435"/>
                    <a:gd name="T68" fmla="*/ 1504 w 1894"/>
                    <a:gd name="T69" fmla="*/ 127 h 1435"/>
                    <a:gd name="T70" fmla="*/ 1504 w 1894"/>
                    <a:gd name="T71" fmla="*/ 127 h 1435"/>
                    <a:gd name="T72" fmla="*/ 1615 w 1894"/>
                    <a:gd name="T73" fmla="*/ 127 h 1435"/>
                    <a:gd name="T74" fmla="*/ 1552 w 1894"/>
                    <a:gd name="T75" fmla="*/ 127 h 1435"/>
                    <a:gd name="T76" fmla="*/ 1552 w 1894"/>
                    <a:gd name="T77" fmla="*/ 56 h 1435"/>
                    <a:gd name="T78" fmla="*/ 1615 w 1894"/>
                    <a:gd name="T79" fmla="*/ 56 h 1435"/>
                    <a:gd name="T80" fmla="*/ 1615 w 1894"/>
                    <a:gd name="T81" fmla="*/ 127 h 1435"/>
                    <a:gd name="T82" fmla="*/ 1615 w 1894"/>
                    <a:gd name="T83" fmla="*/ 127 h 1435"/>
                    <a:gd name="T84" fmla="*/ 1774 w 1894"/>
                    <a:gd name="T85" fmla="*/ 127 h 1435"/>
                    <a:gd name="T86" fmla="*/ 1751 w 1894"/>
                    <a:gd name="T87" fmla="*/ 127 h 1435"/>
                    <a:gd name="T88" fmla="*/ 1735 w 1894"/>
                    <a:gd name="T89" fmla="*/ 111 h 1435"/>
                    <a:gd name="T90" fmla="*/ 1727 w 1894"/>
                    <a:gd name="T91" fmla="*/ 103 h 1435"/>
                    <a:gd name="T92" fmla="*/ 1703 w 1894"/>
                    <a:gd name="T93" fmla="*/ 127 h 1435"/>
                    <a:gd name="T94" fmla="*/ 1703 w 1894"/>
                    <a:gd name="T95" fmla="*/ 127 h 1435"/>
                    <a:gd name="T96" fmla="*/ 1679 w 1894"/>
                    <a:gd name="T97" fmla="*/ 127 h 1435"/>
                    <a:gd name="T98" fmla="*/ 1711 w 1894"/>
                    <a:gd name="T99" fmla="*/ 87 h 1435"/>
                    <a:gd name="T100" fmla="*/ 1679 w 1894"/>
                    <a:gd name="T101" fmla="*/ 56 h 1435"/>
                    <a:gd name="T102" fmla="*/ 1703 w 1894"/>
                    <a:gd name="T103" fmla="*/ 56 h 1435"/>
                    <a:gd name="T104" fmla="*/ 1727 w 1894"/>
                    <a:gd name="T105" fmla="*/ 79 h 1435"/>
                    <a:gd name="T106" fmla="*/ 1751 w 1894"/>
                    <a:gd name="T107" fmla="*/ 56 h 1435"/>
                    <a:gd name="T108" fmla="*/ 1774 w 1894"/>
                    <a:gd name="T109" fmla="*/ 56 h 1435"/>
                    <a:gd name="T110" fmla="*/ 1735 w 1894"/>
                    <a:gd name="T111" fmla="*/ 87 h 1435"/>
                    <a:gd name="T112" fmla="*/ 1774 w 1894"/>
                    <a:gd name="T113" fmla="*/ 127 h 1435"/>
                    <a:gd name="T114" fmla="*/ 1774 w 1894"/>
                    <a:gd name="T115" fmla="*/ 127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4" h="1435">
                      <a:moveTo>
                        <a:pt x="1870" y="214"/>
                      </a:moveTo>
                      <a:cubicBezTo>
                        <a:pt x="24" y="214"/>
                        <a:pt x="24" y="214"/>
                        <a:pt x="24" y="214"/>
                      </a:cubicBezTo>
                      <a:cubicBezTo>
                        <a:pt x="8" y="214"/>
                        <a:pt x="0" y="230"/>
                        <a:pt x="0" y="246"/>
                      </a:cubicBezTo>
                      <a:cubicBezTo>
                        <a:pt x="0" y="1404"/>
                        <a:pt x="0" y="1404"/>
                        <a:pt x="0" y="1404"/>
                      </a:cubicBezTo>
                      <a:cubicBezTo>
                        <a:pt x="0" y="1420"/>
                        <a:pt x="8" y="1435"/>
                        <a:pt x="24" y="1435"/>
                      </a:cubicBezTo>
                      <a:cubicBezTo>
                        <a:pt x="1870" y="1435"/>
                        <a:pt x="1870" y="1435"/>
                        <a:pt x="1870" y="1435"/>
                      </a:cubicBezTo>
                      <a:cubicBezTo>
                        <a:pt x="1886" y="1435"/>
                        <a:pt x="1894" y="1420"/>
                        <a:pt x="1894" y="1404"/>
                      </a:cubicBezTo>
                      <a:cubicBezTo>
                        <a:pt x="1894" y="246"/>
                        <a:pt x="1894" y="246"/>
                        <a:pt x="1894" y="246"/>
                      </a:cubicBezTo>
                      <a:cubicBezTo>
                        <a:pt x="1894" y="230"/>
                        <a:pt x="1886" y="214"/>
                        <a:pt x="1870" y="214"/>
                      </a:cubicBezTo>
                      <a:close/>
                      <a:moveTo>
                        <a:pt x="1822" y="1364"/>
                      </a:moveTo>
                      <a:cubicBezTo>
                        <a:pt x="72" y="1364"/>
                        <a:pt x="72" y="1364"/>
                        <a:pt x="72" y="1364"/>
                      </a:cubicBezTo>
                      <a:cubicBezTo>
                        <a:pt x="72" y="293"/>
                        <a:pt x="72" y="293"/>
                        <a:pt x="72" y="293"/>
                      </a:cubicBezTo>
                      <a:cubicBezTo>
                        <a:pt x="1822" y="293"/>
                        <a:pt x="1822" y="293"/>
                        <a:pt x="1822" y="293"/>
                      </a:cubicBezTo>
                      <a:cubicBezTo>
                        <a:pt x="1822" y="1364"/>
                        <a:pt x="1822" y="1364"/>
                        <a:pt x="1822" y="1364"/>
                      </a:cubicBezTo>
                      <a:cubicBezTo>
                        <a:pt x="1822" y="1364"/>
                        <a:pt x="1822" y="1364"/>
                        <a:pt x="1822" y="1364"/>
                      </a:cubicBezTo>
                      <a:close/>
                      <a:moveTo>
                        <a:pt x="1607" y="111"/>
                      </a:moveTo>
                      <a:cubicBezTo>
                        <a:pt x="1568" y="111"/>
                        <a:pt x="1568" y="111"/>
                        <a:pt x="1568" y="111"/>
                      </a:cubicBezTo>
                      <a:cubicBezTo>
                        <a:pt x="1568" y="71"/>
                        <a:pt x="1568" y="71"/>
                        <a:pt x="1568" y="71"/>
                      </a:cubicBezTo>
                      <a:cubicBezTo>
                        <a:pt x="1607" y="71"/>
                        <a:pt x="1607" y="71"/>
                        <a:pt x="1607" y="71"/>
                      </a:cubicBezTo>
                      <a:cubicBezTo>
                        <a:pt x="1607" y="111"/>
                        <a:pt x="1607" y="111"/>
                        <a:pt x="1607" y="111"/>
                      </a:cubicBezTo>
                      <a:cubicBezTo>
                        <a:pt x="1607" y="111"/>
                        <a:pt x="1607" y="111"/>
                        <a:pt x="1607" y="111"/>
                      </a:cubicBezTo>
                      <a:close/>
                      <a:moveTo>
                        <a:pt x="1870" y="0"/>
                      </a:moveTo>
                      <a:cubicBezTo>
                        <a:pt x="24" y="0"/>
                        <a:pt x="24" y="0"/>
                        <a:pt x="24" y="0"/>
                      </a:cubicBezTo>
                      <a:cubicBezTo>
                        <a:pt x="8" y="0"/>
                        <a:pt x="0" y="8"/>
                        <a:pt x="0" y="24"/>
                      </a:cubicBezTo>
                      <a:cubicBezTo>
                        <a:pt x="0" y="159"/>
                        <a:pt x="0" y="159"/>
                        <a:pt x="0" y="159"/>
                      </a:cubicBezTo>
                      <a:cubicBezTo>
                        <a:pt x="0" y="175"/>
                        <a:pt x="8" y="182"/>
                        <a:pt x="24" y="182"/>
                      </a:cubicBezTo>
                      <a:cubicBezTo>
                        <a:pt x="1870" y="182"/>
                        <a:pt x="1870" y="182"/>
                        <a:pt x="1870" y="182"/>
                      </a:cubicBezTo>
                      <a:cubicBezTo>
                        <a:pt x="1886" y="182"/>
                        <a:pt x="1894" y="175"/>
                        <a:pt x="1894" y="159"/>
                      </a:cubicBezTo>
                      <a:cubicBezTo>
                        <a:pt x="1894" y="24"/>
                        <a:pt x="1894" y="24"/>
                        <a:pt x="1894" y="24"/>
                      </a:cubicBezTo>
                      <a:cubicBezTo>
                        <a:pt x="1894" y="8"/>
                        <a:pt x="1886" y="0"/>
                        <a:pt x="1870" y="0"/>
                      </a:cubicBezTo>
                      <a:close/>
                      <a:moveTo>
                        <a:pt x="1504" y="127"/>
                      </a:moveTo>
                      <a:cubicBezTo>
                        <a:pt x="1416" y="127"/>
                        <a:pt x="1416" y="127"/>
                        <a:pt x="1416" y="127"/>
                      </a:cubicBezTo>
                      <a:cubicBezTo>
                        <a:pt x="1416" y="111"/>
                        <a:pt x="1416" y="111"/>
                        <a:pt x="1416" y="111"/>
                      </a:cubicBezTo>
                      <a:cubicBezTo>
                        <a:pt x="1504" y="111"/>
                        <a:pt x="1504" y="111"/>
                        <a:pt x="1504" y="111"/>
                      </a:cubicBezTo>
                      <a:cubicBezTo>
                        <a:pt x="1504" y="127"/>
                        <a:pt x="1504" y="127"/>
                        <a:pt x="1504" y="127"/>
                      </a:cubicBezTo>
                      <a:cubicBezTo>
                        <a:pt x="1504" y="127"/>
                        <a:pt x="1504" y="127"/>
                        <a:pt x="1504" y="127"/>
                      </a:cubicBezTo>
                      <a:close/>
                      <a:moveTo>
                        <a:pt x="1615" y="127"/>
                      </a:moveTo>
                      <a:cubicBezTo>
                        <a:pt x="1552" y="127"/>
                        <a:pt x="1552" y="127"/>
                        <a:pt x="1552" y="127"/>
                      </a:cubicBezTo>
                      <a:cubicBezTo>
                        <a:pt x="1552" y="56"/>
                        <a:pt x="1552" y="56"/>
                        <a:pt x="1552" y="56"/>
                      </a:cubicBezTo>
                      <a:cubicBezTo>
                        <a:pt x="1615" y="56"/>
                        <a:pt x="1615" y="56"/>
                        <a:pt x="1615" y="56"/>
                      </a:cubicBezTo>
                      <a:cubicBezTo>
                        <a:pt x="1615" y="127"/>
                        <a:pt x="1615" y="127"/>
                        <a:pt x="1615" y="127"/>
                      </a:cubicBezTo>
                      <a:cubicBezTo>
                        <a:pt x="1615" y="127"/>
                        <a:pt x="1615" y="127"/>
                        <a:pt x="1615" y="127"/>
                      </a:cubicBezTo>
                      <a:close/>
                      <a:moveTo>
                        <a:pt x="1774" y="127"/>
                      </a:moveTo>
                      <a:cubicBezTo>
                        <a:pt x="1751" y="127"/>
                        <a:pt x="1751" y="127"/>
                        <a:pt x="1751" y="127"/>
                      </a:cubicBezTo>
                      <a:cubicBezTo>
                        <a:pt x="1735" y="111"/>
                        <a:pt x="1735" y="111"/>
                        <a:pt x="1735" y="111"/>
                      </a:cubicBezTo>
                      <a:cubicBezTo>
                        <a:pt x="1727" y="103"/>
                        <a:pt x="1727" y="103"/>
                        <a:pt x="1727" y="103"/>
                      </a:cubicBezTo>
                      <a:cubicBezTo>
                        <a:pt x="1703" y="127"/>
                        <a:pt x="1703" y="127"/>
                        <a:pt x="1703" y="127"/>
                      </a:cubicBezTo>
                      <a:cubicBezTo>
                        <a:pt x="1703" y="127"/>
                        <a:pt x="1703" y="127"/>
                        <a:pt x="1703" y="127"/>
                      </a:cubicBezTo>
                      <a:cubicBezTo>
                        <a:pt x="1679" y="127"/>
                        <a:pt x="1679" y="127"/>
                        <a:pt x="1679" y="127"/>
                      </a:cubicBezTo>
                      <a:cubicBezTo>
                        <a:pt x="1711" y="87"/>
                        <a:pt x="1711" y="87"/>
                        <a:pt x="1711" y="87"/>
                      </a:cubicBezTo>
                      <a:cubicBezTo>
                        <a:pt x="1679" y="56"/>
                        <a:pt x="1679" y="56"/>
                        <a:pt x="1679" y="56"/>
                      </a:cubicBezTo>
                      <a:cubicBezTo>
                        <a:pt x="1703" y="56"/>
                        <a:pt x="1703" y="56"/>
                        <a:pt x="1703" y="56"/>
                      </a:cubicBezTo>
                      <a:cubicBezTo>
                        <a:pt x="1727" y="79"/>
                        <a:pt x="1727" y="79"/>
                        <a:pt x="1727" y="79"/>
                      </a:cubicBezTo>
                      <a:cubicBezTo>
                        <a:pt x="1751" y="56"/>
                        <a:pt x="1751" y="56"/>
                        <a:pt x="1751" y="56"/>
                      </a:cubicBezTo>
                      <a:cubicBezTo>
                        <a:pt x="1774" y="56"/>
                        <a:pt x="1774" y="56"/>
                        <a:pt x="1774" y="56"/>
                      </a:cubicBezTo>
                      <a:cubicBezTo>
                        <a:pt x="1735" y="87"/>
                        <a:pt x="1735" y="87"/>
                        <a:pt x="1735" y="87"/>
                      </a:cubicBezTo>
                      <a:cubicBezTo>
                        <a:pt x="1774" y="127"/>
                        <a:pt x="1774" y="127"/>
                        <a:pt x="1774" y="127"/>
                      </a:cubicBezTo>
                      <a:cubicBezTo>
                        <a:pt x="1774" y="127"/>
                        <a:pt x="1774" y="127"/>
                        <a:pt x="1774" y="1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96" name="Freeform 9"/>
                <p:cNvSpPr>
                  <a:spLocks noEditPoints="1"/>
                </p:cNvSpPr>
                <p:nvPr/>
              </p:nvSpPr>
              <p:spPr bwMode="auto">
                <a:xfrm>
                  <a:off x="6852499" y="-281905"/>
                  <a:ext cx="392657" cy="316491"/>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grpSp>
          <p:sp>
            <p:nvSpPr>
              <p:cNvPr id="91" name="Rectangle 90"/>
              <p:cNvSpPr/>
              <p:nvPr/>
            </p:nvSpPr>
            <p:spPr bwMode="auto">
              <a:xfrm>
                <a:off x="11363740" y="-380020"/>
                <a:ext cx="757887" cy="56762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Calibri" panose="020F0502020204030204"/>
                  <a:ea typeface="+mn-ea"/>
                  <a:cs typeface="+mn-cs"/>
                </a:endParaRPr>
              </a:p>
            </p:txBody>
          </p:sp>
          <p:grpSp>
            <p:nvGrpSpPr>
              <p:cNvPr id="92" name="Group 91"/>
              <p:cNvGrpSpPr/>
              <p:nvPr/>
            </p:nvGrpSpPr>
            <p:grpSpPr>
              <a:xfrm>
                <a:off x="11344853" y="-382545"/>
                <a:ext cx="757887" cy="573752"/>
                <a:chOff x="6703496" y="-429219"/>
                <a:chExt cx="690663" cy="522861"/>
              </a:xfrm>
            </p:grpSpPr>
            <p:sp>
              <p:nvSpPr>
                <p:cNvPr id="93" name="Freeform 5"/>
                <p:cNvSpPr>
                  <a:spLocks noEditPoints="1"/>
                </p:cNvSpPr>
                <p:nvPr/>
              </p:nvSpPr>
              <p:spPr bwMode="auto">
                <a:xfrm>
                  <a:off x="6703496" y="-429219"/>
                  <a:ext cx="690663" cy="522861"/>
                </a:xfrm>
                <a:custGeom>
                  <a:avLst/>
                  <a:gdLst>
                    <a:gd name="T0" fmla="*/ 1870 w 1894"/>
                    <a:gd name="T1" fmla="*/ 214 h 1435"/>
                    <a:gd name="T2" fmla="*/ 24 w 1894"/>
                    <a:gd name="T3" fmla="*/ 214 h 1435"/>
                    <a:gd name="T4" fmla="*/ 0 w 1894"/>
                    <a:gd name="T5" fmla="*/ 246 h 1435"/>
                    <a:gd name="T6" fmla="*/ 0 w 1894"/>
                    <a:gd name="T7" fmla="*/ 1404 h 1435"/>
                    <a:gd name="T8" fmla="*/ 24 w 1894"/>
                    <a:gd name="T9" fmla="*/ 1435 h 1435"/>
                    <a:gd name="T10" fmla="*/ 1870 w 1894"/>
                    <a:gd name="T11" fmla="*/ 1435 h 1435"/>
                    <a:gd name="T12" fmla="*/ 1894 w 1894"/>
                    <a:gd name="T13" fmla="*/ 1404 h 1435"/>
                    <a:gd name="T14" fmla="*/ 1894 w 1894"/>
                    <a:gd name="T15" fmla="*/ 246 h 1435"/>
                    <a:gd name="T16" fmla="*/ 1870 w 1894"/>
                    <a:gd name="T17" fmla="*/ 214 h 1435"/>
                    <a:gd name="T18" fmla="*/ 1822 w 1894"/>
                    <a:gd name="T19" fmla="*/ 1364 h 1435"/>
                    <a:gd name="T20" fmla="*/ 72 w 1894"/>
                    <a:gd name="T21" fmla="*/ 1364 h 1435"/>
                    <a:gd name="T22" fmla="*/ 72 w 1894"/>
                    <a:gd name="T23" fmla="*/ 293 h 1435"/>
                    <a:gd name="T24" fmla="*/ 1822 w 1894"/>
                    <a:gd name="T25" fmla="*/ 293 h 1435"/>
                    <a:gd name="T26" fmla="*/ 1822 w 1894"/>
                    <a:gd name="T27" fmla="*/ 1364 h 1435"/>
                    <a:gd name="T28" fmla="*/ 1822 w 1894"/>
                    <a:gd name="T29" fmla="*/ 1364 h 1435"/>
                    <a:gd name="T30" fmla="*/ 1607 w 1894"/>
                    <a:gd name="T31" fmla="*/ 111 h 1435"/>
                    <a:gd name="T32" fmla="*/ 1568 w 1894"/>
                    <a:gd name="T33" fmla="*/ 111 h 1435"/>
                    <a:gd name="T34" fmla="*/ 1568 w 1894"/>
                    <a:gd name="T35" fmla="*/ 71 h 1435"/>
                    <a:gd name="T36" fmla="*/ 1607 w 1894"/>
                    <a:gd name="T37" fmla="*/ 71 h 1435"/>
                    <a:gd name="T38" fmla="*/ 1607 w 1894"/>
                    <a:gd name="T39" fmla="*/ 111 h 1435"/>
                    <a:gd name="T40" fmla="*/ 1607 w 1894"/>
                    <a:gd name="T41" fmla="*/ 111 h 1435"/>
                    <a:gd name="T42" fmla="*/ 1870 w 1894"/>
                    <a:gd name="T43" fmla="*/ 0 h 1435"/>
                    <a:gd name="T44" fmla="*/ 24 w 1894"/>
                    <a:gd name="T45" fmla="*/ 0 h 1435"/>
                    <a:gd name="T46" fmla="*/ 0 w 1894"/>
                    <a:gd name="T47" fmla="*/ 24 h 1435"/>
                    <a:gd name="T48" fmla="*/ 0 w 1894"/>
                    <a:gd name="T49" fmla="*/ 159 h 1435"/>
                    <a:gd name="T50" fmla="*/ 24 w 1894"/>
                    <a:gd name="T51" fmla="*/ 182 h 1435"/>
                    <a:gd name="T52" fmla="*/ 1870 w 1894"/>
                    <a:gd name="T53" fmla="*/ 182 h 1435"/>
                    <a:gd name="T54" fmla="*/ 1894 w 1894"/>
                    <a:gd name="T55" fmla="*/ 159 h 1435"/>
                    <a:gd name="T56" fmla="*/ 1894 w 1894"/>
                    <a:gd name="T57" fmla="*/ 24 h 1435"/>
                    <a:gd name="T58" fmla="*/ 1870 w 1894"/>
                    <a:gd name="T59" fmla="*/ 0 h 1435"/>
                    <a:gd name="T60" fmla="*/ 1504 w 1894"/>
                    <a:gd name="T61" fmla="*/ 127 h 1435"/>
                    <a:gd name="T62" fmla="*/ 1416 w 1894"/>
                    <a:gd name="T63" fmla="*/ 127 h 1435"/>
                    <a:gd name="T64" fmla="*/ 1416 w 1894"/>
                    <a:gd name="T65" fmla="*/ 111 h 1435"/>
                    <a:gd name="T66" fmla="*/ 1504 w 1894"/>
                    <a:gd name="T67" fmla="*/ 111 h 1435"/>
                    <a:gd name="T68" fmla="*/ 1504 w 1894"/>
                    <a:gd name="T69" fmla="*/ 127 h 1435"/>
                    <a:gd name="T70" fmla="*/ 1504 w 1894"/>
                    <a:gd name="T71" fmla="*/ 127 h 1435"/>
                    <a:gd name="T72" fmla="*/ 1615 w 1894"/>
                    <a:gd name="T73" fmla="*/ 127 h 1435"/>
                    <a:gd name="T74" fmla="*/ 1552 w 1894"/>
                    <a:gd name="T75" fmla="*/ 127 h 1435"/>
                    <a:gd name="T76" fmla="*/ 1552 w 1894"/>
                    <a:gd name="T77" fmla="*/ 56 h 1435"/>
                    <a:gd name="T78" fmla="*/ 1615 w 1894"/>
                    <a:gd name="T79" fmla="*/ 56 h 1435"/>
                    <a:gd name="T80" fmla="*/ 1615 w 1894"/>
                    <a:gd name="T81" fmla="*/ 127 h 1435"/>
                    <a:gd name="T82" fmla="*/ 1615 w 1894"/>
                    <a:gd name="T83" fmla="*/ 127 h 1435"/>
                    <a:gd name="T84" fmla="*/ 1774 w 1894"/>
                    <a:gd name="T85" fmla="*/ 127 h 1435"/>
                    <a:gd name="T86" fmla="*/ 1751 w 1894"/>
                    <a:gd name="T87" fmla="*/ 127 h 1435"/>
                    <a:gd name="T88" fmla="*/ 1735 w 1894"/>
                    <a:gd name="T89" fmla="*/ 111 h 1435"/>
                    <a:gd name="T90" fmla="*/ 1727 w 1894"/>
                    <a:gd name="T91" fmla="*/ 103 h 1435"/>
                    <a:gd name="T92" fmla="*/ 1703 w 1894"/>
                    <a:gd name="T93" fmla="*/ 127 h 1435"/>
                    <a:gd name="T94" fmla="*/ 1703 w 1894"/>
                    <a:gd name="T95" fmla="*/ 127 h 1435"/>
                    <a:gd name="T96" fmla="*/ 1679 w 1894"/>
                    <a:gd name="T97" fmla="*/ 127 h 1435"/>
                    <a:gd name="T98" fmla="*/ 1711 w 1894"/>
                    <a:gd name="T99" fmla="*/ 87 h 1435"/>
                    <a:gd name="T100" fmla="*/ 1679 w 1894"/>
                    <a:gd name="T101" fmla="*/ 56 h 1435"/>
                    <a:gd name="T102" fmla="*/ 1703 w 1894"/>
                    <a:gd name="T103" fmla="*/ 56 h 1435"/>
                    <a:gd name="T104" fmla="*/ 1727 w 1894"/>
                    <a:gd name="T105" fmla="*/ 79 h 1435"/>
                    <a:gd name="T106" fmla="*/ 1751 w 1894"/>
                    <a:gd name="T107" fmla="*/ 56 h 1435"/>
                    <a:gd name="T108" fmla="*/ 1774 w 1894"/>
                    <a:gd name="T109" fmla="*/ 56 h 1435"/>
                    <a:gd name="T110" fmla="*/ 1735 w 1894"/>
                    <a:gd name="T111" fmla="*/ 87 h 1435"/>
                    <a:gd name="T112" fmla="*/ 1774 w 1894"/>
                    <a:gd name="T113" fmla="*/ 127 h 1435"/>
                    <a:gd name="T114" fmla="*/ 1774 w 1894"/>
                    <a:gd name="T115" fmla="*/ 127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94" h="1435">
                      <a:moveTo>
                        <a:pt x="1870" y="214"/>
                      </a:moveTo>
                      <a:cubicBezTo>
                        <a:pt x="24" y="214"/>
                        <a:pt x="24" y="214"/>
                        <a:pt x="24" y="214"/>
                      </a:cubicBezTo>
                      <a:cubicBezTo>
                        <a:pt x="8" y="214"/>
                        <a:pt x="0" y="230"/>
                        <a:pt x="0" y="246"/>
                      </a:cubicBezTo>
                      <a:cubicBezTo>
                        <a:pt x="0" y="1404"/>
                        <a:pt x="0" y="1404"/>
                        <a:pt x="0" y="1404"/>
                      </a:cubicBezTo>
                      <a:cubicBezTo>
                        <a:pt x="0" y="1420"/>
                        <a:pt x="8" y="1435"/>
                        <a:pt x="24" y="1435"/>
                      </a:cubicBezTo>
                      <a:cubicBezTo>
                        <a:pt x="1870" y="1435"/>
                        <a:pt x="1870" y="1435"/>
                        <a:pt x="1870" y="1435"/>
                      </a:cubicBezTo>
                      <a:cubicBezTo>
                        <a:pt x="1886" y="1435"/>
                        <a:pt x="1894" y="1420"/>
                        <a:pt x="1894" y="1404"/>
                      </a:cubicBezTo>
                      <a:cubicBezTo>
                        <a:pt x="1894" y="246"/>
                        <a:pt x="1894" y="246"/>
                        <a:pt x="1894" y="246"/>
                      </a:cubicBezTo>
                      <a:cubicBezTo>
                        <a:pt x="1894" y="230"/>
                        <a:pt x="1886" y="214"/>
                        <a:pt x="1870" y="214"/>
                      </a:cubicBezTo>
                      <a:close/>
                      <a:moveTo>
                        <a:pt x="1822" y="1364"/>
                      </a:moveTo>
                      <a:cubicBezTo>
                        <a:pt x="72" y="1364"/>
                        <a:pt x="72" y="1364"/>
                        <a:pt x="72" y="1364"/>
                      </a:cubicBezTo>
                      <a:cubicBezTo>
                        <a:pt x="72" y="293"/>
                        <a:pt x="72" y="293"/>
                        <a:pt x="72" y="293"/>
                      </a:cubicBezTo>
                      <a:cubicBezTo>
                        <a:pt x="1822" y="293"/>
                        <a:pt x="1822" y="293"/>
                        <a:pt x="1822" y="293"/>
                      </a:cubicBezTo>
                      <a:cubicBezTo>
                        <a:pt x="1822" y="1364"/>
                        <a:pt x="1822" y="1364"/>
                        <a:pt x="1822" y="1364"/>
                      </a:cubicBezTo>
                      <a:cubicBezTo>
                        <a:pt x="1822" y="1364"/>
                        <a:pt x="1822" y="1364"/>
                        <a:pt x="1822" y="1364"/>
                      </a:cubicBezTo>
                      <a:close/>
                      <a:moveTo>
                        <a:pt x="1607" y="111"/>
                      </a:moveTo>
                      <a:cubicBezTo>
                        <a:pt x="1568" y="111"/>
                        <a:pt x="1568" y="111"/>
                        <a:pt x="1568" y="111"/>
                      </a:cubicBezTo>
                      <a:cubicBezTo>
                        <a:pt x="1568" y="71"/>
                        <a:pt x="1568" y="71"/>
                        <a:pt x="1568" y="71"/>
                      </a:cubicBezTo>
                      <a:cubicBezTo>
                        <a:pt x="1607" y="71"/>
                        <a:pt x="1607" y="71"/>
                        <a:pt x="1607" y="71"/>
                      </a:cubicBezTo>
                      <a:cubicBezTo>
                        <a:pt x="1607" y="111"/>
                        <a:pt x="1607" y="111"/>
                        <a:pt x="1607" y="111"/>
                      </a:cubicBezTo>
                      <a:cubicBezTo>
                        <a:pt x="1607" y="111"/>
                        <a:pt x="1607" y="111"/>
                        <a:pt x="1607" y="111"/>
                      </a:cubicBezTo>
                      <a:close/>
                      <a:moveTo>
                        <a:pt x="1870" y="0"/>
                      </a:moveTo>
                      <a:cubicBezTo>
                        <a:pt x="24" y="0"/>
                        <a:pt x="24" y="0"/>
                        <a:pt x="24" y="0"/>
                      </a:cubicBezTo>
                      <a:cubicBezTo>
                        <a:pt x="8" y="0"/>
                        <a:pt x="0" y="8"/>
                        <a:pt x="0" y="24"/>
                      </a:cubicBezTo>
                      <a:cubicBezTo>
                        <a:pt x="0" y="159"/>
                        <a:pt x="0" y="159"/>
                        <a:pt x="0" y="159"/>
                      </a:cubicBezTo>
                      <a:cubicBezTo>
                        <a:pt x="0" y="175"/>
                        <a:pt x="8" y="182"/>
                        <a:pt x="24" y="182"/>
                      </a:cubicBezTo>
                      <a:cubicBezTo>
                        <a:pt x="1870" y="182"/>
                        <a:pt x="1870" y="182"/>
                        <a:pt x="1870" y="182"/>
                      </a:cubicBezTo>
                      <a:cubicBezTo>
                        <a:pt x="1886" y="182"/>
                        <a:pt x="1894" y="175"/>
                        <a:pt x="1894" y="159"/>
                      </a:cubicBezTo>
                      <a:cubicBezTo>
                        <a:pt x="1894" y="24"/>
                        <a:pt x="1894" y="24"/>
                        <a:pt x="1894" y="24"/>
                      </a:cubicBezTo>
                      <a:cubicBezTo>
                        <a:pt x="1894" y="8"/>
                        <a:pt x="1886" y="0"/>
                        <a:pt x="1870" y="0"/>
                      </a:cubicBezTo>
                      <a:close/>
                      <a:moveTo>
                        <a:pt x="1504" y="127"/>
                      </a:moveTo>
                      <a:cubicBezTo>
                        <a:pt x="1416" y="127"/>
                        <a:pt x="1416" y="127"/>
                        <a:pt x="1416" y="127"/>
                      </a:cubicBezTo>
                      <a:cubicBezTo>
                        <a:pt x="1416" y="111"/>
                        <a:pt x="1416" y="111"/>
                        <a:pt x="1416" y="111"/>
                      </a:cubicBezTo>
                      <a:cubicBezTo>
                        <a:pt x="1504" y="111"/>
                        <a:pt x="1504" y="111"/>
                        <a:pt x="1504" y="111"/>
                      </a:cubicBezTo>
                      <a:cubicBezTo>
                        <a:pt x="1504" y="127"/>
                        <a:pt x="1504" y="127"/>
                        <a:pt x="1504" y="127"/>
                      </a:cubicBezTo>
                      <a:cubicBezTo>
                        <a:pt x="1504" y="127"/>
                        <a:pt x="1504" y="127"/>
                        <a:pt x="1504" y="127"/>
                      </a:cubicBezTo>
                      <a:close/>
                      <a:moveTo>
                        <a:pt x="1615" y="127"/>
                      </a:moveTo>
                      <a:cubicBezTo>
                        <a:pt x="1552" y="127"/>
                        <a:pt x="1552" y="127"/>
                        <a:pt x="1552" y="127"/>
                      </a:cubicBezTo>
                      <a:cubicBezTo>
                        <a:pt x="1552" y="56"/>
                        <a:pt x="1552" y="56"/>
                        <a:pt x="1552" y="56"/>
                      </a:cubicBezTo>
                      <a:cubicBezTo>
                        <a:pt x="1615" y="56"/>
                        <a:pt x="1615" y="56"/>
                        <a:pt x="1615" y="56"/>
                      </a:cubicBezTo>
                      <a:cubicBezTo>
                        <a:pt x="1615" y="127"/>
                        <a:pt x="1615" y="127"/>
                        <a:pt x="1615" y="127"/>
                      </a:cubicBezTo>
                      <a:cubicBezTo>
                        <a:pt x="1615" y="127"/>
                        <a:pt x="1615" y="127"/>
                        <a:pt x="1615" y="127"/>
                      </a:cubicBezTo>
                      <a:close/>
                      <a:moveTo>
                        <a:pt x="1774" y="127"/>
                      </a:moveTo>
                      <a:cubicBezTo>
                        <a:pt x="1751" y="127"/>
                        <a:pt x="1751" y="127"/>
                        <a:pt x="1751" y="127"/>
                      </a:cubicBezTo>
                      <a:cubicBezTo>
                        <a:pt x="1735" y="111"/>
                        <a:pt x="1735" y="111"/>
                        <a:pt x="1735" y="111"/>
                      </a:cubicBezTo>
                      <a:cubicBezTo>
                        <a:pt x="1727" y="103"/>
                        <a:pt x="1727" y="103"/>
                        <a:pt x="1727" y="103"/>
                      </a:cubicBezTo>
                      <a:cubicBezTo>
                        <a:pt x="1703" y="127"/>
                        <a:pt x="1703" y="127"/>
                        <a:pt x="1703" y="127"/>
                      </a:cubicBezTo>
                      <a:cubicBezTo>
                        <a:pt x="1703" y="127"/>
                        <a:pt x="1703" y="127"/>
                        <a:pt x="1703" y="127"/>
                      </a:cubicBezTo>
                      <a:cubicBezTo>
                        <a:pt x="1679" y="127"/>
                        <a:pt x="1679" y="127"/>
                        <a:pt x="1679" y="127"/>
                      </a:cubicBezTo>
                      <a:cubicBezTo>
                        <a:pt x="1711" y="87"/>
                        <a:pt x="1711" y="87"/>
                        <a:pt x="1711" y="87"/>
                      </a:cubicBezTo>
                      <a:cubicBezTo>
                        <a:pt x="1679" y="56"/>
                        <a:pt x="1679" y="56"/>
                        <a:pt x="1679" y="56"/>
                      </a:cubicBezTo>
                      <a:cubicBezTo>
                        <a:pt x="1703" y="56"/>
                        <a:pt x="1703" y="56"/>
                        <a:pt x="1703" y="56"/>
                      </a:cubicBezTo>
                      <a:cubicBezTo>
                        <a:pt x="1727" y="79"/>
                        <a:pt x="1727" y="79"/>
                        <a:pt x="1727" y="79"/>
                      </a:cubicBezTo>
                      <a:cubicBezTo>
                        <a:pt x="1751" y="56"/>
                        <a:pt x="1751" y="56"/>
                        <a:pt x="1751" y="56"/>
                      </a:cubicBezTo>
                      <a:cubicBezTo>
                        <a:pt x="1774" y="56"/>
                        <a:pt x="1774" y="56"/>
                        <a:pt x="1774" y="56"/>
                      </a:cubicBezTo>
                      <a:cubicBezTo>
                        <a:pt x="1735" y="87"/>
                        <a:pt x="1735" y="87"/>
                        <a:pt x="1735" y="87"/>
                      </a:cubicBezTo>
                      <a:cubicBezTo>
                        <a:pt x="1774" y="127"/>
                        <a:pt x="1774" y="127"/>
                        <a:pt x="1774" y="127"/>
                      </a:cubicBezTo>
                      <a:cubicBezTo>
                        <a:pt x="1774" y="127"/>
                        <a:pt x="1774" y="127"/>
                        <a:pt x="1774" y="1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94" name="Freeform 9"/>
                <p:cNvSpPr>
                  <a:spLocks noEditPoints="1"/>
                </p:cNvSpPr>
                <p:nvPr/>
              </p:nvSpPr>
              <p:spPr bwMode="auto">
                <a:xfrm>
                  <a:off x="6852499" y="-281905"/>
                  <a:ext cx="392657" cy="316491"/>
                </a:xfrm>
                <a:custGeom>
                  <a:avLst/>
                  <a:gdLst>
                    <a:gd name="T0" fmla="*/ 1867 w 2493"/>
                    <a:gd name="T1" fmla="*/ 1229 h 2008"/>
                    <a:gd name="T2" fmla="*/ 2483 w 2493"/>
                    <a:gd name="T3" fmla="*/ 1066 h 2008"/>
                    <a:gd name="T4" fmla="*/ 2483 w 2493"/>
                    <a:gd name="T5" fmla="*/ 1345 h 2008"/>
                    <a:gd name="T6" fmla="*/ 2311 w 2493"/>
                    <a:gd name="T7" fmla="*/ 1492 h 2008"/>
                    <a:gd name="T8" fmla="*/ 2364 w 2493"/>
                    <a:gd name="T9" fmla="*/ 1659 h 2008"/>
                    <a:gd name="T10" fmla="*/ 2055 w 2493"/>
                    <a:gd name="T11" fmla="*/ 1780 h 2008"/>
                    <a:gd name="T12" fmla="*/ 1916 w 2493"/>
                    <a:gd name="T13" fmla="*/ 1847 h 2008"/>
                    <a:gd name="T14" fmla="*/ 1611 w 2493"/>
                    <a:gd name="T15" fmla="*/ 2008 h 2008"/>
                    <a:gd name="T16" fmla="*/ 1532 w 2493"/>
                    <a:gd name="T17" fmla="*/ 1816 h 2008"/>
                    <a:gd name="T18" fmla="*/ 1290 w 2493"/>
                    <a:gd name="T19" fmla="*/ 1833 h 2008"/>
                    <a:gd name="T20" fmla="*/ 1090 w 2493"/>
                    <a:gd name="T21" fmla="*/ 1635 h 2008"/>
                    <a:gd name="T22" fmla="*/ 1117 w 2493"/>
                    <a:gd name="T23" fmla="*/ 1405 h 2008"/>
                    <a:gd name="T24" fmla="*/ 947 w 2493"/>
                    <a:gd name="T25" fmla="*/ 1323 h 2008"/>
                    <a:gd name="T26" fmla="*/ 1096 w 2493"/>
                    <a:gd name="T27" fmla="*/ 1021 h 2008"/>
                    <a:gd name="T28" fmla="*/ 1151 w 2493"/>
                    <a:gd name="T29" fmla="*/ 889 h 2008"/>
                    <a:gd name="T30" fmla="*/ 1266 w 2493"/>
                    <a:gd name="T31" fmla="*/ 569 h 2008"/>
                    <a:gd name="T32" fmla="*/ 1444 w 2493"/>
                    <a:gd name="T33" fmla="*/ 628 h 2008"/>
                    <a:gd name="T34" fmla="*/ 1591 w 2493"/>
                    <a:gd name="T35" fmla="*/ 469 h 2008"/>
                    <a:gd name="T36" fmla="*/ 1871 w 2493"/>
                    <a:gd name="T37" fmla="*/ 469 h 2008"/>
                    <a:gd name="T38" fmla="*/ 2016 w 2493"/>
                    <a:gd name="T39" fmla="*/ 626 h 2008"/>
                    <a:gd name="T40" fmla="*/ 2192 w 2493"/>
                    <a:gd name="T41" fmla="*/ 569 h 2008"/>
                    <a:gd name="T42" fmla="*/ 2309 w 2493"/>
                    <a:gd name="T43" fmla="*/ 885 h 2008"/>
                    <a:gd name="T44" fmla="*/ 2364 w 2493"/>
                    <a:gd name="T45" fmla="*/ 1021 h 2008"/>
                    <a:gd name="T46" fmla="*/ 2117 w 2493"/>
                    <a:gd name="T47" fmla="*/ 1229 h 2008"/>
                    <a:gd name="T48" fmla="*/ 1730 w 2493"/>
                    <a:gd name="T49" fmla="*/ 1614 h 2008"/>
                    <a:gd name="T50" fmla="*/ 646 w 2493"/>
                    <a:gd name="T51" fmla="*/ 536 h 2008"/>
                    <a:gd name="T52" fmla="*/ 1076 w 2493"/>
                    <a:gd name="T53" fmla="*/ 420 h 2008"/>
                    <a:gd name="T54" fmla="*/ 1076 w 2493"/>
                    <a:gd name="T55" fmla="*/ 616 h 2008"/>
                    <a:gd name="T56" fmla="*/ 957 w 2493"/>
                    <a:gd name="T57" fmla="*/ 718 h 2008"/>
                    <a:gd name="T58" fmla="*/ 994 w 2493"/>
                    <a:gd name="T59" fmla="*/ 836 h 2008"/>
                    <a:gd name="T60" fmla="*/ 777 w 2493"/>
                    <a:gd name="T61" fmla="*/ 922 h 2008"/>
                    <a:gd name="T62" fmla="*/ 681 w 2493"/>
                    <a:gd name="T63" fmla="*/ 968 h 2008"/>
                    <a:gd name="T64" fmla="*/ 468 w 2493"/>
                    <a:gd name="T65" fmla="*/ 1085 h 2008"/>
                    <a:gd name="T66" fmla="*/ 409 w 2493"/>
                    <a:gd name="T67" fmla="*/ 948 h 2008"/>
                    <a:gd name="T68" fmla="*/ 241 w 2493"/>
                    <a:gd name="T69" fmla="*/ 958 h 2008"/>
                    <a:gd name="T70" fmla="*/ 102 w 2493"/>
                    <a:gd name="T71" fmla="*/ 820 h 2008"/>
                    <a:gd name="T72" fmla="*/ 121 w 2493"/>
                    <a:gd name="T73" fmla="*/ 659 h 2008"/>
                    <a:gd name="T74" fmla="*/ 0 w 2493"/>
                    <a:gd name="T75" fmla="*/ 601 h 2008"/>
                    <a:gd name="T76" fmla="*/ 108 w 2493"/>
                    <a:gd name="T77" fmla="*/ 392 h 2008"/>
                    <a:gd name="T78" fmla="*/ 147 w 2493"/>
                    <a:gd name="T79" fmla="*/ 298 h 2008"/>
                    <a:gd name="T80" fmla="*/ 223 w 2493"/>
                    <a:gd name="T81" fmla="*/ 74 h 2008"/>
                    <a:gd name="T82" fmla="*/ 350 w 2493"/>
                    <a:gd name="T83" fmla="*/ 114 h 2008"/>
                    <a:gd name="T84" fmla="*/ 454 w 2493"/>
                    <a:gd name="T85" fmla="*/ 4 h 2008"/>
                    <a:gd name="T86" fmla="*/ 650 w 2493"/>
                    <a:gd name="T87" fmla="*/ 4 h 2008"/>
                    <a:gd name="T88" fmla="*/ 753 w 2493"/>
                    <a:gd name="T89" fmla="*/ 112 h 2008"/>
                    <a:gd name="T90" fmla="*/ 875 w 2493"/>
                    <a:gd name="T91" fmla="*/ 74 h 2008"/>
                    <a:gd name="T92" fmla="*/ 955 w 2493"/>
                    <a:gd name="T93" fmla="*/ 296 h 2008"/>
                    <a:gd name="T94" fmla="*/ 994 w 2493"/>
                    <a:gd name="T95" fmla="*/ 392 h 2008"/>
                    <a:gd name="T96" fmla="*/ 820 w 2493"/>
                    <a:gd name="T97" fmla="*/ 536 h 2008"/>
                    <a:gd name="T98" fmla="*/ 550 w 2493"/>
                    <a:gd name="T99" fmla="*/ 80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3" h="2008">
                      <a:moveTo>
                        <a:pt x="1591" y="1229"/>
                      </a:moveTo>
                      <a:cubicBezTo>
                        <a:pt x="1591" y="1154"/>
                        <a:pt x="1652" y="1093"/>
                        <a:pt x="1728" y="1093"/>
                      </a:cubicBezTo>
                      <a:cubicBezTo>
                        <a:pt x="1804" y="1093"/>
                        <a:pt x="1867" y="1154"/>
                        <a:pt x="1867" y="1229"/>
                      </a:cubicBezTo>
                      <a:cubicBezTo>
                        <a:pt x="1867" y="1305"/>
                        <a:pt x="1804" y="1366"/>
                        <a:pt x="1728" y="1366"/>
                      </a:cubicBezTo>
                      <a:cubicBezTo>
                        <a:pt x="1652" y="1366"/>
                        <a:pt x="1591" y="1305"/>
                        <a:pt x="1591" y="1229"/>
                      </a:cubicBezTo>
                      <a:close/>
                      <a:moveTo>
                        <a:pt x="2483" y="1066"/>
                      </a:moveTo>
                      <a:cubicBezTo>
                        <a:pt x="2491" y="1068"/>
                        <a:pt x="2493" y="1078"/>
                        <a:pt x="2493" y="1085"/>
                      </a:cubicBezTo>
                      <a:cubicBezTo>
                        <a:pt x="2493" y="1085"/>
                        <a:pt x="2493" y="1085"/>
                        <a:pt x="2493" y="1323"/>
                      </a:cubicBezTo>
                      <a:cubicBezTo>
                        <a:pt x="2493" y="1333"/>
                        <a:pt x="2491" y="1341"/>
                        <a:pt x="2483" y="1345"/>
                      </a:cubicBezTo>
                      <a:cubicBezTo>
                        <a:pt x="2483" y="1345"/>
                        <a:pt x="2483" y="1345"/>
                        <a:pt x="2366" y="1386"/>
                      </a:cubicBezTo>
                      <a:cubicBezTo>
                        <a:pt x="2360" y="1388"/>
                        <a:pt x="2350" y="1398"/>
                        <a:pt x="2348" y="1405"/>
                      </a:cubicBezTo>
                      <a:cubicBezTo>
                        <a:pt x="2348" y="1405"/>
                        <a:pt x="2348" y="1405"/>
                        <a:pt x="2311" y="1492"/>
                      </a:cubicBezTo>
                      <a:cubicBezTo>
                        <a:pt x="2309" y="1498"/>
                        <a:pt x="2309" y="1513"/>
                        <a:pt x="2311" y="1521"/>
                      </a:cubicBezTo>
                      <a:cubicBezTo>
                        <a:pt x="2311" y="1521"/>
                        <a:pt x="2311" y="1521"/>
                        <a:pt x="2366" y="1635"/>
                      </a:cubicBezTo>
                      <a:cubicBezTo>
                        <a:pt x="2372" y="1643"/>
                        <a:pt x="2370" y="1655"/>
                        <a:pt x="2364" y="1659"/>
                      </a:cubicBezTo>
                      <a:cubicBezTo>
                        <a:pt x="2364" y="1659"/>
                        <a:pt x="2364" y="1659"/>
                        <a:pt x="2192" y="1828"/>
                      </a:cubicBezTo>
                      <a:cubicBezTo>
                        <a:pt x="2188" y="1835"/>
                        <a:pt x="2176" y="1839"/>
                        <a:pt x="2170" y="1833"/>
                      </a:cubicBezTo>
                      <a:cubicBezTo>
                        <a:pt x="2170" y="1833"/>
                        <a:pt x="2170" y="1833"/>
                        <a:pt x="2055" y="1780"/>
                      </a:cubicBezTo>
                      <a:cubicBezTo>
                        <a:pt x="2049" y="1775"/>
                        <a:pt x="2037" y="1777"/>
                        <a:pt x="2027" y="1780"/>
                      </a:cubicBezTo>
                      <a:cubicBezTo>
                        <a:pt x="2027" y="1780"/>
                        <a:pt x="2027" y="1780"/>
                        <a:pt x="1935" y="1820"/>
                      </a:cubicBezTo>
                      <a:cubicBezTo>
                        <a:pt x="1924" y="1826"/>
                        <a:pt x="1918" y="1839"/>
                        <a:pt x="1916" y="1847"/>
                      </a:cubicBezTo>
                      <a:cubicBezTo>
                        <a:pt x="1916" y="1847"/>
                        <a:pt x="1916" y="1847"/>
                        <a:pt x="1871" y="1975"/>
                      </a:cubicBezTo>
                      <a:cubicBezTo>
                        <a:pt x="1869" y="1981"/>
                        <a:pt x="1859" y="2008"/>
                        <a:pt x="1853" y="2008"/>
                      </a:cubicBezTo>
                      <a:cubicBezTo>
                        <a:pt x="1853" y="2008"/>
                        <a:pt x="1853" y="2008"/>
                        <a:pt x="1611" y="2008"/>
                      </a:cubicBezTo>
                      <a:cubicBezTo>
                        <a:pt x="1603" y="2008"/>
                        <a:pt x="1593" y="1981"/>
                        <a:pt x="1591" y="1975"/>
                      </a:cubicBezTo>
                      <a:cubicBezTo>
                        <a:pt x="1591" y="1975"/>
                        <a:pt x="1591" y="1975"/>
                        <a:pt x="1550" y="1839"/>
                      </a:cubicBezTo>
                      <a:cubicBezTo>
                        <a:pt x="1548" y="1828"/>
                        <a:pt x="1538" y="1820"/>
                        <a:pt x="1532" y="1816"/>
                      </a:cubicBezTo>
                      <a:cubicBezTo>
                        <a:pt x="1532" y="1816"/>
                        <a:pt x="1532" y="1816"/>
                        <a:pt x="1433" y="1777"/>
                      </a:cubicBezTo>
                      <a:cubicBezTo>
                        <a:pt x="1427" y="1773"/>
                        <a:pt x="1413" y="1773"/>
                        <a:pt x="1405" y="1777"/>
                      </a:cubicBezTo>
                      <a:cubicBezTo>
                        <a:pt x="1405" y="1777"/>
                        <a:pt x="1405" y="1777"/>
                        <a:pt x="1290" y="1833"/>
                      </a:cubicBezTo>
                      <a:cubicBezTo>
                        <a:pt x="1282" y="1839"/>
                        <a:pt x="1270" y="1835"/>
                        <a:pt x="1266" y="1828"/>
                      </a:cubicBezTo>
                      <a:cubicBezTo>
                        <a:pt x="1266" y="1828"/>
                        <a:pt x="1266" y="1828"/>
                        <a:pt x="1094" y="1659"/>
                      </a:cubicBezTo>
                      <a:cubicBezTo>
                        <a:pt x="1090" y="1655"/>
                        <a:pt x="1086" y="1643"/>
                        <a:pt x="1090" y="1635"/>
                      </a:cubicBezTo>
                      <a:cubicBezTo>
                        <a:pt x="1090" y="1635"/>
                        <a:pt x="1090" y="1635"/>
                        <a:pt x="1149" y="1513"/>
                      </a:cubicBezTo>
                      <a:cubicBezTo>
                        <a:pt x="1151" y="1506"/>
                        <a:pt x="1151" y="1494"/>
                        <a:pt x="1149" y="1486"/>
                      </a:cubicBezTo>
                      <a:cubicBezTo>
                        <a:pt x="1149" y="1486"/>
                        <a:pt x="1149" y="1486"/>
                        <a:pt x="1117" y="1405"/>
                      </a:cubicBezTo>
                      <a:cubicBezTo>
                        <a:pt x="1110" y="1398"/>
                        <a:pt x="1100" y="1388"/>
                        <a:pt x="1094" y="1386"/>
                      </a:cubicBezTo>
                      <a:cubicBezTo>
                        <a:pt x="1094" y="1386"/>
                        <a:pt x="1094" y="1386"/>
                        <a:pt x="967" y="1345"/>
                      </a:cubicBezTo>
                      <a:cubicBezTo>
                        <a:pt x="961" y="1341"/>
                        <a:pt x="947" y="1333"/>
                        <a:pt x="947" y="1323"/>
                      </a:cubicBezTo>
                      <a:cubicBezTo>
                        <a:pt x="947" y="1323"/>
                        <a:pt x="947" y="1323"/>
                        <a:pt x="947" y="1085"/>
                      </a:cubicBezTo>
                      <a:cubicBezTo>
                        <a:pt x="947" y="1078"/>
                        <a:pt x="961" y="1068"/>
                        <a:pt x="967" y="1066"/>
                      </a:cubicBezTo>
                      <a:cubicBezTo>
                        <a:pt x="967" y="1066"/>
                        <a:pt x="967" y="1066"/>
                        <a:pt x="1096" y="1021"/>
                      </a:cubicBezTo>
                      <a:cubicBezTo>
                        <a:pt x="1106" y="1019"/>
                        <a:pt x="1112" y="1011"/>
                        <a:pt x="1117" y="1003"/>
                      </a:cubicBezTo>
                      <a:cubicBezTo>
                        <a:pt x="1117" y="1003"/>
                        <a:pt x="1117" y="1003"/>
                        <a:pt x="1151" y="915"/>
                      </a:cubicBezTo>
                      <a:cubicBezTo>
                        <a:pt x="1157" y="909"/>
                        <a:pt x="1153" y="897"/>
                        <a:pt x="1151" y="889"/>
                      </a:cubicBezTo>
                      <a:cubicBezTo>
                        <a:pt x="1151" y="889"/>
                        <a:pt x="1151" y="889"/>
                        <a:pt x="1092" y="762"/>
                      </a:cubicBezTo>
                      <a:cubicBezTo>
                        <a:pt x="1086" y="754"/>
                        <a:pt x="1090" y="746"/>
                        <a:pt x="1094" y="738"/>
                      </a:cubicBezTo>
                      <a:cubicBezTo>
                        <a:pt x="1094" y="738"/>
                        <a:pt x="1094" y="738"/>
                        <a:pt x="1266" y="569"/>
                      </a:cubicBezTo>
                      <a:cubicBezTo>
                        <a:pt x="1270" y="565"/>
                        <a:pt x="1282" y="563"/>
                        <a:pt x="1290" y="565"/>
                      </a:cubicBezTo>
                      <a:cubicBezTo>
                        <a:pt x="1290" y="565"/>
                        <a:pt x="1290" y="565"/>
                        <a:pt x="1415" y="628"/>
                      </a:cubicBezTo>
                      <a:cubicBezTo>
                        <a:pt x="1423" y="630"/>
                        <a:pt x="1438" y="632"/>
                        <a:pt x="1444" y="628"/>
                      </a:cubicBezTo>
                      <a:cubicBezTo>
                        <a:pt x="1444" y="628"/>
                        <a:pt x="1444" y="628"/>
                        <a:pt x="1532" y="595"/>
                      </a:cubicBezTo>
                      <a:cubicBezTo>
                        <a:pt x="1538" y="591"/>
                        <a:pt x="1548" y="587"/>
                        <a:pt x="1550" y="579"/>
                      </a:cubicBezTo>
                      <a:cubicBezTo>
                        <a:pt x="1550" y="579"/>
                        <a:pt x="1550" y="579"/>
                        <a:pt x="1591" y="469"/>
                      </a:cubicBezTo>
                      <a:cubicBezTo>
                        <a:pt x="1593" y="459"/>
                        <a:pt x="1603" y="469"/>
                        <a:pt x="1611" y="469"/>
                      </a:cubicBezTo>
                      <a:cubicBezTo>
                        <a:pt x="1611" y="469"/>
                        <a:pt x="1611" y="469"/>
                        <a:pt x="1853" y="469"/>
                      </a:cubicBezTo>
                      <a:cubicBezTo>
                        <a:pt x="1859" y="469"/>
                        <a:pt x="1869" y="459"/>
                        <a:pt x="1871" y="469"/>
                      </a:cubicBezTo>
                      <a:cubicBezTo>
                        <a:pt x="1871" y="469"/>
                        <a:pt x="1871" y="469"/>
                        <a:pt x="1916" y="573"/>
                      </a:cubicBezTo>
                      <a:cubicBezTo>
                        <a:pt x="1918" y="579"/>
                        <a:pt x="1924" y="589"/>
                        <a:pt x="1935" y="591"/>
                      </a:cubicBezTo>
                      <a:cubicBezTo>
                        <a:pt x="1935" y="591"/>
                        <a:pt x="1935" y="591"/>
                        <a:pt x="2016" y="626"/>
                      </a:cubicBezTo>
                      <a:cubicBezTo>
                        <a:pt x="2025" y="630"/>
                        <a:pt x="2039" y="628"/>
                        <a:pt x="2045" y="626"/>
                      </a:cubicBezTo>
                      <a:cubicBezTo>
                        <a:pt x="2045" y="626"/>
                        <a:pt x="2045" y="626"/>
                        <a:pt x="2170" y="565"/>
                      </a:cubicBezTo>
                      <a:cubicBezTo>
                        <a:pt x="2176" y="563"/>
                        <a:pt x="2188" y="563"/>
                        <a:pt x="2192" y="569"/>
                      </a:cubicBezTo>
                      <a:cubicBezTo>
                        <a:pt x="2192" y="569"/>
                        <a:pt x="2192" y="569"/>
                        <a:pt x="2364" y="738"/>
                      </a:cubicBezTo>
                      <a:cubicBezTo>
                        <a:pt x="2370" y="746"/>
                        <a:pt x="2372" y="754"/>
                        <a:pt x="2366" y="762"/>
                      </a:cubicBezTo>
                      <a:cubicBezTo>
                        <a:pt x="2366" y="762"/>
                        <a:pt x="2366" y="762"/>
                        <a:pt x="2309" y="885"/>
                      </a:cubicBezTo>
                      <a:cubicBezTo>
                        <a:pt x="2305" y="893"/>
                        <a:pt x="2305" y="905"/>
                        <a:pt x="2309" y="911"/>
                      </a:cubicBezTo>
                      <a:cubicBezTo>
                        <a:pt x="2309" y="911"/>
                        <a:pt x="2309" y="911"/>
                        <a:pt x="2346" y="1003"/>
                      </a:cubicBezTo>
                      <a:cubicBezTo>
                        <a:pt x="2350" y="1011"/>
                        <a:pt x="2358" y="1019"/>
                        <a:pt x="2364" y="1021"/>
                      </a:cubicBezTo>
                      <a:cubicBezTo>
                        <a:pt x="2364" y="1021"/>
                        <a:pt x="2364" y="1021"/>
                        <a:pt x="2483" y="1066"/>
                      </a:cubicBezTo>
                      <a:close/>
                      <a:moveTo>
                        <a:pt x="1730" y="1614"/>
                      </a:moveTo>
                      <a:cubicBezTo>
                        <a:pt x="1943" y="1614"/>
                        <a:pt x="2117" y="1441"/>
                        <a:pt x="2117" y="1229"/>
                      </a:cubicBezTo>
                      <a:cubicBezTo>
                        <a:pt x="2117" y="1017"/>
                        <a:pt x="1943" y="844"/>
                        <a:pt x="1730" y="844"/>
                      </a:cubicBezTo>
                      <a:cubicBezTo>
                        <a:pt x="1517" y="844"/>
                        <a:pt x="1344" y="1017"/>
                        <a:pt x="1344" y="1229"/>
                      </a:cubicBezTo>
                      <a:cubicBezTo>
                        <a:pt x="1344" y="1441"/>
                        <a:pt x="1517" y="1614"/>
                        <a:pt x="1730" y="1614"/>
                      </a:cubicBezTo>
                      <a:close/>
                      <a:moveTo>
                        <a:pt x="454" y="536"/>
                      </a:moveTo>
                      <a:cubicBezTo>
                        <a:pt x="454" y="589"/>
                        <a:pt x="497" y="632"/>
                        <a:pt x="550" y="632"/>
                      </a:cubicBezTo>
                      <a:cubicBezTo>
                        <a:pt x="603" y="632"/>
                        <a:pt x="646" y="589"/>
                        <a:pt x="646" y="536"/>
                      </a:cubicBezTo>
                      <a:cubicBezTo>
                        <a:pt x="646" y="483"/>
                        <a:pt x="603" y="440"/>
                        <a:pt x="550" y="440"/>
                      </a:cubicBezTo>
                      <a:cubicBezTo>
                        <a:pt x="497" y="440"/>
                        <a:pt x="454" y="483"/>
                        <a:pt x="454" y="536"/>
                      </a:cubicBezTo>
                      <a:close/>
                      <a:moveTo>
                        <a:pt x="1076" y="420"/>
                      </a:moveTo>
                      <a:cubicBezTo>
                        <a:pt x="1082" y="422"/>
                        <a:pt x="1082" y="430"/>
                        <a:pt x="1082" y="434"/>
                      </a:cubicBezTo>
                      <a:cubicBezTo>
                        <a:pt x="1082" y="434"/>
                        <a:pt x="1082" y="434"/>
                        <a:pt x="1082" y="601"/>
                      </a:cubicBezTo>
                      <a:cubicBezTo>
                        <a:pt x="1082" y="608"/>
                        <a:pt x="1082" y="616"/>
                        <a:pt x="1076" y="616"/>
                      </a:cubicBezTo>
                      <a:cubicBezTo>
                        <a:pt x="1076" y="616"/>
                        <a:pt x="1076" y="616"/>
                        <a:pt x="996" y="646"/>
                      </a:cubicBezTo>
                      <a:cubicBezTo>
                        <a:pt x="992" y="646"/>
                        <a:pt x="984" y="655"/>
                        <a:pt x="982" y="659"/>
                      </a:cubicBezTo>
                      <a:cubicBezTo>
                        <a:pt x="982" y="659"/>
                        <a:pt x="982" y="659"/>
                        <a:pt x="957" y="718"/>
                      </a:cubicBezTo>
                      <a:cubicBezTo>
                        <a:pt x="955" y="726"/>
                        <a:pt x="955" y="734"/>
                        <a:pt x="957" y="740"/>
                      </a:cubicBezTo>
                      <a:cubicBezTo>
                        <a:pt x="957" y="740"/>
                        <a:pt x="957" y="740"/>
                        <a:pt x="996" y="820"/>
                      </a:cubicBezTo>
                      <a:cubicBezTo>
                        <a:pt x="998" y="824"/>
                        <a:pt x="998" y="834"/>
                        <a:pt x="994" y="836"/>
                      </a:cubicBezTo>
                      <a:cubicBezTo>
                        <a:pt x="994" y="836"/>
                        <a:pt x="994" y="836"/>
                        <a:pt x="875" y="956"/>
                      </a:cubicBezTo>
                      <a:cubicBezTo>
                        <a:pt x="871" y="958"/>
                        <a:pt x="863" y="962"/>
                        <a:pt x="859" y="958"/>
                      </a:cubicBezTo>
                      <a:cubicBezTo>
                        <a:pt x="859" y="958"/>
                        <a:pt x="859" y="958"/>
                        <a:pt x="777" y="922"/>
                      </a:cubicBezTo>
                      <a:cubicBezTo>
                        <a:pt x="771" y="917"/>
                        <a:pt x="765" y="917"/>
                        <a:pt x="757" y="924"/>
                      </a:cubicBezTo>
                      <a:cubicBezTo>
                        <a:pt x="757" y="924"/>
                        <a:pt x="757" y="924"/>
                        <a:pt x="693" y="952"/>
                      </a:cubicBezTo>
                      <a:cubicBezTo>
                        <a:pt x="687" y="952"/>
                        <a:pt x="681" y="964"/>
                        <a:pt x="681" y="968"/>
                      </a:cubicBezTo>
                      <a:cubicBezTo>
                        <a:pt x="681" y="968"/>
                        <a:pt x="681" y="968"/>
                        <a:pt x="650" y="1060"/>
                      </a:cubicBezTo>
                      <a:cubicBezTo>
                        <a:pt x="648" y="1064"/>
                        <a:pt x="642" y="1085"/>
                        <a:pt x="636" y="1085"/>
                      </a:cubicBezTo>
                      <a:cubicBezTo>
                        <a:pt x="636" y="1085"/>
                        <a:pt x="636" y="1085"/>
                        <a:pt x="468" y="1085"/>
                      </a:cubicBezTo>
                      <a:cubicBezTo>
                        <a:pt x="462" y="1085"/>
                        <a:pt x="456" y="1064"/>
                        <a:pt x="454" y="1060"/>
                      </a:cubicBezTo>
                      <a:cubicBezTo>
                        <a:pt x="454" y="1060"/>
                        <a:pt x="454" y="1060"/>
                        <a:pt x="423" y="962"/>
                      </a:cubicBezTo>
                      <a:cubicBezTo>
                        <a:pt x="421" y="954"/>
                        <a:pt x="417" y="950"/>
                        <a:pt x="409" y="948"/>
                      </a:cubicBezTo>
                      <a:cubicBezTo>
                        <a:pt x="409" y="948"/>
                        <a:pt x="409" y="948"/>
                        <a:pt x="341" y="917"/>
                      </a:cubicBezTo>
                      <a:cubicBezTo>
                        <a:pt x="337" y="915"/>
                        <a:pt x="329" y="915"/>
                        <a:pt x="323" y="917"/>
                      </a:cubicBezTo>
                      <a:cubicBezTo>
                        <a:pt x="323" y="917"/>
                        <a:pt x="323" y="917"/>
                        <a:pt x="241" y="958"/>
                      </a:cubicBezTo>
                      <a:cubicBezTo>
                        <a:pt x="235" y="962"/>
                        <a:pt x="229" y="958"/>
                        <a:pt x="223" y="956"/>
                      </a:cubicBezTo>
                      <a:cubicBezTo>
                        <a:pt x="223" y="956"/>
                        <a:pt x="223" y="956"/>
                        <a:pt x="106" y="836"/>
                      </a:cubicBezTo>
                      <a:cubicBezTo>
                        <a:pt x="100" y="834"/>
                        <a:pt x="100" y="824"/>
                        <a:pt x="102" y="820"/>
                      </a:cubicBezTo>
                      <a:cubicBezTo>
                        <a:pt x="102" y="820"/>
                        <a:pt x="102" y="820"/>
                        <a:pt x="145" y="736"/>
                      </a:cubicBezTo>
                      <a:cubicBezTo>
                        <a:pt x="147" y="730"/>
                        <a:pt x="147" y="722"/>
                        <a:pt x="145" y="716"/>
                      </a:cubicBezTo>
                      <a:cubicBezTo>
                        <a:pt x="145" y="716"/>
                        <a:pt x="145" y="716"/>
                        <a:pt x="121" y="659"/>
                      </a:cubicBezTo>
                      <a:cubicBezTo>
                        <a:pt x="119" y="655"/>
                        <a:pt x="110" y="646"/>
                        <a:pt x="102" y="646"/>
                      </a:cubicBezTo>
                      <a:cubicBezTo>
                        <a:pt x="102" y="646"/>
                        <a:pt x="102" y="646"/>
                        <a:pt x="16" y="616"/>
                      </a:cubicBezTo>
                      <a:cubicBezTo>
                        <a:pt x="12" y="616"/>
                        <a:pt x="0" y="608"/>
                        <a:pt x="0" y="601"/>
                      </a:cubicBezTo>
                      <a:cubicBezTo>
                        <a:pt x="0" y="601"/>
                        <a:pt x="0" y="601"/>
                        <a:pt x="0" y="434"/>
                      </a:cubicBezTo>
                      <a:cubicBezTo>
                        <a:pt x="0" y="430"/>
                        <a:pt x="12" y="422"/>
                        <a:pt x="16" y="420"/>
                      </a:cubicBezTo>
                      <a:cubicBezTo>
                        <a:pt x="16" y="420"/>
                        <a:pt x="16" y="420"/>
                        <a:pt x="108" y="392"/>
                      </a:cubicBezTo>
                      <a:cubicBezTo>
                        <a:pt x="112" y="390"/>
                        <a:pt x="121" y="383"/>
                        <a:pt x="121" y="377"/>
                      </a:cubicBezTo>
                      <a:cubicBezTo>
                        <a:pt x="121" y="377"/>
                        <a:pt x="121" y="377"/>
                        <a:pt x="147" y="316"/>
                      </a:cubicBezTo>
                      <a:cubicBezTo>
                        <a:pt x="149" y="312"/>
                        <a:pt x="149" y="302"/>
                        <a:pt x="147" y="298"/>
                      </a:cubicBezTo>
                      <a:cubicBezTo>
                        <a:pt x="147" y="298"/>
                        <a:pt x="147" y="298"/>
                        <a:pt x="102" y="208"/>
                      </a:cubicBezTo>
                      <a:cubicBezTo>
                        <a:pt x="100" y="204"/>
                        <a:pt x="100" y="196"/>
                        <a:pt x="106" y="192"/>
                      </a:cubicBezTo>
                      <a:cubicBezTo>
                        <a:pt x="106" y="192"/>
                        <a:pt x="106" y="192"/>
                        <a:pt x="223" y="74"/>
                      </a:cubicBezTo>
                      <a:cubicBezTo>
                        <a:pt x="229" y="69"/>
                        <a:pt x="235" y="69"/>
                        <a:pt x="241" y="72"/>
                      </a:cubicBezTo>
                      <a:cubicBezTo>
                        <a:pt x="241" y="72"/>
                        <a:pt x="241" y="72"/>
                        <a:pt x="329" y="114"/>
                      </a:cubicBezTo>
                      <a:cubicBezTo>
                        <a:pt x="335" y="116"/>
                        <a:pt x="346" y="116"/>
                        <a:pt x="350" y="114"/>
                      </a:cubicBezTo>
                      <a:cubicBezTo>
                        <a:pt x="350" y="114"/>
                        <a:pt x="350" y="114"/>
                        <a:pt x="409" y="94"/>
                      </a:cubicBezTo>
                      <a:cubicBezTo>
                        <a:pt x="417" y="90"/>
                        <a:pt x="421" y="88"/>
                        <a:pt x="423" y="82"/>
                      </a:cubicBezTo>
                      <a:cubicBezTo>
                        <a:pt x="423" y="82"/>
                        <a:pt x="423" y="82"/>
                        <a:pt x="454" y="4"/>
                      </a:cubicBezTo>
                      <a:cubicBezTo>
                        <a:pt x="456" y="0"/>
                        <a:pt x="462" y="6"/>
                        <a:pt x="468" y="6"/>
                      </a:cubicBezTo>
                      <a:cubicBezTo>
                        <a:pt x="468" y="6"/>
                        <a:pt x="468" y="6"/>
                        <a:pt x="636" y="6"/>
                      </a:cubicBezTo>
                      <a:cubicBezTo>
                        <a:pt x="642" y="6"/>
                        <a:pt x="648" y="0"/>
                        <a:pt x="650" y="4"/>
                      </a:cubicBezTo>
                      <a:cubicBezTo>
                        <a:pt x="650" y="4"/>
                        <a:pt x="650" y="4"/>
                        <a:pt x="681" y="76"/>
                      </a:cubicBezTo>
                      <a:cubicBezTo>
                        <a:pt x="681" y="82"/>
                        <a:pt x="687" y="88"/>
                        <a:pt x="693" y="88"/>
                      </a:cubicBezTo>
                      <a:cubicBezTo>
                        <a:pt x="693" y="88"/>
                        <a:pt x="693" y="88"/>
                        <a:pt x="753" y="112"/>
                      </a:cubicBezTo>
                      <a:cubicBezTo>
                        <a:pt x="757" y="114"/>
                        <a:pt x="765" y="114"/>
                        <a:pt x="771" y="112"/>
                      </a:cubicBezTo>
                      <a:cubicBezTo>
                        <a:pt x="771" y="112"/>
                        <a:pt x="771" y="112"/>
                        <a:pt x="859" y="72"/>
                      </a:cubicBezTo>
                      <a:cubicBezTo>
                        <a:pt x="863" y="69"/>
                        <a:pt x="871" y="69"/>
                        <a:pt x="875" y="74"/>
                      </a:cubicBezTo>
                      <a:cubicBezTo>
                        <a:pt x="875" y="74"/>
                        <a:pt x="875" y="74"/>
                        <a:pt x="994" y="192"/>
                      </a:cubicBezTo>
                      <a:cubicBezTo>
                        <a:pt x="998" y="196"/>
                        <a:pt x="998" y="204"/>
                        <a:pt x="996" y="208"/>
                      </a:cubicBezTo>
                      <a:cubicBezTo>
                        <a:pt x="996" y="208"/>
                        <a:pt x="996" y="208"/>
                        <a:pt x="955" y="296"/>
                      </a:cubicBezTo>
                      <a:cubicBezTo>
                        <a:pt x="953" y="300"/>
                        <a:pt x="953" y="308"/>
                        <a:pt x="955" y="314"/>
                      </a:cubicBezTo>
                      <a:cubicBezTo>
                        <a:pt x="955" y="314"/>
                        <a:pt x="955" y="314"/>
                        <a:pt x="982" y="377"/>
                      </a:cubicBezTo>
                      <a:cubicBezTo>
                        <a:pt x="984" y="383"/>
                        <a:pt x="990" y="390"/>
                        <a:pt x="994" y="392"/>
                      </a:cubicBezTo>
                      <a:cubicBezTo>
                        <a:pt x="994" y="392"/>
                        <a:pt x="994" y="392"/>
                        <a:pt x="1076" y="420"/>
                      </a:cubicBezTo>
                      <a:close/>
                      <a:moveTo>
                        <a:pt x="550" y="805"/>
                      </a:moveTo>
                      <a:cubicBezTo>
                        <a:pt x="699" y="805"/>
                        <a:pt x="820" y="685"/>
                        <a:pt x="820" y="536"/>
                      </a:cubicBezTo>
                      <a:cubicBezTo>
                        <a:pt x="820" y="387"/>
                        <a:pt x="699" y="267"/>
                        <a:pt x="550" y="267"/>
                      </a:cubicBezTo>
                      <a:cubicBezTo>
                        <a:pt x="401" y="267"/>
                        <a:pt x="280" y="387"/>
                        <a:pt x="280" y="536"/>
                      </a:cubicBezTo>
                      <a:cubicBezTo>
                        <a:pt x="280" y="685"/>
                        <a:pt x="401" y="805"/>
                        <a:pt x="550" y="80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grpSp>
        </p:grpSp>
      </p:grpSp>
      <p:cxnSp>
        <p:nvCxnSpPr>
          <p:cNvPr id="100" name="Straight Connector 99"/>
          <p:cNvCxnSpPr/>
          <p:nvPr/>
        </p:nvCxnSpPr>
        <p:spPr>
          <a:xfrm>
            <a:off x="11668071" y="1933793"/>
            <a:ext cx="0" cy="2910498"/>
          </a:xfrm>
          <a:prstGeom prst="line">
            <a:avLst/>
          </a:prstGeom>
          <a:ln w="44450" cap="rnd">
            <a:solidFill>
              <a:srgbClr val="00BCF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9248876" y="3152125"/>
            <a:ext cx="792181" cy="4209"/>
          </a:xfrm>
          <a:prstGeom prst="line">
            <a:avLst/>
          </a:prstGeom>
          <a:ln w="44450" cap="rnd">
            <a:solidFill>
              <a:srgbClr val="00BCF2"/>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18407" y="77006"/>
            <a:ext cx="11035393" cy="1223624"/>
          </a:xfrm>
        </p:spPr>
        <p:txBody>
          <a:bodyPr>
            <a:normAutofit/>
          </a:bodyPr>
          <a:lstStyle/>
          <a:p>
            <a:r>
              <a:rPr lang="en-US" sz="6000" dirty="0">
                <a:solidFill>
                  <a:schemeClr val="accent5">
                    <a:lumMod val="75000"/>
                  </a:schemeClr>
                </a:solidFill>
                <a:latin typeface="Segoe UI Light" panose="020B0502040204020203" pitchFamily="34" charset="0"/>
                <a:cs typeface="Segoe UI Light" panose="020B0502040204020203" pitchFamily="34" charset="0"/>
              </a:rPr>
              <a:t>Hybrid Identity</a:t>
            </a:r>
          </a:p>
        </p:txBody>
      </p:sp>
      <p:sp>
        <p:nvSpPr>
          <p:cNvPr id="60" name="TextBox 59"/>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272776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a:t>
            </a:r>
            <a:r>
              <a:rPr lang="en-US" sz="5400" dirty="0"/>
              <a:t>SHORT</a:t>
            </a:r>
            <a:r>
              <a:rPr lang="en-US" dirty="0"/>
              <a:t> Story…</a:t>
            </a:r>
            <a:br>
              <a:rPr lang="en-US" dirty="0"/>
            </a:br>
            <a:r>
              <a:rPr lang="en-US" dirty="0"/>
              <a:t>A Software Company</a:t>
            </a:r>
          </a:p>
        </p:txBody>
      </p:sp>
      <p:sp>
        <p:nvSpPr>
          <p:cNvPr id="3" name="Slide Number Placeholder 2"/>
          <p:cNvSpPr>
            <a:spLocks noGrp="1"/>
          </p:cNvSpPr>
          <p:nvPr>
            <p:ph type="sldNum" sz="quarter" idx="4"/>
          </p:nvPr>
        </p:nvSpPr>
        <p:spPr/>
        <p:txBody>
          <a:bodyPr/>
          <a:lstStyle/>
          <a:p>
            <a:pPr marL="0" marR="0" lvl="0" indent="0" defTabSz="896354" eaLnBrk="1" fontAlgn="auto" latinLnBrk="0" hangingPunct="1">
              <a:lnSpc>
                <a:spcPct val="100000"/>
              </a:lnSpc>
              <a:spcBef>
                <a:spcPts val="0"/>
              </a:spcBef>
              <a:spcAft>
                <a:spcPts val="0"/>
              </a:spcAft>
              <a:buClrTx/>
              <a:buSzTx/>
              <a:buFontTx/>
              <a:buNone/>
              <a:tabLst/>
              <a:defRPr/>
            </a:pPr>
            <a:fld id="{7EFC24D6-DB8F-6B44-BA5A-9BEC68C15CAA}" type="slidenum">
              <a:rPr kumimoji="0" lang="en-US" sz="1800" b="0" i="0" u="none" strike="noStrike" kern="0" cap="none" spc="0" normalizeH="0" baseline="0" noProof="0" smtClean="0">
                <a:ln>
                  <a:noFill/>
                </a:ln>
                <a:gradFill>
                  <a:gsLst>
                    <a:gs pos="12245">
                      <a:srgbClr val="000000">
                        <a:lumMod val="0"/>
                      </a:srgbClr>
                    </a:gs>
                    <a:gs pos="45000">
                      <a:srgbClr val="000000">
                        <a:lumMod val="0"/>
                      </a:srgbClr>
                    </a:gs>
                  </a:gsLst>
                  <a:lin ang="5400000" scaled="0"/>
                </a:gradFill>
                <a:effectLst/>
                <a:uLnTx/>
                <a:uFillTx/>
              </a:rPr>
              <a:pPr marL="0" marR="0" lvl="0" indent="0" defTabSz="896354"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gradFill>
                <a:gsLst>
                  <a:gs pos="12245">
                    <a:srgbClr val="000000">
                      <a:lumMod val="0"/>
                    </a:srgbClr>
                  </a:gs>
                  <a:gs pos="45000">
                    <a:srgbClr val="000000">
                      <a:lumMod val="0"/>
                    </a:srgbClr>
                  </a:gs>
                </a:gsLst>
                <a:lin ang="5400000" scaled="0"/>
              </a:gradFill>
              <a:effectLst/>
              <a:uLnTx/>
              <a:uFillTx/>
            </a:endParaRPr>
          </a:p>
        </p:txBody>
      </p:sp>
      <p:sp>
        <p:nvSpPr>
          <p:cNvPr id="5" name="Round Same Side Corner Rectangle 4"/>
          <p:cNvSpPr/>
          <p:nvPr/>
        </p:nvSpPr>
        <p:spPr bwMode="auto">
          <a:xfrm>
            <a:off x="442558" y="5074334"/>
            <a:ext cx="10983442" cy="1718182"/>
          </a:xfrm>
          <a:prstGeom prst="round2SameRect">
            <a:avLst/>
          </a:prstGeom>
          <a:solidFill>
            <a:schemeClr val="accent1"/>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3600" b="0" i="0" u="none" strike="noStrike" kern="0" cap="none" spc="0" normalizeH="0" baseline="0" noProof="0" dirty="0">
                <a:ln>
                  <a:noFill/>
                </a:ln>
                <a:solidFill>
                  <a:schemeClr val="tx1"/>
                </a:solidFill>
                <a:effectLst/>
                <a:uLnTx/>
                <a:uFillTx/>
              </a:rPr>
              <a:t>Everything can change in a very short period of time and we in the IT and Security business need to be able to change to keep up with it.</a:t>
            </a:r>
            <a:endParaRPr kumimoji="0" lang="en-US" sz="3600"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Tree>
    <p:extLst>
      <p:ext uri="{BB962C8B-B14F-4D97-AF65-F5344CB8AC3E}">
        <p14:creationId xmlns:p14="http://schemas.microsoft.com/office/powerpoint/2010/main" val="1492878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318" y="1614102"/>
            <a:ext cx="3473681" cy="4277932"/>
          </a:xfrm>
          <a:prstGeom prst="rect">
            <a:avLst/>
          </a:prstGeom>
        </p:spPr>
      </p:pic>
      <p:sp>
        <p:nvSpPr>
          <p:cNvPr id="2" name="Title 1"/>
          <p:cNvSpPr>
            <a:spLocks noGrp="1"/>
          </p:cNvSpPr>
          <p:nvPr>
            <p:ph type="title"/>
          </p:nvPr>
        </p:nvSpPr>
        <p:spPr>
          <a:xfrm>
            <a:off x="419100" y="264383"/>
            <a:ext cx="10515600" cy="1325563"/>
          </a:xfrm>
        </p:spPr>
        <p:txBody>
          <a:bodyPr>
            <a:noAutofit/>
          </a:bodyPr>
          <a:lstStyle/>
          <a:p>
            <a:r>
              <a:rPr lang="en-US" sz="3200" dirty="0"/>
              <a:t>Azure Certification Jump Start</a:t>
            </a:r>
            <a:br>
              <a:rPr lang="en-US" sz="3200" dirty="0"/>
            </a:br>
            <a:r>
              <a:rPr lang="en-US" sz="3600" dirty="0"/>
              <a:t>70-534 Architecting Microsoft Azure Solutions</a:t>
            </a:r>
            <a:br>
              <a:rPr lang="en-US" sz="3600" dirty="0"/>
            </a:br>
            <a:endParaRPr lang="en-US" sz="3600" u="sng" dirty="0">
              <a:solidFill>
                <a:srgbClr val="0070C0"/>
              </a:solidFill>
            </a:endParaRPr>
          </a:p>
        </p:txBody>
      </p:sp>
      <p:sp>
        <p:nvSpPr>
          <p:cNvPr id="3" name="Content Placeholder 2"/>
          <p:cNvSpPr>
            <a:spLocks noGrp="1"/>
          </p:cNvSpPr>
          <p:nvPr>
            <p:ph idx="1"/>
          </p:nvPr>
        </p:nvSpPr>
        <p:spPr>
          <a:xfrm>
            <a:off x="419100" y="1254392"/>
            <a:ext cx="10515600" cy="4351338"/>
          </a:xfrm>
        </p:spPr>
        <p:txBody>
          <a:bodyPr>
            <a:noAutofit/>
          </a:bodyPr>
          <a:lstStyle/>
          <a:p>
            <a:pPr marL="0" indent="0">
              <a:lnSpc>
                <a:spcPct val="100000"/>
              </a:lnSpc>
              <a:buNone/>
            </a:pPr>
            <a:r>
              <a:rPr lang="en-US" sz="1400" dirty="0"/>
              <a:t>8:00 Registration, Breakfast, Networking and say thanks to our sponsors</a:t>
            </a:r>
          </a:p>
          <a:p>
            <a:pPr marL="0" indent="0">
              <a:lnSpc>
                <a:spcPct val="100000"/>
              </a:lnSpc>
              <a:buNone/>
            </a:pPr>
            <a:r>
              <a:rPr lang="en-US" sz="1800" b="1" dirty="0"/>
              <a:t>8:30 Sharp: </a:t>
            </a:r>
            <a:r>
              <a:rPr lang="en-US" sz="1400" dirty="0"/>
              <a:t>70-534 Introduction &amp; </a:t>
            </a:r>
            <a:r>
              <a:rPr lang="en-US" sz="1400" b="1" dirty="0"/>
              <a:t>Exam Tips and Tricks</a:t>
            </a:r>
            <a:r>
              <a:rPr lang="en-US" sz="1400" dirty="0"/>
              <a:t> (Don’t be late!!!!)</a:t>
            </a:r>
          </a:p>
          <a:p>
            <a:pPr marL="0" indent="0">
              <a:lnSpc>
                <a:spcPct val="100000"/>
              </a:lnSpc>
              <a:buNone/>
            </a:pPr>
            <a:r>
              <a:rPr lang="en-US" sz="1400" dirty="0"/>
              <a:t>9:15 </a:t>
            </a:r>
            <a:r>
              <a:rPr lang="en-US" sz="1400" u="sng" dirty="0">
                <a:hlinkClick r:id="rId4"/>
              </a:rPr>
              <a:t>Design Microsoft Azure infrastructure and networking (15–20%)</a:t>
            </a:r>
            <a:r>
              <a:rPr lang="en-US" sz="1400" dirty="0"/>
              <a:t> </a:t>
            </a:r>
          </a:p>
          <a:p>
            <a:pPr marL="0" indent="0">
              <a:lnSpc>
                <a:spcPct val="100000"/>
              </a:lnSpc>
              <a:buNone/>
            </a:pPr>
            <a:r>
              <a:rPr lang="en-US" sz="1400" dirty="0"/>
              <a:t>10:15 </a:t>
            </a:r>
            <a:r>
              <a:rPr lang="en-US" sz="1400" u="sng" dirty="0">
                <a:hlinkClick r:id="rId4"/>
              </a:rPr>
              <a:t>Secure resources (15–20%)</a:t>
            </a:r>
            <a:r>
              <a:rPr lang="en-US" sz="1400" dirty="0"/>
              <a:t> </a:t>
            </a:r>
          </a:p>
          <a:p>
            <a:pPr marL="0" indent="0">
              <a:lnSpc>
                <a:spcPct val="100000"/>
              </a:lnSpc>
              <a:buNone/>
            </a:pPr>
            <a:r>
              <a:rPr lang="en-US" sz="1400" dirty="0"/>
              <a:t>11:15 </a:t>
            </a:r>
            <a:r>
              <a:rPr lang="en-US" sz="1400" u="sng" dirty="0">
                <a:hlinkClick r:id="rId4"/>
              </a:rPr>
              <a:t>Design websites (15–20%)</a:t>
            </a:r>
            <a:r>
              <a:rPr lang="en-US" sz="1400" dirty="0"/>
              <a:t>  </a:t>
            </a:r>
          </a:p>
          <a:p>
            <a:pPr marL="0" indent="0">
              <a:lnSpc>
                <a:spcPct val="100000"/>
              </a:lnSpc>
              <a:buNone/>
            </a:pPr>
            <a:r>
              <a:rPr lang="en-US" sz="1400" dirty="0"/>
              <a:t>12:00 Lunch &amp; Meet Sponsors &amp; Networking </a:t>
            </a:r>
          </a:p>
          <a:p>
            <a:pPr marL="0" indent="0">
              <a:lnSpc>
                <a:spcPct val="100000"/>
              </a:lnSpc>
              <a:buNone/>
            </a:pPr>
            <a:r>
              <a:rPr lang="en-US" sz="1400" dirty="0"/>
              <a:t>1:00 Labs &amp; Special Tribute (Hands-On-Labs - Bring your laptops &amp; Power)</a:t>
            </a:r>
          </a:p>
          <a:p>
            <a:pPr marL="0" indent="0">
              <a:lnSpc>
                <a:spcPct val="100000"/>
              </a:lnSpc>
              <a:buNone/>
            </a:pPr>
            <a:r>
              <a:rPr lang="en-US" sz="1400" dirty="0"/>
              <a:t>1:45 </a:t>
            </a:r>
            <a:r>
              <a:rPr lang="en-US" sz="1400" u="sng" dirty="0">
                <a:hlinkClick r:id="rId4"/>
              </a:rPr>
              <a:t>Design an application storage and data access strategy (15–20%)</a:t>
            </a:r>
            <a:endParaRPr lang="en-US" sz="1400" dirty="0"/>
          </a:p>
          <a:p>
            <a:pPr marL="0" indent="0">
              <a:lnSpc>
                <a:spcPct val="100000"/>
              </a:lnSpc>
              <a:buNone/>
            </a:pPr>
            <a:r>
              <a:rPr lang="en-US" sz="1400" dirty="0"/>
              <a:t>2:45 </a:t>
            </a:r>
            <a:r>
              <a:rPr lang="en-US" sz="1400" u="sng" dirty="0">
                <a:hlinkClick r:id="rId4"/>
              </a:rPr>
              <a:t>Design an advanced application (15–20%)</a:t>
            </a:r>
            <a:endParaRPr lang="en-US" sz="1400" u="sng" dirty="0"/>
          </a:p>
          <a:p>
            <a:pPr marL="0" indent="0">
              <a:lnSpc>
                <a:spcPct val="100000"/>
              </a:lnSpc>
              <a:buNone/>
            </a:pPr>
            <a:r>
              <a:rPr lang="en-US" sz="1400" dirty="0"/>
              <a:t>3:45 </a:t>
            </a:r>
            <a:r>
              <a:rPr lang="en-US" sz="1400" u="sng" dirty="0">
                <a:hlinkClick r:id="rId4"/>
              </a:rPr>
              <a:t>Design a management, monitoring, and business continuity strategy (15–20%)</a:t>
            </a:r>
            <a:r>
              <a:rPr lang="en-US" sz="1400" dirty="0"/>
              <a:t> – hardest module plan on staying</a:t>
            </a:r>
          </a:p>
          <a:p>
            <a:pPr marL="0" indent="0">
              <a:lnSpc>
                <a:spcPct val="100000"/>
              </a:lnSpc>
              <a:buNone/>
            </a:pPr>
            <a:r>
              <a:rPr lang="en-US" sz="1400" dirty="0"/>
              <a:t>5:15 Evaluations, Book Signing and Social</a:t>
            </a:r>
          </a:p>
          <a:p>
            <a:pPr marL="0" lvl="0" indent="0">
              <a:buNone/>
            </a:pPr>
            <a:r>
              <a:rPr lang="en-US" sz="1400" u="sng" dirty="0"/>
              <a:t>Registration</a:t>
            </a:r>
            <a:r>
              <a:rPr lang="en-US" sz="1400" dirty="0"/>
              <a:t> </a:t>
            </a:r>
            <a:r>
              <a:rPr lang="en-US" sz="1400" b="1" dirty="0"/>
              <a:t>$25 Fee </a:t>
            </a:r>
            <a:r>
              <a:rPr lang="en-US" sz="1400" dirty="0"/>
              <a:t>covers materials and food. </a:t>
            </a:r>
          </a:p>
          <a:p>
            <a:pPr marL="0" lvl="0" indent="0">
              <a:lnSpc>
                <a:spcPct val="100000"/>
              </a:lnSpc>
              <a:buNone/>
            </a:pPr>
            <a:r>
              <a:rPr lang="en-US" sz="2400" dirty="0"/>
              <a:t>Registration Opening Soon:</a:t>
            </a:r>
            <a:br>
              <a:rPr lang="en-US" sz="2400" dirty="0"/>
            </a:br>
            <a:r>
              <a:rPr lang="en-US" sz="2400" dirty="0"/>
              <a:t>Email </a:t>
            </a:r>
            <a:r>
              <a:rPr lang="en-US" sz="2400" dirty="0">
                <a:hlinkClick r:id="rId5"/>
              </a:rPr>
              <a:t>itproguru@Microsoft.com</a:t>
            </a:r>
            <a:r>
              <a:rPr lang="en-US" sz="2400" dirty="0"/>
              <a:t> to get an invite</a:t>
            </a:r>
          </a:p>
        </p:txBody>
      </p:sp>
      <p:sp>
        <p:nvSpPr>
          <p:cNvPr id="5" name="Rectangle 4"/>
          <p:cNvSpPr/>
          <p:nvPr/>
        </p:nvSpPr>
        <p:spPr>
          <a:xfrm>
            <a:off x="838033" y="6292667"/>
            <a:ext cx="7419018" cy="523220"/>
          </a:xfrm>
          <a:prstGeom prst="rect">
            <a:avLst/>
          </a:prstGeom>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70C0"/>
                </a:solidFill>
                <a:effectLst/>
                <a:uLnTx/>
                <a:uFillTx/>
              </a:rPr>
              <a:t>Dec 7</a:t>
            </a:r>
            <a:r>
              <a:rPr kumimoji="0" lang="en-US" sz="2800" b="1" i="0" u="none" strike="noStrike" kern="0" cap="none" spc="0" normalizeH="0" baseline="30000" noProof="0" dirty="0">
                <a:ln>
                  <a:noFill/>
                </a:ln>
                <a:solidFill>
                  <a:srgbClr val="0070C0"/>
                </a:solidFill>
                <a:effectLst/>
                <a:uLnTx/>
                <a:uFillTx/>
              </a:rPr>
              <a:t>th</a:t>
            </a:r>
            <a:r>
              <a:rPr kumimoji="0" lang="en-US" sz="2800" b="1" i="0" u="none" strike="noStrike" kern="0" cap="none" spc="0" normalizeH="0" baseline="0" noProof="0" dirty="0">
                <a:ln>
                  <a:noFill/>
                </a:ln>
                <a:solidFill>
                  <a:srgbClr val="0070C0"/>
                </a:solidFill>
                <a:effectLst/>
                <a:uLnTx/>
                <a:uFillTx/>
              </a:rPr>
              <a:t> 2015 – Microsoft – 11 Times Square NYC</a:t>
            </a:r>
            <a:endParaRPr kumimoji="0" lang="en-US" sz="2800" b="0" i="0" u="none" strike="noStrike" kern="0" cap="none" spc="0" normalizeH="0" baseline="0" noProof="0" dirty="0">
              <a:ln>
                <a:noFill/>
              </a:ln>
              <a:solidFill>
                <a:srgbClr val="0070C0"/>
              </a:solidFill>
              <a:effectLst/>
              <a:uLnTx/>
              <a:uFillTx/>
            </a:endParaRPr>
          </a:p>
        </p:txBody>
      </p:sp>
      <p:sp>
        <p:nvSpPr>
          <p:cNvPr id="6" name="Explosion 1 5"/>
          <p:cNvSpPr/>
          <p:nvPr/>
        </p:nvSpPr>
        <p:spPr>
          <a:xfrm>
            <a:off x="5676900" y="1084545"/>
            <a:ext cx="3182415" cy="2813120"/>
          </a:xfrm>
          <a:prstGeom prst="irregularSeal1">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tx1"/>
                </a:solidFill>
                <a:effectLst/>
                <a:uLnTx/>
                <a:uFillTx/>
              </a:rPr>
              <a:t>All Attendees Go Home With The Book &amp; Autograph!!!</a:t>
            </a:r>
          </a:p>
        </p:txBody>
      </p:sp>
      <p:sp>
        <p:nvSpPr>
          <p:cNvPr id="7" name="TextBox 6"/>
          <p:cNvSpPr txBox="1"/>
          <p:nvPr/>
        </p:nvSpPr>
        <p:spPr>
          <a:xfrm>
            <a:off x="8718318" y="5966846"/>
            <a:ext cx="3359382"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Brought to you By: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@ITProGuru</a:t>
            </a:r>
          </a:p>
        </p:txBody>
      </p:sp>
      <p:sp>
        <p:nvSpPr>
          <p:cNvPr id="11" name="Rectangle 10"/>
          <p:cNvSpPr/>
          <p:nvPr/>
        </p:nvSpPr>
        <p:spPr>
          <a:xfrm>
            <a:off x="8718318" y="3972477"/>
            <a:ext cx="3470822"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Segoe UI" panose="020B0502040204020203" pitchFamily="34" charset="0"/>
              </a:rPr>
              <a:t>http://www.amazon.com/dp/0735697442/ref=rdr_ext_tmb</a:t>
            </a:r>
            <a:endParaRPr kumimoji="0" lang="en-US" sz="1000" b="0" i="0" u="none" strike="noStrike" kern="0" cap="none" spc="0" normalizeH="0" baseline="0" noProof="0" dirty="0">
              <a:ln>
                <a:noFill/>
              </a:ln>
              <a:solidFill>
                <a:sysClr val="windowText" lastClr="000000"/>
              </a:solidFill>
              <a:effectLst/>
              <a:uLnTx/>
              <a:uFillTx/>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1774" y="-144852"/>
            <a:ext cx="3803910" cy="1399244"/>
          </a:xfrm>
          <a:prstGeom prst="rect">
            <a:avLst/>
          </a:prstGeom>
        </p:spPr>
      </p:pic>
    </p:spTree>
    <p:extLst>
      <p:ext uri="{BB962C8B-B14F-4D97-AF65-F5344CB8AC3E}">
        <p14:creationId xmlns:p14="http://schemas.microsoft.com/office/powerpoint/2010/main" val="1672576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9" name="Shel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gray">
          <a:xfrm>
            <a:off x="866" y="4284726"/>
            <a:ext cx="12190271" cy="2576373"/>
          </a:xfrm>
          <a:prstGeom prst="rect">
            <a:avLst/>
          </a:prstGeom>
        </p:spPr>
      </p:pic>
      <p:pic>
        <p:nvPicPr>
          <p:cNvPr id="30" name="PPI"/>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ltGray">
          <a:xfrm>
            <a:off x="188747" y="358151"/>
            <a:ext cx="5235031" cy="3193826"/>
          </a:xfrm>
          <a:prstGeom prst="rect">
            <a:avLst/>
          </a:prstGeom>
        </p:spPr>
      </p:pic>
      <p:pic>
        <p:nvPicPr>
          <p:cNvPr id="12" name="2-in-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7784" y="4119187"/>
            <a:ext cx="1798805" cy="1204704"/>
          </a:xfrm>
          <a:prstGeom prst="rect">
            <a:avLst/>
          </a:prstGeom>
        </p:spPr>
      </p:pic>
      <p:pic>
        <p:nvPicPr>
          <p:cNvPr id="13" name="Deskto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6031" y="3248905"/>
            <a:ext cx="2536776" cy="1865375"/>
          </a:xfrm>
          <a:prstGeom prst="rect">
            <a:avLst/>
          </a:prstGeom>
        </p:spPr>
      </p:pic>
      <p:pic>
        <p:nvPicPr>
          <p:cNvPr id="17" name="Small Table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5252" y="4103771"/>
            <a:ext cx="812775" cy="1049062"/>
          </a:xfrm>
          <a:prstGeom prst="rect">
            <a:avLst/>
          </a:prstGeom>
        </p:spPr>
      </p:pic>
      <p:pic>
        <p:nvPicPr>
          <p:cNvPr id="14" name="Large Table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8868" y="4373967"/>
            <a:ext cx="1192910" cy="732846"/>
          </a:xfrm>
          <a:prstGeom prst="rect">
            <a:avLst/>
          </a:prstGeom>
        </p:spPr>
      </p:pic>
      <p:pic>
        <p:nvPicPr>
          <p:cNvPr id="15" name="Phable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993" y="4394545"/>
            <a:ext cx="836499" cy="682147"/>
          </a:xfrm>
          <a:prstGeom prst="rect">
            <a:avLst/>
          </a:prstGeom>
        </p:spPr>
      </p:pic>
      <p:pic>
        <p:nvPicPr>
          <p:cNvPr id="16" name="Phon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5972" y="4538110"/>
            <a:ext cx="540239" cy="526146"/>
          </a:xfrm>
          <a:prstGeom prst="rect">
            <a:avLst/>
          </a:prstGeom>
        </p:spPr>
      </p:pic>
      <p:pic>
        <p:nvPicPr>
          <p:cNvPr id="18" name="Lapto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74897" y="3986186"/>
            <a:ext cx="1891904" cy="1068708"/>
          </a:xfrm>
          <a:prstGeom prst="rect">
            <a:avLst/>
          </a:prstGeom>
        </p:spPr>
      </p:pic>
      <p:pic>
        <p:nvPicPr>
          <p:cNvPr id="36" name="Io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8782" y="4625029"/>
            <a:ext cx="636355" cy="461570"/>
          </a:xfrm>
          <a:prstGeom prst="rect">
            <a:avLst/>
          </a:prstGeom>
        </p:spPr>
      </p:pic>
      <p:pic>
        <p:nvPicPr>
          <p:cNvPr id="3" name="Xbox"/>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65375" y="2968331"/>
            <a:ext cx="2933364" cy="2108916"/>
          </a:xfrm>
          <a:prstGeom prst="rect">
            <a:avLst/>
          </a:prstGeom>
        </p:spPr>
      </p:pic>
      <p:sp>
        <p:nvSpPr>
          <p:cNvPr id="5" name="txt One product family"/>
          <p:cNvSpPr txBox="1"/>
          <p:nvPr/>
        </p:nvSpPr>
        <p:spPr>
          <a:xfrm>
            <a:off x="597839" y="5840162"/>
            <a:ext cx="4084049" cy="788016"/>
          </a:xfrm>
          <a:prstGeom prst="rect">
            <a:avLst/>
          </a:prstGeom>
          <a:noFill/>
        </p:spPr>
        <p:txBody>
          <a:bodyPr wrap="none" lIns="179259" tIns="143407" rIns="179259" bIns="143407"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3528"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One product family</a:t>
            </a:r>
          </a:p>
        </p:txBody>
      </p:sp>
      <p:sp>
        <p:nvSpPr>
          <p:cNvPr id="40" name="txt One platform"/>
          <p:cNvSpPr txBox="1"/>
          <p:nvPr/>
        </p:nvSpPr>
        <p:spPr>
          <a:xfrm>
            <a:off x="5393661" y="5840162"/>
            <a:ext cx="2952362" cy="788016"/>
          </a:xfrm>
          <a:prstGeom prst="rect">
            <a:avLst/>
          </a:prstGeom>
          <a:noFill/>
        </p:spPr>
        <p:txBody>
          <a:bodyPr wrap="none" lIns="179259" tIns="143407" rIns="179259" bIns="143407"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3528"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One platform</a:t>
            </a:r>
          </a:p>
        </p:txBody>
      </p:sp>
      <p:sp>
        <p:nvSpPr>
          <p:cNvPr id="42" name="txt One store"/>
          <p:cNvSpPr txBox="1"/>
          <p:nvPr/>
        </p:nvSpPr>
        <p:spPr>
          <a:xfrm>
            <a:off x="9074842" y="5840162"/>
            <a:ext cx="2269709" cy="788016"/>
          </a:xfrm>
          <a:prstGeom prst="rect">
            <a:avLst/>
          </a:prstGeom>
          <a:noFill/>
        </p:spPr>
        <p:txBody>
          <a:bodyPr wrap="none" lIns="179259" tIns="143407" rIns="179259" bIns="143407"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3528"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Light"/>
                <a:ea typeface="+mn-ea"/>
                <a:cs typeface="+mn-cs"/>
              </a:rPr>
              <a:t>One store</a:t>
            </a:r>
          </a:p>
        </p:txBody>
      </p:sp>
      <p:pic>
        <p:nvPicPr>
          <p:cNvPr id="19" name="Windows 10 logo"/>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541429" y="2732092"/>
            <a:ext cx="7380358" cy="1482006"/>
          </a:xfrm>
          <a:prstGeom prst="rect">
            <a:avLst/>
          </a:prstGeom>
        </p:spPr>
      </p:pic>
      <p:pic>
        <p:nvPicPr>
          <p:cNvPr id="2" name="Picture 1"/>
          <p:cNvPicPr>
            <a:picLocks noChangeAspect="1"/>
          </p:cNvPicPr>
          <p:nvPr/>
        </p:nvPicPr>
        <p:blipFill>
          <a:blip r:embed="rId15"/>
          <a:stretch>
            <a:fillRect/>
          </a:stretch>
        </p:blipFill>
        <p:spPr>
          <a:xfrm>
            <a:off x="6543844" y="1913071"/>
            <a:ext cx="1949737" cy="944817"/>
          </a:xfrm>
          <a:prstGeom prst="rect">
            <a:avLst/>
          </a:prstGeom>
        </p:spPr>
      </p:pic>
      <p:sp>
        <p:nvSpPr>
          <p:cNvPr id="20" name="TextBox 19"/>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1304233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19"/>
                                        </p:tgtEl>
                                      </p:cBhvr>
                                      <p:by x="65000" y="65000"/>
                                    </p:animScale>
                                  </p:childTnLst>
                                </p:cTn>
                              </p:par>
                              <p:par>
                                <p:cTn id="7" presetID="64" presetClass="path" presetSubtype="0" accel="50000" decel="50000" fill="hold" nodeType="withEffect">
                                  <p:stCondLst>
                                    <p:cond delay="0"/>
                                  </p:stCondLst>
                                  <p:childTnLst>
                                    <p:animMotion origin="layout" path="M 4.79167E-6 -1.48148E-6 L 0.36796 -0.3375 " pathEditMode="relative" rAng="0" ptsTypes="AA">
                                      <p:cBhvr>
                                        <p:cTn id="8" dur="1000" fill="hold"/>
                                        <p:tgtEl>
                                          <p:spTgt spid="19"/>
                                        </p:tgtEl>
                                        <p:attrNameLst>
                                          <p:attrName>ppt_x</p:attrName>
                                          <p:attrName>ppt_y</p:attrName>
                                        </p:attrNameLst>
                                      </p:cBhvr>
                                      <p:rCtr x="18398" y="-16875"/>
                                    </p:animMotion>
                                  </p:childTnLst>
                                </p:cTn>
                              </p:par>
                              <p:par>
                                <p:cTn id="9" presetID="10" presetClass="entr" presetSubtype="0"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par>
                                <p:cTn id="12" presetID="10" presetClass="entr" presetSubtype="0" fill="hold" nodeType="withEffect">
                                  <p:stCondLst>
                                    <p:cond delay="75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42" presetClass="path" presetSubtype="0" decel="100000" fill="hold" nodeType="withEffect">
                                  <p:stCondLst>
                                    <p:cond delay="750"/>
                                  </p:stCondLst>
                                  <p:childTnLst>
                                    <p:animMotion origin="layout" path="M -0.03945 -0.00046 L 3.60225E-6 4.7163E-6 " pathEditMode="relative" rAng="0" ptsTypes="AA">
                                      <p:cBhvr>
                                        <p:cTn id="16" dur="600" fill="hold"/>
                                        <p:tgtEl>
                                          <p:spTgt spid="36"/>
                                        </p:tgtEl>
                                        <p:attrNameLst>
                                          <p:attrName>ppt_x</p:attrName>
                                          <p:attrName>ppt_y</p:attrName>
                                        </p:attrNameLst>
                                      </p:cBhvr>
                                      <p:rCtr x="1966" y="23"/>
                                    </p:animMotion>
                                  </p:childTnLst>
                                </p:cTn>
                              </p:par>
                              <p:par>
                                <p:cTn id="17" presetID="10" presetClass="entr" presetSubtype="0" fill="hold" nodeType="withEffect">
                                  <p:stCondLst>
                                    <p:cond delay="85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42" presetClass="path" presetSubtype="0" decel="100000" fill="hold" nodeType="withEffect">
                                  <p:stCondLst>
                                    <p:cond delay="850"/>
                                  </p:stCondLst>
                                  <p:childTnLst>
                                    <p:animMotion origin="layout" path="M -0.03945 -0.00045 L 2.47383E-6 -1.57059E-6 " pathEditMode="relative" rAng="0" ptsTypes="AA">
                                      <p:cBhvr>
                                        <p:cTn id="21" dur="600" fill="hold"/>
                                        <p:tgtEl>
                                          <p:spTgt spid="16"/>
                                        </p:tgtEl>
                                        <p:attrNameLst>
                                          <p:attrName>ppt_x</p:attrName>
                                          <p:attrName>ppt_y</p:attrName>
                                        </p:attrNameLst>
                                      </p:cBhvr>
                                      <p:rCtr x="1966" y="23"/>
                                    </p:animMotion>
                                  </p:childTnLst>
                                </p:cTn>
                              </p:par>
                              <p:par>
                                <p:cTn id="22" presetID="10" presetClass="entr" presetSubtype="0" fill="hold" nodeType="withEffect">
                                  <p:stCondLst>
                                    <p:cond delay="9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42" presetClass="path" presetSubtype="0" decel="100000" fill="hold" nodeType="withEffect">
                                  <p:stCondLst>
                                    <p:cond delay="950"/>
                                  </p:stCondLst>
                                  <p:childTnLst>
                                    <p:animMotion origin="layout" path="M -0.03945 -0.00045 L 3.24228E-6 8.85157E-7 " pathEditMode="relative" rAng="0" ptsTypes="AA">
                                      <p:cBhvr>
                                        <p:cTn id="26" dur="600" fill="hold"/>
                                        <p:tgtEl>
                                          <p:spTgt spid="15"/>
                                        </p:tgtEl>
                                        <p:attrNameLst>
                                          <p:attrName>ppt_x</p:attrName>
                                          <p:attrName>ppt_y</p:attrName>
                                        </p:attrNameLst>
                                      </p:cBhvr>
                                      <p:rCtr x="1966" y="23"/>
                                    </p:animMotion>
                                  </p:childTnLst>
                                </p:cTn>
                              </p:par>
                              <p:par>
                                <p:cTn id="27" presetID="10" presetClass="entr" presetSubtype="0" fill="hold" nodeType="withEffect">
                                  <p:stCondLst>
                                    <p:cond delay="105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42" presetClass="path" presetSubtype="0" decel="100000" fill="hold" nodeType="withEffect">
                                  <p:stCondLst>
                                    <p:cond delay="1050"/>
                                  </p:stCondLst>
                                  <p:childTnLst>
                                    <p:animMotion origin="layout" path="M -0.03944 -0.00046 L -1.00077E-6 1.34816E-6 " pathEditMode="relative" rAng="0" ptsTypes="AA">
                                      <p:cBhvr>
                                        <p:cTn id="31" dur="600" fill="hold"/>
                                        <p:tgtEl>
                                          <p:spTgt spid="17"/>
                                        </p:tgtEl>
                                        <p:attrNameLst>
                                          <p:attrName>ppt_x</p:attrName>
                                          <p:attrName>ppt_y</p:attrName>
                                        </p:attrNameLst>
                                      </p:cBhvr>
                                      <p:rCtr x="1966" y="23"/>
                                    </p:animMotion>
                                  </p:childTnLst>
                                </p:cTn>
                              </p:par>
                              <p:par>
                                <p:cTn id="32" presetID="10" presetClass="entr" presetSubtype="0" fill="hold" nodeType="withEffect">
                                  <p:stCondLst>
                                    <p:cond delay="115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42" presetClass="path" presetSubtype="0" decel="100000" fill="hold" nodeType="withEffect">
                                  <p:stCondLst>
                                    <p:cond delay="1150"/>
                                  </p:stCondLst>
                                  <p:childTnLst>
                                    <p:animMotion origin="layout" path="M -0.03944 -0.00045 L -1.36074E-6 -3.04131E-6 " pathEditMode="relative" rAng="0" ptsTypes="AA">
                                      <p:cBhvr>
                                        <p:cTn id="36" dur="600" fill="hold"/>
                                        <p:tgtEl>
                                          <p:spTgt spid="14"/>
                                        </p:tgtEl>
                                        <p:attrNameLst>
                                          <p:attrName>ppt_x</p:attrName>
                                          <p:attrName>ppt_y</p:attrName>
                                        </p:attrNameLst>
                                      </p:cBhvr>
                                      <p:rCtr x="1966" y="23"/>
                                    </p:animMotion>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42" presetClass="path" presetSubtype="0" decel="100000" fill="hold" nodeType="withEffect">
                                  <p:stCondLst>
                                    <p:cond delay="1250"/>
                                  </p:stCondLst>
                                  <p:childTnLst>
                                    <p:animMotion origin="layout" path="M -0.03945 -0.00046 L 3.04315E-6 3.55424E-6 " pathEditMode="relative" rAng="0" ptsTypes="AA">
                                      <p:cBhvr>
                                        <p:cTn id="41" dur="600" fill="hold"/>
                                        <p:tgtEl>
                                          <p:spTgt spid="12"/>
                                        </p:tgtEl>
                                        <p:attrNameLst>
                                          <p:attrName>ppt_x</p:attrName>
                                          <p:attrName>ppt_y</p:attrName>
                                        </p:attrNameLst>
                                      </p:cBhvr>
                                      <p:rCtr x="1966" y="23"/>
                                    </p:animMotion>
                                  </p:childTnLst>
                                </p:cTn>
                              </p:par>
                              <p:par>
                                <p:cTn id="42" presetID="10" presetClass="entr" presetSubtype="0" fill="hold" nodeType="withEffect">
                                  <p:stCondLst>
                                    <p:cond delay="135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42" presetClass="path" presetSubtype="0" decel="100000" fill="hold" nodeType="withEffect">
                                  <p:stCondLst>
                                    <p:cond delay="1350"/>
                                  </p:stCondLst>
                                  <p:childTnLst>
                                    <p:animMotion origin="layout" path="M -0.03945 -0.00045 L 4.30431E-6 -1.2256E-6 " pathEditMode="relative" rAng="0" ptsTypes="AA">
                                      <p:cBhvr>
                                        <p:cTn id="46" dur="600" fill="hold"/>
                                        <p:tgtEl>
                                          <p:spTgt spid="18"/>
                                        </p:tgtEl>
                                        <p:attrNameLst>
                                          <p:attrName>ppt_x</p:attrName>
                                          <p:attrName>ppt_y</p:attrName>
                                        </p:attrNameLst>
                                      </p:cBhvr>
                                      <p:rCtr x="1966" y="23"/>
                                    </p:animMotion>
                                  </p:childTnLst>
                                </p:cTn>
                              </p:par>
                              <p:par>
                                <p:cTn id="47" presetID="10" presetClass="entr" presetSubtype="0" fill="hold" nodeType="withEffect">
                                  <p:stCondLst>
                                    <p:cond delay="145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42" presetClass="path" presetSubtype="0" decel="100000" fill="hold" nodeType="withEffect">
                                  <p:stCondLst>
                                    <p:cond delay="1450"/>
                                  </p:stCondLst>
                                  <p:childTnLst>
                                    <p:animMotion origin="layout" path="M -0.03945 -0.00045 L 2.28236E-6 -3.24103E-6 " pathEditMode="relative" rAng="0" ptsTypes="AA">
                                      <p:cBhvr>
                                        <p:cTn id="51" dur="600" fill="hold"/>
                                        <p:tgtEl>
                                          <p:spTgt spid="13"/>
                                        </p:tgtEl>
                                        <p:attrNameLst>
                                          <p:attrName>ppt_x</p:attrName>
                                          <p:attrName>ppt_y</p:attrName>
                                        </p:attrNameLst>
                                      </p:cBhvr>
                                      <p:rCtr x="1966" y="23"/>
                                    </p:animMotion>
                                  </p:childTnLst>
                                </p:cTn>
                              </p:par>
                              <p:par>
                                <p:cTn id="52" presetID="10" presetClass="entr" presetSubtype="0" fill="hold" nodeType="withEffect">
                                  <p:stCondLst>
                                    <p:cond delay="155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42" presetClass="path" presetSubtype="0" decel="100000" fill="hold" nodeType="withEffect">
                                  <p:stCondLst>
                                    <p:cond delay="1550"/>
                                  </p:stCondLst>
                                  <p:childTnLst>
                                    <p:animMotion origin="layout" path="M -0.03944 -0.00045 L 1.17437E-6 -2.99138E-6 " pathEditMode="relative" rAng="0" ptsTypes="AA">
                                      <p:cBhvr>
                                        <p:cTn id="56" dur="600" fill="hold"/>
                                        <p:tgtEl>
                                          <p:spTgt spid="3"/>
                                        </p:tgtEl>
                                        <p:attrNameLst>
                                          <p:attrName>ppt_x</p:attrName>
                                          <p:attrName>ppt_y</p:attrName>
                                        </p:attrNameLst>
                                      </p:cBhvr>
                                      <p:rCtr x="1966" y="23"/>
                                    </p:animMotion>
                                  </p:childTnLst>
                                </p:cTn>
                              </p:par>
                              <p:par>
                                <p:cTn id="57" presetID="10" presetClass="entr" presetSubtype="0" fill="hold" nodeType="withEffect">
                                  <p:stCondLst>
                                    <p:cond delay="165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42" presetClass="path" presetSubtype="0" decel="100000" fill="hold" nodeType="withEffect">
                                  <p:stCondLst>
                                    <p:cond delay="1650"/>
                                  </p:stCondLst>
                                  <p:childTnLst>
                                    <p:animMotion origin="layout" path="M -0.03944 -0.00045 L -6.66326E-7 -1.26192E-6 " pathEditMode="relative" rAng="0" ptsTypes="AA">
                                      <p:cBhvr>
                                        <p:cTn id="61" dur="600" fill="hold"/>
                                        <p:tgtEl>
                                          <p:spTgt spid="30"/>
                                        </p:tgtEl>
                                        <p:attrNameLst>
                                          <p:attrName>ppt_x</p:attrName>
                                          <p:attrName>ppt_y</p:attrName>
                                        </p:attrNameLst>
                                      </p:cBhvr>
                                      <p:rCtr x="1966" y="23"/>
                                    </p:animMotion>
                                  </p:childTnLst>
                                </p:cTn>
                              </p:par>
                              <p:par>
                                <p:cTn id="62" presetID="10" presetClass="entr" presetSubtype="0" fill="hold" nodeType="withEffect">
                                  <p:stCondLst>
                                    <p:cond delay="165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par>
                          <p:cTn id="65" fill="hold">
                            <p:stCondLst>
                              <p:cond delay="2250"/>
                            </p:stCondLst>
                            <p:childTnLst>
                              <p:par>
                                <p:cTn id="66" presetID="10" presetClass="entr" presetSubtype="0" fill="hold" grpId="0"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par>
                                <p:cTn id="69" presetID="42" presetClass="path" presetSubtype="0" decel="100000" fill="hold" grpId="1" nodeType="withEffect">
                                  <p:stCondLst>
                                    <p:cond delay="0"/>
                                  </p:stCondLst>
                                  <p:childTnLst>
                                    <p:animMotion origin="layout" path="M -0.03944 -0.00045 L -2.21343E-6 -3.81752E-6 " pathEditMode="relative" rAng="0" ptsTypes="AA">
                                      <p:cBhvr>
                                        <p:cTn id="70" dur="600" fill="hold"/>
                                        <p:tgtEl>
                                          <p:spTgt spid="5"/>
                                        </p:tgtEl>
                                        <p:attrNameLst>
                                          <p:attrName>ppt_x</p:attrName>
                                          <p:attrName>ppt_y</p:attrName>
                                        </p:attrNameLst>
                                      </p:cBhvr>
                                      <p:rCtr x="1966" y="23"/>
                                    </p:animMotion>
                                  </p:childTnLst>
                                </p:cTn>
                              </p:par>
                            </p:childTnLst>
                          </p:cTn>
                        </p:par>
                        <p:par>
                          <p:cTn id="71" fill="hold">
                            <p:stCondLst>
                              <p:cond delay="2850"/>
                            </p:stCondLst>
                            <p:childTnLst>
                              <p:par>
                                <p:cTn id="72" presetID="10"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par>
                                <p:cTn id="75" presetID="42" presetClass="path" presetSubtype="0" decel="100000" fill="hold" grpId="1" nodeType="withEffect">
                                  <p:stCondLst>
                                    <p:cond delay="0"/>
                                  </p:stCondLst>
                                  <p:childTnLst>
                                    <p:animMotion origin="layout" path="M -0.03944 -0.00045 L -1.40924E-6 -3.81752E-6 " pathEditMode="relative" rAng="0" ptsTypes="AA">
                                      <p:cBhvr>
                                        <p:cTn id="76" dur="600" fill="hold"/>
                                        <p:tgtEl>
                                          <p:spTgt spid="40"/>
                                        </p:tgtEl>
                                        <p:attrNameLst>
                                          <p:attrName>ppt_x</p:attrName>
                                          <p:attrName>ppt_y</p:attrName>
                                        </p:attrNameLst>
                                      </p:cBhvr>
                                      <p:rCtr x="1966" y="23"/>
                                    </p:animMotion>
                                  </p:childTnLst>
                                </p:cTn>
                              </p:par>
                            </p:childTnLst>
                          </p:cTn>
                        </p:par>
                        <p:par>
                          <p:cTn id="77" fill="hold">
                            <p:stCondLst>
                              <p:cond delay="3450"/>
                            </p:stCondLst>
                            <p:childTnLst>
                              <p:par>
                                <p:cTn id="78" presetID="10"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par>
                                <p:cTn id="81" presetID="42" presetClass="path" presetSubtype="0" decel="100000" fill="hold" grpId="1" nodeType="withEffect">
                                  <p:stCondLst>
                                    <p:cond delay="0"/>
                                  </p:stCondLst>
                                  <p:childTnLst>
                                    <p:animMotion origin="layout" path="M -0.03945 -0.00045 L 4.45749E-6 -3.81752E-6 " pathEditMode="relative" rAng="0" ptsTypes="AA">
                                      <p:cBhvr>
                                        <p:cTn id="82" dur="600" fill="hold"/>
                                        <p:tgtEl>
                                          <p:spTgt spid="42"/>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0" grpId="0"/>
      <p:bldP spid="40" grpId="1"/>
      <p:bldP spid="42" grpId="0"/>
      <p:bldP spid="4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540000"/>
          </a:xfrm>
          <a:prstGeom prst="rect">
            <a:avLst/>
          </a:prstGeom>
        </p:spPr>
      </p:pic>
      <p:sp>
        <p:nvSpPr>
          <p:cNvPr id="6" name="Content Placeholder 5"/>
          <p:cNvSpPr>
            <a:spLocks noGrp="1"/>
          </p:cNvSpPr>
          <p:nvPr>
            <p:ph idx="1"/>
          </p:nvPr>
        </p:nvSpPr>
        <p:spPr>
          <a:xfrm>
            <a:off x="290647" y="2573460"/>
            <a:ext cx="11151917" cy="3896451"/>
          </a:xfrm>
        </p:spPr>
        <p:txBody>
          <a:bodyPr/>
          <a:lstStyle/>
          <a:p>
            <a:r>
              <a:rPr lang="en-US" dirty="0"/>
              <a:t>Dec 1</a:t>
            </a:r>
            <a:r>
              <a:rPr lang="en-US" baseline="30000" dirty="0"/>
              <a:t>st</a:t>
            </a:r>
            <a:r>
              <a:rPr lang="en-US" dirty="0"/>
              <a:t>, NYC, </a:t>
            </a:r>
            <a:r>
              <a:rPr lang="en-US" sz="2000" dirty="0">
                <a:hlinkClick r:id="rId3"/>
              </a:rPr>
              <a:t>Pier Sixty, Chelsea Piers</a:t>
            </a:r>
            <a:r>
              <a:rPr lang="en-US" sz="2000" dirty="0"/>
              <a:t> 23rd Street and West Side Highway</a:t>
            </a:r>
            <a:endParaRPr lang="en-US" dirty="0"/>
          </a:p>
          <a:p>
            <a:r>
              <a:rPr lang="en-US" dirty="0"/>
              <a:t>Multi-Track: </a:t>
            </a:r>
            <a:r>
              <a:rPr lang="en-US" dirty="0" err="1"/>
              <a:t>ITPro</a:t>
            </a:r>
            <a:r>
              <a:rPr lang="en-US" dirty="0"/>
              <a:t>, Dev, Hands On Lab Tracks</a:t>
            </a:r>
          </a:p>
          <a:p>
            <a:r>
              <a:rPr lang="en-US" dirty="0"/>
              <a:t>Overview + Deeper content on:</a:t>
            </a:r>
          </a:p>
          <a:p>
            <a:pPr lvl="1"/>
            <a:r>
              <a:rPr lang="en-US" dirty="0"/>
              <a:t>Apps, Browser (Edge and IE)</a:t>
            </a:r>
          </a:p>
          <a:p>
            <a:pPr lvl="1"/>
            <a:r>
              <a:rPr lang="en-US" dirty="0"/>
              <a:t>Security</a:t>
            </a:r>
          </a:p>
          <a:p>
            <a:pPr lvl="1"/>
            <a:r>
              <a:rPr lang="en-US" dirty="0"/>
              <a:t>Deployment / Configuration</a:t>
            </a:r>
          </a:p>
          <a:p>
            <a:pPr lvl="1"/>
            <a:r>
              <a:rPr lang="en-US" dirty="0"/>
              <a:t>Update/Upgrade/Continuous Innovation</a:t>
            </a:r>
          </a:p>
          <a:p>
            <a:pPr lvl="1"/>
            <a:r>
              <a:rPr lang="en-US" dirty="0"/>
              <a:t>More</a:t>
            </a:r>
          </a:p>
        </p:txBody>
      </p:sp>
      <p:sp>
        <p:nvSpPr>
          <p:cNvPr id="7" name="Rectangle 6"/>
          <p:cNvSpPr/>
          <p:nvPr/>
        </p:nvSpPr>
        <p:spPr>
          <a:xfrm>
            <a:off x="290647" y="6396335"/>
            <a:ext cx="12862645"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70C0"/>
                </a:solidFill>
                <a:effectLst/>
                <a:uLnTx/>
                <a:uFillTx/>
                <a:latin typeface="Segoe UI" panose="020B0502040204020203" pitchFamily="34" charset="0"/>
              </a:rPr>
              <a:t>https://www.microsoftevents.com/profile/web/index.cfm?PKwebID=0x743028cc</a:t>
            </a:r>
            <a:endParaRPr kumimoji="0" lang="en-US" sz="2400" b="0" i="0" u="none" strike="noStrike" kern="0" cap="none" spc="0" normalizeH="0" baseline="0" noProof="0" dirty="0">
              <a:ln>
                <a:noFill/>
              </a:ln>
              <a:solidFill>
                <a:srgbClr val="0070C0"/>
              </a:solidFill>
              <a:effectLst/>
              <a:uLnTx/>
              <a:uFillTx/>
            </a:endParaRPr>
          </a:p>
        </p:txBody>
      </p:sp>
      <p:sp>
        <p:nvSpPr>
          <p:cNvPr id="5" name="TextBox 4"/>
          <p:cNvSpPr txBox="1"/>
          <p:nvPr/>
        </p:nvSpPr>
        <p:spPr>
          <a:xfrm>
            <a:off x="10503424" y="5993543"/>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3365342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http://ITProGuru.com/Join</a:t>
            </a:r>
          </a:p>
        </p:txBody>
      </p:sp>
      <p:sp>
        <p:nvSpPr>
          <p:cNvPr id="6" name="Content Placeholder 5"/>
          <p:cNvSpPr>
            <a:spLocks noGrp="1"/>
          </p:cNvSpPr>
          <p:nvPr>
            <p:ph idx="1"/>
          </p:nvPr>
        </p:nvSpPr>
        <p:spPr>
          <a:xfrm>
            <a:off x="838200" y="1690688"/>
            <a:ext cx="10515600" cy="4486275"/>
          </a:xfrm>
        </p:spPr>
        <p:txBody>
          <a:bodyPr/>
          <a:lstStyle/>
          <a:p>
            <a:pPr marL="0" indent="0">
              <a:buNone/>
            </a:pPr>
            <a:r>
              <a:rPr lang="en-US" sz="4000" b="1" dirty="0"/>
              <a:t>Keep Informed!!!</a:t>
            </a:r>
            <a:endParaRPr lang="en-US" b="1" dirty="0"/>
          </a:p>
          <a:p>
            <a:pPr lvl="1"/>
            <a:r>
              <a:rPr lang="en-US" sz="4000" dirty="0"/>
              <a:t>Future Event Notifications</a:t>
            </a:r>
          </a:p>
          <a:p>
            <a:pPr lvl="1"/>
            <a:r>
              <a:rPr lang="en-US" sz="4000" dirty="0"/>
              <a:t>Special Promotions</a:t>
            </a:r>
          </a:p>
          <a:p>
            <a:pPr lvl="1"/>
            <a:r>
              <a:rPr lang="en-US" sz="4000" dirty="0"/>
              <a:t>Special Events / Advance Notice</a:t>
            </a:r>
          </a:p>
          <a:p>
            <a:pPr lvl="1"/>
            <a:r>
              <a:rPr lang="en-US" sz="4000" dirty="0"/>
              <a:t>Member Benefits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9278" y="4382608"/>
            <a:ext cx="5624472" cy="2109177"/>
          </a:xfrm>
          <a:prstGeom prst="rect">
            <a:avLst/>
          </a:prstGeom>
        </p:spPr>
      </p:pic>
      <p:sp>
        <p:nvSpPr>
          <p:cNvPr id="9" name="TextBox 8"/>
          <p:cNvSpPr txBox="1"/>
          <p:nvPr/>
        </p:nvSpPr>
        <p:spPr>
          <a:xfrm>
            <a:off x="10503424" y="6491785"/>
            <a:ext cx="1688576" cy="369332"/>
          </a:xfrm>
          <a:prstGeom prst="rect">
            <a:avLst/>
          </a:prstGeom>
          <a:solidFill>
            <a:schemeClr val="tx1"/>
          </a:solidFill>
        </p:spPr>
        <p:txBody>
          <a:bodyPr wrap="square" rtlCol="0">
            <a:spAutoFit/>
          </a:bodyPr>
          <a:lstStyle/>
          <a:p>
            <a:r>
              <a:rPr lang="en-US" dirty="0">
                <a:solidFill>
                  <a:schemeClr val="bg2"/>
                </a:solidFill>
              </a:rPr>
              <a:t>@ITProGuru</a:t>
            </a:r>
          </a:p>
        </p:txBody>
      </p:sp>
    </p:spTree>
    <p:extLst>
      <p:ext uri="{BB962C8B-B14F-4D97-AF65-F5344CB8AC3E}">
        <p14:creationId xmlns:p14="http://schemas.microsoft.com/office/powerpoint/2010/main" val="4050712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bwMode="auto">
          <a:xfrm>
            <a:off x="865" y="1281"/>
            <a:ext cx="12190271" cy="6856054"/>
          </a:xfrm>
          <a:prstGeom prst="rect">
            <a:avLst/>
          </a:prstGeom>
          <a:solidFill>
            <a:srgbClr val="0072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4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extBox 7"/>
          <p:cNvSpPr txBox="1"/>
          <p:nvPr/>
        </p:nvSpPr>
        <p:spPr>
          <a:xfrm>
            <a:off x="289995" y="468441"/>
            <a:ext cx="12716723" cy="871067"/>
          </a:xfrm>
          <a:prstGeom prst="rect">
            <a:avLst/>
          </a:prstGeom>
          <a:noFill/>
        </p:spPr>
        <p:txBody>
          <a:bodyPr wrap="square" lIns="179259" tIns="143407" rIns="179259" bIns="143407" rtlCol="0">
            <a:spAutoFit/>
          </a:bodyPr>
          <a:lstStyle/>
          <a:p>
            <a:pPr marL="0" marR="0" lvl="0" indent="0" algn="l" defTabSz="914367" rtl="0" eaLnBrk="1" fontAlgn="auto" latinLnBrk="0" hangingPunct="1">
              <a:lnSpc>
                <a:spcPct val="70000"/>
              </a:lnSpc>
              <a:spcBef>
                <a:spcPts val="0"/>
              </a:spcBef>
              <a:spcAft>
                <a:spcPts val="588"/>
              </a:spcAft>
              <a:buClrTx/>
              <a:buSzTx/>
              <a:buFontTx/>
              <a:buNone/>
              <a:tabLst/>
              <a:defRPr/>
            </a:pPr>
            <a:r>
              <a:rPr kumimoji="0" lang="en-US" sz="5294" b="1" i="0" u="none" strike="noStrike" kern="1200" cap="none" spc="-245" normalizeH="0" baseline="0" noProof="0" dirty="0">
                <a:ln>
                  <a:noFill/>
                </a:ln>
                <a:solidFill>
                  <a:srgbClr val="FFFFFF"/>
                </a:solidFill>
                <a:effectLst/>
                <a:uLnTx/>
                <a:uFillTx/>
                <a:latin typeface="Segoe UI"/>
                <a:ea typeface="+mn-ea"/>
                <a:cs typeface="Segoe UI Semibold" panose="020B0702040204020203" pitchFamily="34" charset="0"/>
              </a:rPr>
              <a:t>Microsoft Edge</a:t>
            </a:r>
            <a:endParaRPr kumimoji="0" lang="en-US" sz="4704" b="0" i="0" u="none" strike="noStrike" kern="1200" cap="none" spc="-245" normalizeH="0" baseline="0" noProof="0" dirty="0">
              <a:ln>
                <a:noFill/>
              </a:ln>
              <a:solidFill>
                <a:srgbClr val="FFFFFF"/>
              </a:solidFill>
              <a:effectLst/>
              <a:uLnTx/>
              <a:uFillTx/>
              <a:latin typeface="Segoe UI Light"/>
              <a:ea typeface="+mn-ea"/>
              <a:cs typeface="Segoe UI Semibold" panose="020B0702040204020203" pitchFamily="34" charset="0"/>
            </a:endParaRPr>
          </a:p>
        </p:txBody>
      </p:sp>
      <p:sp>
        <p:nvSpPr>
          <p:cNvPr id="2" name="Rectangle 1"/>
          <p:cNvSpPr/>
          <p:nvPr/>
        </p:nvSpPr>
        <p:spPr>
          <a:xfrm>
            <a:off x="717451" y="2084363"/>
            <a:ext cx="6189556" cy="2866400"/>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2353"/>
              </a:spcAft>
              <a:buClrTx/>
              <a:buSzTx/>
              <a:buFontTx/>
              <a:buNone/>
              <a:tabLst/>
              <a:defRPr/>
            </a:pPr>
            <a:r>
              <a:rPr kumimoji="0" lang="en-US" sz="3529"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Light"/>
                <a:ea typeface="+mn-ea"/>
                <a:cs typeface="+mn-cs"/>
              </a:rPr>
              <a:t>Only browser with Cortana, </a:t>
            </a:r>
            <a:br>
              <a:rPr kumimoji="0" lang="en-US" sz="3529"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Light"/>
                <a:ea typeface="+mn-ea"/>
                <a:cs typeface="+mn-cs"/>
              </a:rPr>
            </a:br>
            <a:r>
              <a:rPr kumimoji="0" lang="en-US" sz="3529"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Light"/>
                <a:ea typeface="+mn-ea"/>
                <a:cs typeface="+mn-cs"/>
              </a:rPr>
              <a:t>to get more done on the web</a:t>
            </a:r>
          </a:p>
          <a:p>
            <a:pPr marL="0" marR="0" lvl="0" indent="0" algn="l" defTabSz="914367" rtl="0" eaLnBrk="1" fontAlgn="auto" latinLnBrk="0" hangingPunct="1">
              <a:lnSpc>
                <a:spcPct val="100000"/>
              </a:lnSpc>
              <a:spcBef>
                <a:spcPts val="0"/>
              </a:spcBef>
              <a:spcAft>
                <a:spcPts val="2353"/>
              </a:spcAft>
              <a:buClrTx/>
              <a:buSzTx/>
              <a:buFontTx/>
              <a:buNone/>
              <a:tabLst/>
              <a:defRPr/>
            </a:pPr>
            <a:r>
              <a:rPr kumimoji="0" lang="en-US" sz="3529"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Light"/>
                <a:ea typeface="+mn-ea"/>
                <a:cs typeface="+mn-cs"/>
              </a:rPr>
              <a:t>Distraction-free, offline reading</a:t>
            </a:r>
          </a:p>
          <a:p>
            <a:pPr marL="0" marR="0" lvl="0" indent="0" algn="l" defTabSz="914367" rtl="0" eaLnBrk="1" fontAlgn="auto" latinLnBrk="0" hangingPunct="1">
              <a:lnSpc>
                <a:spcPct val="100000"/>
              </a:lnSpc>
              <a:spcBef>
                <a:spcPts val="0"/>
              </a:spcBef>
              <a:spcAft>
                <a:spcPts val="2353"/>
              </a:spcAft>
              <a:buClrTx/>
              <a:buSzTx/>
              <a:buFontTx/>
              <a:buNone/>
              <a:tabLst/>
              <a:defRPr/>
            </a:pPr>
            <a:r>
              <a:rPr kumimoji="0" lang="en-US" sz="3529"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Light"/>
                <a:ea typeface="+mn-ea"/>
                <a:cs typeface="+mn-cs"/>
              </a:rPr>
              <a:t>Built-in note-taking &amp; sharing</a:t>
            </a:r>
          </a:p>
        </p:txBody>
      </p:sp>
      <p:pic>
        <p:nvPicPr>
          <p:cNvPr id="3" name="Picture 2"/>
          <p:cNvPicPr>
            <a:picLocks noChangeAspect="1"/>
          </p:cNvPicPr>
          <p:nvPr/>
        </p:nvPicPr>
        <p:blipFill rotWithShape="1">
          <a:blip r:embed="rId3"/>
          <a:srcRect l="19129"/>
          <a:stretch/>
        </p:blipFill>
        <p:spPr>
          <a:xfrm>
            <a:off x="7260590" y="2792218"/>
            <a:ext cx="4669458" cy="3243765"/>
          </a:xfrm>
          <a:prstGeom prst="rect">
            <a:avLst/>
          </a:prstGeom>
        </p:spPr>
      </p:pic>
      <p:pic>
        <p:nvPicPr>
          <p:cNvPr id="7" name="Picture 6"/>
          <p:cNvPicPr>
            <a:picLocks noChangeAspect="1"/>
          </p:cNvPicPr>
          <p:nvPr/>
        </p:nvPicPr>
        <p:blipFill rotWithShape="1">
          <a:blip r:embed="rId3"/>
          <a:srcRect t="17838" r="78628" b="22816"/>
          <a:stretch/>
        </p:blipFill>
        <p:spPr>
          <a:xfrm>
            <a:off x="8880580" y="137835"/>
            <a:ext cx="1661494" cy="2591998"/>
          </a:xfrm>
          <a:prstGeom prst="rect">
            <a:avLst/>
          </a:prstGeom>
        </p:spPr>
      </p:pic>
      <p:sp>
        <p:nvSpPr>
          <p:cNvPr id="9" name="TextBox 8"/>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29430819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Microsoft Edge is… </a:t>
            </a:r>
          </a:p>
        </p:txBody>
      </p:sp>
      <p:sp>
        <p:nvSpPr>
          <p:cNvPr id="3" name="Content Placeholder 2"/>
          <p:cNvSpPr>
            <a:spLocks noGrp="1"/>
          </p:cNvSpPr>
          <p:nvPr>
            <p:ph type="body" sz="quarter" idx="4294967295"/>
          </p:nvPr>
        </p:nvSpPr>
        <p:spPr>
          <a:xfrm>
            <a:off x="568047" y="1189495"/>
            <a:ext cx="11085476" cy="5132815"/>
          </a:xfrm>
        </p:spPr>
        <p:txBody>
          <a:bodyPr/>
          <a:lstStyle/>
          <a:p>
            <a:r>
              <a:rPr lang="en-US" sz="4313" dirty="0"/>
              <a:t>Built for Windows 10</a:t>
            </a:r>
          </a:p>
          <a:p>
            <a:pPr lvl="2"/>
            <a:r>
              <a:rPr lang="en-US" sz="3137" dirty="0">
                <a:latin typeface="+mj-lt"/>
              </a:rPr>
              <a:t>Built on the Universal Windows Platform</a:t>
            </a:r>
          </a:p>
          <a:p>
            <a:pPr lvl="2"/>
            <a:r>
              <a:rPr lang="en-US" sz="3137" dirty="0">
                <a:latin typeface="+mj-lt"/>
              </a:rPr>
              <a:t>Updated frequently, along with Windows 10</a:t>
            </a:r>
          </a:p>
          <a:p>
            <a:pPr lvl="2"/>
            <a:r>
              <a:rPr lang="en-US" sz="3137" dirty="0">
                <a:latin typeface="+mj-lt"/>
              </a:rPr>
              <a:t>Manageable through Group Policy, Mobile Device Management</a:t>
            </a:r>
            <a:endParaRPr lang="en-US" sz="2353" dirty="0"/>
          </a:p>
          <a:p>
            <a:r>
              <a:rPr lang="en-US" sz="4313" dirty="0"/>
              <a:t>Ready for the future</a:t>
            </a:r>
          </a:p>
          <a:p>
            <a:pPr lvl="2"/>
            <a:r>
              <a:rPr lang="en-US" sz="3137" dirty="0">
                <a:latin typeface="+mj-lt"/>
              </a:rPr>
              <a:t>Free from legacy Internet Explorer extensibility points </a:t>
            </a:r>
          </a:p>
          <a:p>
            <a:pPr lvl="2"/>
            <a:r>
              <a:rPr lang="en-US" sz="3137" dirty="0">
                <a:latin typeface="+mj-lt"/>
              </a:rPr>
              <a:t>Built on top of modern security protections </a:t>
            </a:r>
          </a:p>
          <a:p>
            <a:pPr lvl="2"/>
            <a:r>
              <a:rPr lang="en-US" sz="3137" dirty="0">
                <a:latin typeface="+mj-lt"/>
              </a:rPr>
              <a:t>Able to launch Internet Explorer 11 when needed</a:t>
            </a:r>
          </a:p>
        </p:txBody>
      </p:sp>
      <p:sp>
        <p:nvSpPr>
          <p:cNvPr id="4" name="TextBox 3"/>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2086627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553726"/>
            <a:ext cx="12192000" cy="184279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 name="Group 4"/>
          <p:cNvGrpSpPr/>
          <p:nvPr/>
        </p:nvGrpSpPr>
        <p:grpSpPr>
          <a:xfrm>
            <a:off x="2649081" y="2857796"/>
            <a:ext cx="6893839" cy="1282435"/>
            <a:chOff x="2856018" y="2914604"/>
            <a:chExt cx="7032075" cy="1308150"/>
          </a:xfrm>
        </p:grpSpPr>
        <p:sp>
          <p:nvSpPr>
            <p:cNvPr id="48" name="TextBox 47"/>
            <p:cNvSpPr txBox="1"/>
            <p:nvPr/>
          </p:nvSpPr>
          <p:spPr>
            <a:xfrm>
              <a:off x="8100693" y="4015005"/>
              <a:ext cx="1787400" cy="207749"/>
            </a:xfrm>
            <a:prstGeom prst="rect">
              <a:avLst/>
            </a:prstGeom>
            <a:solidFill>
              <a:srgbClr val="FFFFFF"/>
            </a:solidFill>
          </p:spPr>
          <p:txBody>
            <a:bodyPr wrap="square" lIns="0" tIns="0" rIns="0" bIns="0" rtlCol="0">
              <a:spAutoFit/>
            </a:bodyPr>
            <a:lstStyle/>
            <a:p>
              <a:pPr marL="0" marR="0" lvl="0" indent="0" algn="ctr" defTabSz="914026" rtl="0" eaLnBrk="1" fontAlgn="auto" latinLnBrk="0" hangingPunct="1">
                <a:lnSpc>
                  <a:spcPct val="90000"/>
                </a:lnSpc>
                <a:spcBef>
                  <a:spcPts val="600"/>
                </a:spcBef>
                <a:spcAft>
                  <a:spcPts val="0"/>
                </a:spcAft>
                <a:buClrTx/>
                <a:buSzTx/>
                <a:buFontTx/>
                <a:buNone/>
                <a:tabLst/>
                <a:defRPr/>
              </a:pPr>
              <a:r>
                <a:rPr kumimoji="0" lang="en-US" sz="1470" b="1" i="0" u="none" strike="noStrike" kern="1200" cap="none" spc="0" normalizeH="0" baseline="0" noProof="0" dirty="0">
                  <a:ln>
                    <a:noFill/>
                  </a:ln>
                  <a:solidFill>
                    <a:srgbClr val="0078D7"/>
                  </a:solidFill>
                  <a:effectLst/>
                  <a:uLnTx/>
                  <a:uFillTx/>
                  <a:latin typeface="Segoe UI"/>
                  <a:ea typeface="+mn-ea"/>
                  <a:cs typeface="+mn-cs"/>
                </a:rPr>
                <a:t>Device Protection</a:t>
              </a:r>
            </a:p>
          </p:txBody>
        </p:sp>
        <p:sp>
          <p:nvSpPr>
            <p:cNvPr id="49" name="TextBox 48"/>
            <p:cNvSpPr txBox="1"/>
            <p:nvPr/>
          </p:nvSpPr>
          <p:spPr>
            <a:xfrm>
              <a:off x="5079417" y="4015005"/>
              <a:ext cx="2558068" cy="207749"/>
            </a:xfrm>
            <a:prstGeom prst="rect">
              <a:avLst/>
            </a:prstGeom>
            <a:solidFill>
              <a:srgbClr val="FFFFFF"/>
            </a:solidFill>
          </p:spPr>
          <p:txBody>
            <a:bodyPr wrap="square" lIns="0" tIns="0" rIns="0" bIns="0" rtlCol="0">
              <a:spAutoFit/>
            </a:bodyPr>
            <a:lstStyle/>
            <a:p>
              <a:pPr marL="0" marR="0" lvl="0" indent="0" algn="ctr" defTabSz="914026" rtl="0" eaLnBrk="1" fontAlgn="auto" latinLnBrk="0" hangingPunct="1">
                <a:lnSpc>
                  <a:spcPct val="90000"/>
                </a:lnSpc>
                <a:spcBef>
                  <a:spcPts val="600"/>
                </a:spcBef>
                <a:spcAft>
                  <a:spcPts val="0"/>
                </a:spcAft>
                <a:buClrTx/>
                <a:buSzTx/>
                <a:buFontTx/>
                <a:buNone/>
                <a:tabLst/>
                <a:defRPr/>
              </a:pPr>
              <a:r>
                <a:rPr kumimoji="0" lang="en-US" sz="1470" b="1" i="0" u="none" strike="noStrike" kern="1200" cap="none" spc="0" normalizeH="0" baseline="0" noProof="0" dirty="0">
                  <a:ln>
                    <a:noFill/>
                  </a:ln>
                  <a:solidFill>
                    <a:srgbClr val="0078D7"/>
                  </a:solidFill>
                  <a:effectLst/>
                  <a:uLnTx/>
                  <a:uFillTx/>
                  <a:latin typeface="Segoe UI"/>
                  <a:ea typeface="+mn-ea"/>
                  <a:cs typeface="+mn-cs"/>
                </a:rPr>
                <a:t>Information Protection</a:t>
              </a:r>
            </a:p>
          </p:txBody>
        </p:sp>
        <p:sp>
          <p:nvSpPr>
            <p:cNvPr id="42" name="TextBox 41"/>
            <p:cNvSpPr txBox="1"/>
            <p:nvPr/>
          </p:nvSpPr>
          <p:spPr>
            <a:xfrm>
              <a:off x="2856018" y="4015005"/>
              <a:ext cx="1730052" cy="207749"/>
            </a:xfrm>
            <a:prstGeom prst="rect">
              <a:avLst/>
            </a:prstGeom>
            <a:solidFill>
              <a:srgbClr val="FFFFFF"/>
            </a:solidFill>
          </p:spPr>
          <p:txBody>
            <a:bodyPr wrap="square" lIns="0" tIns="0" rIns="0" bIns="0" rtlCol="0">
              <a:spAutoFit/>
            </a:bodyPr>
            <a:lstStyle/>
            <a:p>
              <a:pPr marL="0" marR="0" lvl="0" indent="0" algn="ctr" defTabSz="914026" rtl="0" eaLnBrk="1" fontAlgn="auto" latinLnBrk="0" hangingPunct="1">
                <a:lnSpc>
                  <a:spcPct val="90000"/>
                </a:lnSpc>
                <a:spcBef>
                  <a:spcPts val="600"/>
                </a:spcBef>
                <a:spcAft>
                  <a:spcPts val="0"/>
                </a:spcAft>
                <a:buClrTx/>
                <a:buSzTx/>
                <a:buFontTx/>
                <a:buNone/>
                <a:tabLst/>
                <a:defRPr/>
              </a:pPr>
              <a:r>
                <a:rPr kumimoji="0" lang="en-US" sz="1470" b="1" i="0" u="none" strike="noStrike" kern="1200" cap="none" spc="0" normalizeH="0" baseline="0" noProof="0" dirty="0">
                  <a:ln>
                    <a:noFill/>
                  </a:ln>
                  <a:solidFill>
                    <a:srgbClr val="0078D7"/>
                  </a:solidFill>
                  <a:effectLst/>
                  <a:uLnTx/>
                  <a:uFillTx/>
                  <a:latin typeface="Segoe UI"/>
                  <a:ea typeface="+mn-ea"/>
                  <a:cs typeface="+mn-cs"/>
                </a:rPr>
                <a:t>Identity Protection</a:t>
              </a:r>
            </a:p>
          </p:txBody>
        </p:sp>
        <p:grpSp>
          <p:nvGrpSpPr>
            <p:cNvPr id="13" name="Group 12"/>
            <p:cNvGrpSpPr>
              <a:grpSpLocks noChangeAspect="1"/>
            </p:cNvGrpSpPr>
            <p:nvPr/>
          </p:nvGrpSpPr>
          <p:grpSpPr>
            <a:xfrm>
              <a:off x="8535184" y="2914604"/>
              <a:ext cx="913821" cy="914400"/>
              <a:chOff x="3981067" y="3184889"/>
              <a:chExt cx="2233995" cy="2235411"/>
            </a:xfrm>
            <a:solidFill>
              <a:srgbClr val="0078D7"/>
            </a:solidFill>
          </p:grpSpPr>
          <p:sp>
            <p:nvSpPr>
              <p:cNvPr id="33" name="Freeform 32"/>
              <p:cNvSpPr>
                <a:spLocks noChangeAspect="1"/>
              </p:cNvSpPr>
              <p:nvPr/>
            </p:nvSpPr>
            <p:spPr bwMode="black">
              <a:xfrm flipH="1">
                <a:off x="4493357" y="3914347"/>
                <a:ext cx="1209414" cy="776494"/>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grpFill/>
              <a:ln>
                <a:noFill/>
              </a:ln>
            </p:spPr>
            <p:txBody>
              <a:bodyPr vert="horz" wrap="square" lIns="89608" tIns="44805" rIns="89608" bIns="44805" numCol="1" anchor="t" anchorCtr="0" compatLnSpc="1">
                <a:prstTxWarp prst="textNoShape">
                  <a:avLst/>
                </a:prstTxWarp>
                <a:noAutofit/>
              </a:bodyPr>
              <a:lstStyle/>
              <a:p>
                <a:pPr marL="0" marR="0" lvl="0" indent="0" algn="l" defTabSz="914009"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dirty="0">
                  <a:ln>
                    <a:noFill/>
                  </a:ln>
                  <a:solidFill>
                    <a:srgbClr val="0078D7"/>
                  </a:solidFill>
                  <a:effectLst/>
                  <a:uLnTx/>
                  <a:uFillTx/>
                  <a:latin typeface="Segoe UI"/>
                  <a:ea typeface="+mn-ea"/>
                  <a:cs typeface="+mn-cs"/>
                </a:endParaRPr>
              </a:p>
            </p:txBody>
          </p:sp>
          <p:sp>
            <p:nvSpPr>
              <p:cNvPr id="54" name="Freeform 53"/>
              <p:cNvSpPr>
                <a:spLocks noEditPoints="1"/>
              </p:cNvSpPr>
              <p:nvPr/>
            </p:nvSpPr>
            <p:spPr bwMode="auto">
              <a:xfrm>
                <a:off x="3981067" y="3184889"/>
                <a:ext cx="2233995" cy="2235411"/>
              </a:xfrm>
              <a:custGeom>
                <a:avLst/>
                <a:gdLst>
                  <a:gd name="T0" fmla="*/ 317 w 634"/>
                  <a:gd name="T1" fmla="*/ 0 h 634"/>
                  <a:gd name="T2" fmla="*/ 0 w 634"/>
                  <a:gd name="T3" fmla="*/ 317 h 634"/>
                  <a:gd name="T4" fmla="*/ 317 w 634"/>
                  <a:gd name="T5" fmla="*/ 634 h 634"/>
                  <a:gd name="T6" fmla="*/ 634 w 634"/>
                  <a:gd name="T7" fmla="*/ 317 h 634"/>
                  <a:gd name="T8" fmla="*/ 317 w 634"/>
                  <a:gd name="T9" fmla="*/ 0 h 634"/>
                  <a:gd name="T10" fmla="*/ 317 w 634"/>
                  <a:gd name="T11" fmla="*/ 584 h 634"/>
                  <a:gd name="T12" fmla="*/ 50 w 634"/>
                  <a:gd name="T13" fmla="*/ 317 h 634"/>
                  <a:gd name="T14" fmla="*/ 317 w 634"/>
                  <a:gd name="T15" fmla="*/ 50 h 634"/>
                  <a:gd name="T16" fmla="*/ 584 w 634"/>
                  <a:gd name="T17" fmla="*/ 317 h 634"/>
                  <a:gd name="T18" fmla="*/ 317 w 634"/>
                  <a:gd name="T19" fmla="*/ 58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4" h="634">
                    <a:moveTo>
                      <a:pt x="317" y="0"/>
                    </a:moveTo>
                    <a:cubicBezTo>
                      <a:pt x="142" y="0"/>
                      <a:pt x="0" y="142"/>
                      <a:pt x="0" y="317"/>
                    </a:cubicBezTo>
                    <a:cubicBezTo>
                      <a:pt x="0" y="492"/>
                      <a:pt x="142" y="634"/>
                      <a:pt x="317" y="634"/>
                    </a:cubicBezTo>
                    <a:cubicBezTo>
                      <a:pt x="492" y="634"/>
                      <a:pt x="634" y="492"/>
                      <a:pt x="634" y="317"/>
                    </a:cubicBezTo>
                    <a:cubicBezTo>
                      <a:pt x="634" y="142"/>
                      <a:pt x="492" y="0"/>
                      <a:pt x="317" y="0"/>
                    </a:cubicBezTo>
                    <a:close/>
                    <a:moveTo>
                      <a:pt x="317" y="584"/>
                    </a:moveTo>
                    <a:cubicBezTo>
                      <a:pt x="170" y="584"/>
                      <a:pt x="50" y="465"/>
                      <a:pt x="50" y="317"/>
                    </a:cubicBezTo>
                    <a:cubicBezTo>
                      <a:pt x="50" y="169"/>
                      <a:pt x="170" y="50"/>
                      <a:pt x="317" y="50"/>
                    </a:cubicBezTo>
                    <a:cubicBezTo>
                      <a:pt x="465" y="50"/>
                      <a:pt x="584" y="169"/>
                      <a:pt x="584" y="317"/>
                    </a:cubicBezTo>
                    <a:cubicBezTo>
                      <a:pt x="584" y="465"/>
                      <a:pt x="465" y="584"/>
                      <a:pt x="317" y="5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dirty="0">
                  <a:ln>
                    <a:noFill/>
                  </a:ln>
                  <a:solidFill>
                    <a:srgbClr val="0078D7"/>
                  </a:solidFill>
                  <a:effectLst/>
                  <a:uLnTx/>
                  <a:uFillTx/>
                  <a:latin typeface="Segoe UI"/>
                  <a:ea typeface="+mn-ea"/>
                  <a:cs typeface="+mn-cs"/>
                </a:endParaRPr>
              </a:p>
            </p:txBody>
          </p:sp>
        </p:grpSp>
        <p:grpSp>
          <p:nvGrpSpPr>
            <p:cNvPr id="15" name="Group 14"/>
            <p:cNvGrpSpPr/>
            <p:nvPr/>
          </p:nvGrpSpPr>
          <p:grpSpPr>
            <a:xfrm>
              <a:off x="5901541" y="2914604"/>
              <a:ext cx="913821" cy="914400"/>
              <a:chOff x="7396631" y="3789391"/>
              <a:chExt cx="913821" cy="914400"/>
            </a:xfrm>
            <a:solidFill>
              <a:srgbClr val="0078D7"/>
            </a:solidFill>
          </p:grpSpPr>
          <p:sp>
            <p:nvSpPr>
              <p:cNvPr id="57" name="Freeform 79"/>
              <p:cNvSpPr>
                <a:spLocks noChangeAspect="1" noEditPoints="1"/>
              </p:cNvSpPr>
              <p:nvPr/>
            </p:nvSpPr>
            <p:spPr bwMode="black">
              <a:xfrm rot="16200000">
                <a:off x="7672663" y="4022048"/>
                <a:ext cx="361757" cy="449086"/>
              </a:xfrm>
              <a:custGeom>
                <a:avLst/>
                <a:gdLst>
                  <a:gd name="T0" fmla="*/ 277 w 277"/>
                  <a:gd name="T1" fmla="*/ 171 h 344"/>
                  <a:gd name="T2" fmla="*/ 277 w 277"/>
                  <a:gd name="T3" fmla="*/ 251 h 344"/>
                  <a:gd name="T4" fmla="*/ 274 w 277"/>
                  <a:gd name="T5" fmla="*/ 258 h 344"/>
                  <a:gd name="T6" fmla="*/ 251 w 277"/>
                  <a:gd name="T7" fmla="*/ 280 h 344"/>
                  <a:gd name="T8" fmla="*/ 251 w 277"/>
                  <a:gd name="T9" fmla="*/ 295 h 344"/>
                  <a:gd name="T10" fmla="*/ 248 w 277"/>
                  <a:gd name="T11" fmla="*/ 302 h 344"/>
                  <a:gd name="T12" fmla="*/ 241 w 277"/>
                  <a:gd name="T13" fmla="*/ 305 h 344"/>
                  <a:gd name="T14" fmla="*/ 10 w 277"/>
                  <a:gd name="T15" fmla="*/ 305 h 344"/>
                  <a:gd name="T16" fmla="*/ 3 w 277"/>
                  <a:gd name="T17" fmla="*/ 302 h 344"/>
                  <a:gd name="T18" fmla="*/ 0 w 277"/>
                  <a:gd name="T19" fmla="*/ 295 h 344"/>
                  <a:gd name="T20" fmla="*/ 0 w 277"/>
                  <a:gd name="T21" fmla="*/ 9 h 344"/>
                  <a:gd name="T22" fmla="*/ 3 w 277"/>
                  <a:gd name="T23" fmla="*/ 2 h 344"/>
                  <a:gd name="T24" fmla="*/ 10 w 277"/>
                  <a:gd name="T25" fmla="*/ 0 h 344"/>
                  <a:gd name="T26" fmla="*/ 241 w 277"/>
                  <a:gd name="T27" fmla="*/ 0 h 344"/>
                  <a:gd name="T28" fmla="*/ 248 w 277"/>
                  <a:gd name="T29" fmla="*/ 2 h 344"/>
                  <a:gd name="T30" fmla="*/ 251 w 277"/>
                  <a:gd name="T31" fmla="*/ 9 h 344"/>
                  <a:gd name="T32" fmla="*/ 251 w 277"/>
                  <a:gd name="T33" fmla="*/ 143 h 344"/>
                  <a:gd name="T34" fmla="*/ 274 w 277"/>
                  <a:gd name="T35" fmla="*/ 164 h 344"/>
                  <a:gd name="T36" fmla="*/ 277 w 277"/>
                  <a:gd name="T37" fmla="*/ 171 h 344"/>
                  <a:gd name="T38" fmla="*/ 3 w 277"/>
                  <a:gd name="T39" fmla="*/ 2 h 344"/>
                  <a:gd name="T40" fmla="*/ 0 w 277"/>
                  <a:gd name="T41" fmla="*/ 9 h 344"/>
                  <a:gd name="T42" fmla="*/ 0 w 277"/>
                  <a:gd name="T43" fmla="*/ 295 h 344"/>
                  <a:gd name="T44" fmla="*/ 3 w 277"/>
                  <a:gd name="T45" fmla="*/ 302 h 344"/>
                  <a:gd name="T46" fmla="*/ 10 w 277"/>
                  <a:gd name="T47" fmla="*/ 305 h 344"/>
                  <a:gd name="T48" fmla="*/ 199 w 277"/>
                  <a:gd name="T49" fmla="*/ 305 h 344"/>
                  <a:gd name="T50" fmla="*/ 199 w 277"/>
                  <a:gd name="T51" fmla="*/ 191 h 344"/>
                  <a:gd name="T52" fmla="*/ 216 w 277"/>
                  <a:gd name="T53" fmla="*/ 171 h 344"/>
                  <a:gd name="T54" fmla="*/ 222 w 277"/>
                  <a:gd name="T55" fmla="*/ 155 h 344"/>
                  <a:gd name="T56" fmla="*/ 222 w 277"/>
                  <a:gd name="T57" fmla="*/ 56 h 344"/>
                  <a:gd name="T58" fmla="*/ 202 w 277"/>
                  <a:gd name="T59" fmla="*/ 32 h 344"/>
                  <a:gd name="T60" fmla="*/ 31 w 277"/>
                  <a:gd name="T61" fmla="*/ 0 h 344"/>
                  <a:gd name="T62" fmla="*/ 10 w 277"/>
                  <a:gd name="T63" fmla="*/ 0 h 344"/>
                  <a:gd name="T64" fmla="*/ 3 w 277"/>
                  <a:gd name="T65" fmla="*/ 2 h 344"/>
                  <a:gd name="T66" fmla="*/ 200 w 277"/>
                  <a:gd name="T67" fmla="*/ 47 h 344"/>
                  <a:gd name="T68" fmla="*/ 11 w 277"/>
                  <a:gd name="T69" fmla="*/ 11 h 344"/>
                  <a:gd name="T70" fmla="*/ 4 w 277"/>
                  <a:gd name="T71" fmla="*/ 13 h 344"/>
                  <a:gd name="T72" fmla="*/ 0 w 277"/>
                  <a:gd name="T73" fmla="*/ 20 h 344"/>
                  <a:gd name="T74" fmla="*/ 0 w 277"/>
                  <a:gd name="T75" fmla="*/ 302 h 344"/>
                  <a:gd name="T76" fmla="*/ 8 w 277"/>
                  <a:gd name="T77" fmla="*/ 311 h 344"/>
                  <a:gd name="T78" fmla="*/ 173 w 277"/>
                  <a:gd name="T79" fmla="*/ 343 h 344"/>
                  <a:gd name="T80" fmla="*/ 181 w 277"/>
                  <a:gd name="T81" fmla="*/ 341 h 344"/>
                  <a:gd name="T82" fmla="*/ 184 w 277"/>
                  <a:gd name="T83" fmla="*/ 334 h 344"/>
                  <a:gd name="T84" fmla="*/ 184 w 277"/>
                  <a:gd name="T85" fmla="*/ 185 h 344"/>
                  <a:gd name="T86" fmla="*/ 205 w 277"/>
                  <a:gd name="T87" fmla="*/ 161 h 344"/>
                  <a:gd name="T88" fmla="*/ 207 w 277"/>
                  <a:gd name="T89" fmla="*/ 155 h 344"/>
                  <a:gd name="T90" fmla="*/ 207 w 277"/>
                  <a:gd name="T91" fmla="*/ 56 h 344"/>
                  <a:gd name="T92" fmla="*/ 200 w 277"/>
                  <a:gd name="T93" fmla="*/ 4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344">
                    <a:moveTo>
                      <a:pt x="277" y="171"/>
                    </a:moveTo>
                    <a:cubicBezTo>
                      <a:pt x="277" y="251"/>
                      <a:pt x="277" y="251"/>
                      <a:pt x="277" y="251"/>
                    </a:cubicBezTo>
                    <a:cubicBezTo>
                      <a:pt x="277" y="254"/>
                      <a:pt x="276" y="256"/>
                      <a:pt x="274" y="258"/>
                    </a:cubicBezTo>
                    <a:cubicBezTo>
                      <a:pt x="251" y="280"/>
                      <a:pt x="251" y="280"/>
                      <a:pt x="251" y="280"/>
                    </a:cubicBezTo>
                    <a:cubicBezTo>
                      <a:pt x="251" y="295"/>
                      <a:pt x="251" y="295"/>
                      <a:pt x="251" y="295"/>
                    </a:cubicBezTo>
                    <a:cubicBezTo>
                      <a:pt x="251" y="298"/>
                      <a:pt x="250" y="300"/>
                      <a:pt x="248" y="302"/>
                    </a:cubicBezTo>
                    <a:cubicBezTo>
                      <a:pt x="246" y="304"/>
                      <a:pt x="244" y="305"/>
                      <a:pt x="241" y="305"/>
                    </a:cubicBezTo>
                    <a:cubicBezTo>
                      <a:pt x="10" y="305"/>
                      <a:pt x="10" y="305"/>
                      <a:pt x="10" y="305"/>
                    </a:cubicBezTo>
                    <a:cubicBezTo>
                      <a:pt x="7" y="305"/>
                      <a:pt x="5" y="304"/>
                      <a:pt x="3" y="302"/>
                    </a:cubicBezTo>
                    <a:cubicBezTo>
                      <a:pt x="1" y="300"/>
                      <a:pt x="0" y="298"/>
                      <a:pt x="0" y="295"/>
                    </a:cubicBezTo>
                    <a:cubicBezTo>
                      <a:pt x="0" y="9"/>
                      <a:pt x="0" y="9"/>
                      <a:pt x="0" y="9"/>
                    </a:cubicBezTo>
                    <a:cubicBezTo>
                      <a:pt x="0" y="6"/>
                      <a:pt x="1" y="4"/>
                      <a:pt x="3" y="2"/>
                    </a:cubicBezTo>
                    <a:cubicBezTo>
                      <a:pt x="5" y="1"/>
                      <a:pt x="7" y="0"/>
                      <a:pt x="10" y="0"/>
                    </a:cubicBezTo>
                    <a:cubicBezTo>
                      <a:pt x="241" y="0"/>
                      <a:pt x="241" y="0"/>
                      <a:pt x="241" y="0"/>
                    </a:cubicBezTo>
                    <a:cubicBezTo>
                      <a:pt x="244" y="0"/>
                      <a:pt x="246" y="1"/>
                      <a:pt x="248" y="2"/>
                    </a:cubicBezTo>
                    <a:cubicBezTo>
                      <a:pt x="250" y="4"/>
                      <a:pt x="251" y="6"/>
                      <a:pt x="251" y="9"/>
                    </a:cubicBezTo>
                    <a:cubicBezTo>
                      <a:pt x="251" y="143"/>
                      <a:pt x="251" y="143"/>
                      <a:pt x="251" y="143"/>
                    </a:cubicBezTo>
                    <a:cubicBezTo>
                      <a:pt x="274" y="164"/>
                      <a:pt x="274" y="164"/>
                      <a:pt x="274" y="164"/>
                    </a:cubicBezTo>
                    <a:cubicBezTo>
                      <a:pt x="276" y="166"/>
                      <a:pt x="277" y="169"/>
                      <a:pt x="277" y="171"/>
                    </a:cubicBezTo>
                    <a:close/>
                    <a:moveTo>
                      <a:pt x="3" y="2"/>
                    </a:moveTo>
                    <a:cubicBezTo>
                      <a:pt x="1" y="4"/>
                      <a:pt x="0" y="6"/>
                      <a:pt x="0" y="9"/>
                    </a:cubicBezTo>
                    <a:cubicBezTo>
                      <a:pt x="0" y="295"/>
                      <a:pt x="0" y="295"/>
                      <a:pt x="0" y="295"/>
                    </a:cubicBezTo>
                    <a:cubicBezTo>
                      <a:pt x="0" y="298"/>
                      <a:pt x="1" y="300"/>
                      <a:pt x="3" y="302"/>
                    </a:cubicBezTo>
                    <a:cubicBezTo>
                      <a:pt x="5" y="304"/>
                      <a:pt x="7" y="305"/>
                      <a:pt x="10" y="305"/>
                    </a:cubicBezTo>
                    <a:cubicBezTo>
                      <a:pt x="199" y="305"/>
                      <a:pt x="199" y="305"/>
                      <a:pt x="199" y="305"/>
                    </a:cubicBezTo>
                    <a:cubicBezTo>
                      <a:pt x="199" y="191"/>
                      <a:pt x="199" y="191"/>
                      <a:pt x="199" y="191"/>
                    </a:cubicBezTo>
                    <a:cubicBezTo>
                      <a:pt x="204" y="185"/>
                      <a:pt x="216" y="171"/>
                      <a:pt x="216" y="171"/>
                    </a:cubicBezTo>
                    <a:cubicBezTo>
                      <a:pt x="220" y="166"/>
                      <a:pt x="222" y="161"/>
                      <a:pt x="222" y="155"/>
                    </a:cubicBezTo>
                    <a:cubicBezTo>
                      <a:pt x="222" y="56"/>
                      <a:pt x="222" y="56"/>
                      <a:pt x="222" y="56"/>
                    </a:cubicBezTo>
                    <a:cubicBezTo>
                      <a:pt x="222" y="44"/>
                      <a:pt x="214" y="35"/>
                      <a:pt x="202" y="32"/>
                    </a:cubicBezTo>
                    <a:cubicBezTo>
                      <a:pt x="31" y="0"/>
                      <a:pt x="31" y="0"/>
                      <a:pt x="31" y="0"/>
                    </a:cubicBezTo>
                    <a:cubicBezTo>
                      <a:pt x="10" y="0"/>
                      <a:pt x="10" y="0"/>
                      <a:pt x="10" y="0"/>
                    </a:cubicBezTo>
                    <a:cubicBezTo>
                      <a:pt x="7" y="0"/>
                      <a:pt x="5" y="1"/>
                      <a:pt x="3" y="2"/>
                    </a:cubicBezTo>
                    <a:close/>
                    <a:moveTo>
                      <a:pt x="200" y="47"/>
                    </a:moveTo>
                    <a:cubicBezTo>
                      <a:pt x="11" y="11"/>
                      <a:pt x="11" y="11"/>
                      <a:pt x="11" y="11"/>
                    </a:cubicBezTo>
                    <a:cubicBezTo>
                      <a:pt x="9" y="10"/>
                      <a:pt x="6" y="11"/>
                      <a:pt x="4" y="13"/>
                    </a:cubicBezTo>
                    <a:cubicBezTo>
                      <a:pt x="2" y="14"/>
                      <a:pt x="0" y="17"/>
                      <a:pt x="0" y="20"/>
                    </a:cubicBezTo>
                    <a:cubicBezTo>
                      <a:pt x="0" y="302"/>
                      <a:pt x="0" y="302"/>
                      <a:pt x="0" y="302"/>
                    </a:cubicBezTo>
                    <a:cubicBezTo>
                      <a:pt x="0" y="307"/>
                      <a:pt x="4" y="311"/>
                      <a:pt x="8" y="311"/>
                    </a:cubicBezTo>
                    <a:cubicBezTo>
                      <a:pt x="173" y="343"/>
                      <a:pt x="173" y="343"/>
                      <a:pt x="173" y="343"/>
                    </a:cubicBezTo>
                    <a:cubicBezTo>
                      <a:pt x="176" y="344"/>
                      <a:pt x="179" y="343"/>
                      <a:pt x="181" y="341"/>
                    </a:cubicBezTo>
                    <a:cubicBezTo>
                      <a:pt x="183" y="339"/>
                      <a:pt x="184" y="337"/>
                      <a:pt x="184" y="334"/>
                    </a:cubicBezTo>
                    <a:cubicBezTo>
                      <a:pt x="184" y="185"/>
                      <a:pt x="184" y="185"/>
                      <a:pt x="184" y="185"/>
                    </a:cubicBezTo>
                    <a:cubicBezTo>
                      <a:pt x="205" y="161"/>
                      <a:pt x="205" y="161"/>
                      <a:pt x="205" y="161"/>
                    </a:cubicBezTo>
                    <a:cubicBezTo>
                      <a:pt x="206" y="159"/>
                      <a:pt x="207" y="157"/>
                      <a:pt x="207" y="155"/>
                    </a:cubicBezTo>
                    <a:cubicBezTo>
                      <a:pt x="207" y="56"/>
                      <a:pt x="207" y="56"/>
                      <a:pt x="207" y="56"/>
                    </a:cubicBezTo>
                    <a:cubicBezTo>
                      <a:pt x="207" y="51"/>
                      <a:pt x="204" y="48"/>
                      <a:pt x="200" y="47"/>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194" tIns="72956" rIns="91194" bIns="72956" numCol="1" spcCol="0" rtlCol="0" fromWordArt="0" anchor="t" anchorCtr="0" forceAA="0" compatLnSpc="1">
                <a:prstTxWarp prst="textNoShape">
                  <a:avLst/>
                </a:prstTxWarp>
                <a:noAutofit/>
              </a:bodyPr>
              <a:lstStyle/>
              <a:p>
                <a:pPr marL="0" marR="0" lvl="0" indent="0" algn="ctr" defTabSz="464951" rtl="0" eaLnBrk="1" fontAlgn="base" latinLnBrk="0" hangingPunct="1">
                  <a:lnSpc>
                    <a:spcPct val="90000"/>
                  </a:lnSpc>
                  <a:spcBef>
                    <a:spcPct val="0"/>
                  </a:spcBef>
                  <a:spcAft>
                    <a:spcPct val="0"/>
                  </a:spcAft>
                  <a:buClrTx/>
                  <a:buSzTx/>
                  <a:buFontTx/>
                  <a:buNone/>
                  <a:tabLst/>
                  <a:defRPr/>
                </a:pPr>
                <a:endParaRPr kumimoji="0" lang="en-US" sz="1470" b="0" i="0" u="none" strike="noStrike" kern="1200" cap="none" spc="0" normalizeH="0" baseline="0" noProof="0" dirty="0">
                  <a:ln>
                    <a:noFill/>
                  </a:ln>
                  <a:solidFill>
                    <a:srgbClr val="0078D7"/>
                  </a:solidFill>
                  <a:effectLst/>
                  <a:uLnTx/>
                  <a:uFillTx/>
                  <a:latin typeface="Segoe UI"/>
                  <a:ea typeface="Segoe UI" pitchFamily="34" charset="0"/>
                  <a:cs typeface="Segoe UI" pitchFamily="34" charset="0"/>
                </a:endParaRPr>
              </a:p>
            </p:txBody>
          </p:sp>
          <p:sp>
            <p:nvSpPr>
              <p:cNvPr id="58" name="Freeform 57"/>
              <p:cNvSpPr>
                <a:spLocks noEditPoints="1"/>
              </p:cNvSpPr>
              <p:nvPr/>
            </p:nvSpPr>
            <p:spPr bwMode="auto">
              <a:xfrm>
                <a:off x="7396631" y="3789391"/>
                <a:ext cx="913821" cy="914400"/>
              </a:xfrm>
              <a:custGeom>
                <a:avLst/>
                <a:gdLst>
                  <a:gd name="T0" fmla="*/ 317 w 634"/>
                  <a:gd name="T1" fmla="*/ 0 h 634"/>
                  <a:gd name="T2" fmla="*/ 0 w 634"/>
                  <a:gd name="T3" fmla="*/ 317 h 634"/>
                  <a:gd name="T4" fmla="*/ 317 w 634"/>
                  <a:gd name="T5" fmla="*/ 634 h 634"/>
                  <a:gd name="T6" fmla="*/ 634 w 634"/>
                  <a:gd name="T7" fmla="*/ 317 h 634"/>
                  <a:gd name="T8" fmla="*/ 317 w 634"/>
                  <a:gd name="T9" fmla="*/ 0 h 634"/>
                  <a:gd name="T10" fmla="*/ 317 w 634"/>
                  <a:gd name="T11" fmla="*/ 584 h 634"/>
                  <a:gd name="T12" fmla="*/ 50 w 634"/>
                  <a:gd name="T13" fmla="*/ 317 h 634"/>
                  <a:gd name="T14" fmla="*/ 317 w 634"/>
                  <a:gd name="T15" fmla="*/ 50 h 634"/>
                  <a:gd name="T16" fmla="*/ 584 w 634"/>
                  <a:gd name="T17" fmla="*/ 317 h 634"/>
                  <a:gd name="T18" fmla="*/ 317 w 634"/>
                  <a:gd name="T19" fmla="*/ 58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4" h="634">
                    <a:moveTo>
                      <a:pt x="317" y="0"/>
                    </a:moveTo>
                    <a:cubicBezTo>
                      <a:pt x="142" y="0"/>
                      <a:pt x="0" y="142"/>
                      <a:pt x="0" y="317"/>
                    </a:cubicBezTo>
                    <a:cubicBezTo>
                      <a:pt x="0" y="492"/>
                      <a:pt x="142" y="634"/>
                      <a:pt x="317" y="634"/>
                    </a:cubicBezTo>
                    <a:cubicBezTo>
                      <a:pt x="492" y="634"/>
                      <a:pt x="634" y="492"/>
                      <a:pt x="634" y="317"/>
                    </a:cubicBezTo>
                    <a:cubicBezTo>
                      <a:pt x="634" y="142"/>
                      <a:pt x="492" y="0"/>
                      <a:pt x="317" y="0"/>
                    </a:cubicBezTo>
                    <a:close/>
                    <a:moveTo>
                      <a:pt x="317" y="584"/>
                    </a:moveTo>
                    <a:cubicBezTo>
                      <a:pt x="170" y="584"/>
                      <a:pt x="50" y="465"/>
                      <a:pt x="50" y="317"/>
                    </a:cubicBezTo>
                    <a:cubicBezTo>
                      <a:pt x="50" y="169"/>
                      <a:pt x="170" y="50"/>
                      <a:pt x="317" y="50"/>
                    </a:cubicBezTo>
                    <a:cubicBezTo>
                      <a:pt x="465" y="50"/>
                      <a:pt x="584" y="169"/>
                      <a:pt x="584" y="317"/>
                    </a:cubicBezTo>
                    <a:cubicBezTo>
                      <a:pt x="584" y="465"/>
                      <a:pt x="465" y="584"/>
                      <a:pt x="317" y="5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dirty="0">
                  <a:ln>
                    <a:noFill/>
                  </a:ln>
                  <a:solidFill>
                    <a:srgbClr val="0078D7"/>
                  </a:solidFill>
                  <a:effectLst/>
                  <a:uLnTx/>
                  <a:uFillTx/>
                  <a:latin typeface="Segoe UI"/>
                  <a:ea typeface="+mn-ea"/>
                  <a:cs typeface="+mn-cs"/>
                </a:endParaRPr>
              </a:p>
            </p:txBody>
          </p:sp>
        </p:grpSp>
        <p:grpSp>
          <p:nvGrpSpPr>
            <p:cNvPr id="4" name="Group 3"/>
            <p:cNvGrpSpPr/>
            <p:nvPr/>
          </p:nvGrpSpPr>
          <p:grpSpPr>
            <a:xfrm>
              <a:off x="3267898" y="2914604"/>
              <a:ext cx="913821" cy="914400"/>
              <a:chOff x="1819509" y="2914604"/>
              <a:chExt cx="913821" cy="914400"/>
            </a:xfrm>
            <a:solidFill>
              <a:srgbClr val="0078D7"/>
            </a:solidFill>
          </p:grpSpPr>
          <p:sp>
            <p:nvSpPr>
              <p:cNvPr id="53" name="Freeform 52"/>
              <p:cNvSpPr>
                <a:spLocks noEditPoints="1"/>
              </p:cNvSpPr>
              <p:nvPr/>
            </p:nvSpPr>
            <p:spPr bwMode="auto">
              <a:xfrm>
                <a:off x="1819509" y="2914604"/>
                <a:ext cx="913821" cy="914400"/>
              </a:xfrm>
              <a:custGeom>
                <a:avLst/>
                <a:gdLst>
                  <a:gd name="T0" fmla="*/ 317 w 634"/>
                  <a:gd name="T1" fmla="*/ 0 h 634"/>
                  <a:gd name="T2" fmla="*/ 0 w 634"/>
                  <a:gd name="T3" fmla="*/ 317 h 634"/>
                  <a:gd name="T4" fmla="*/ 317 w 634"/>
                  <a:gd name="T5" fmla="*/ 634 h 634"/>
                  <a:gd name="T6" fmla="*/ 634 w 634"/>
                  <a:gd name="T7" fmla="*/ 317 h 634"/>
                  <a:gd name="T8" fmla="*/ 317 w 634"/>
                  <a:gd name="T9" fmla="*/ 0 h 634"/>
                  <a:gd name="T10" fmla="*/ 317 w 634"/>
                  <a:gd name="T11" fmla="*/ 584 h 634"/>
                  <a:gd name="T12" fmla="*/ 50 w 634"/>
                  <a:gd name="T13" fmla="*/ 317 h 634"/>
                  <a:gd name="T14" fmla="*/ 317 w 634"/>
                  <a:gd name="T15" fmla="*/ 50 h 634"/>
                  <a:gd name="T16" fmla="*/ 584 w 634"/>
                  <a:gd name="T17" fmla="*/ 317 h 634"/>
                  <a:gd name="T18" fmla="*/ 317 w 634"/>
                  <a:gd name="T19" fmla="*/ 58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4" h="634">
                    <a:moveTo>
                      <a:pt x="317" y="0"/>
                    </a:moveTo>
                    <a:cubicBezTo>
                      <a:pt x="142" y="0"/>
                      <a:pt x="0" y="142"/>
                      <a:pt x="0" y="317"/>
                    </a:cubicBezTo>
                    <a:cubicBezTo>
                      <a:pt x="0" y="492"/>
                      <a:pt x="142" y="634"/>
                      <a:pt x="317" y="634"/>
                    </a:cubicBezTo>
                    <a:cubicBezTo>
                      <a:pt x="492" y="634"/>
                      <a:pt x="634" y="492"/>
                      <a:pt x="634" y="317"/>
                    </a:cubicBezTo>
                    <a:cubicBezTo>
                      <a:pt x="634" y="142"/>
                      <a:pt x="492" y="0"/>
                      <a:pt x="317" y="0"/>
                    </a:cubicBezTo>
                    <a:close/>
                    <a:moveTo>
                      <a:pt x="317" y="584"/>
                    </a:moveTo>
                    <a:cubicBezTo>
                      <a:pt x="170" y="584"/>
                      <a:pt x="50" y="465"/>
                      <a:pt x="50" y="317"/>
                    </a:cubicBezTo>
                    <a:cubicBezTo>
                      <a:pt x="50" y="169"/>
                      <a:pt x="170" y="50"/>
                      <a:pt x="317" y="50"/>
                    </a:cubicBezTo>
                    <a:cubicBezTo>
                      <a:pt x="465" y="50"/>
                      <a:pt x="584" y="169"/>
                      <a:pt x="584" y="317"/>
                    </a:cubicBezTo>
                    <a:cubicBezTo>
                      <a:pt x="584" y="465"/>
                      <a:pt x="465" y="584"/>
                      <a:pt x="317" y="5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dirty="0">
                  <a:ln>
                    <a:noFill/>
                  </a:ln>
                  <a:solidFill>
                    <a:srgbClr val="0078D7"/>
                  </a:solidFill>
                  <a:effectLst/>
                  <a:uLnTx/>
                  <a:uFillTx/>
                  <a:latin typeface="Segoe UI"/>
                  <a:ea typeface="+mn-ea"/>
                  <a:cs typeface="+mn-cs"/>
                </a:endParaRPr>
              </a:p>
            </p:txBody>
          </p:sp>
          <p:sp>
            <p:nvSpPr>
              <p:cNvPr id="35" name="Freeform 34"/>
              <p:cNvSpPr>
                <a:spLocks/>
              </p:cNvSpPr>
              <p:nvPr/>
            </p:nvSpPr>
            <p:spPr bwMode="auto">
              <a:xfrm>
                <a:off x="2080612" y="3121982"/>
                <a:ext cx="391612" cy="501099"/>
              </a:xfrm>
              <a:custGeom>
                <a:avLst/>
                <a:gdLst>
                  <a:gd name="T0" fmla="*/ 211 w 248"/>
                  <a:gd name="T1" fmla="*/ 220 h 317"/>
                  <a:gd name="T2" fmla="*/ 164 w 248"/>
                  <a:gd name="T3" fmla="*/ 189 h 317"/>
                  <a:gd name="T4" fmla="*/ 164 w 248"/>
                  <a:gd name="T5" fmla="*/ 168 h 317"/>
                  <a:gd name="T6" fmla="*/ 179 w 248"/>
                  <a:gd name="T7" fmla="*/ 132 h 317"/>
                  <a:gd name="T8" fmla="*/ 185 w 248"/>
                  <a:gd name="T9" fmla="*/ 129 h 317"/>
                  <a:gd name="T10" fmla="*/ 192 w 248"/>
                  <a:gd name="T11" fmla="*/ 109 h 317"/>
                  <a:gd name="T12" fmla="*/ 185 w 248"/>
                  <a:gd name="T13" fmla="*/ 102 h 317"/>
                  <a:gd name="T14" fmla="*/ 186 w 248"/>
                  <a:gd name="T15" fmla="*/ 45 h 317"/>
                  <a:gd name="T16" fmla="*/ 124 w 248"/>
                  <a:gd name="T17" fmla="*/ 0 h 317"/>
                  <a:gd name="T18" fmla="*/ 63 w 248"/>
                  <a:gd name="T19" fmla="*/ 45 h 317"/>
                  <a:gd name="T20" fmla="*/ 63 w 248"/>
                  <a:gd name="T21" fmla="*/ 102 h 317"/>
                  <a:gd name="T22" fmla="*/ 57 w 248"/>
                  <a:gd name="T23" fmla="*/ 109 h 317"/>
                  <a:gd name="T24" fmla="*/ 65 w 248"/>
                  <a:gd name="T25" fmla="*/ 129 h 317"/>
                  <a:gd name="T26" fmla="*/ 69 w 248"/>
                  <a:gd name="T27" fmla="*/ 132 h 317"/>
                  <a:gd name="T28" fmla="*/ 85 w 248"/>
                  <a:gd name="T29" fmla="*/ 168 h 317"/>
                  <a:gd name="T30" fmla="*/ 85 w 248"/>
                  <a:gd name="T31" fmla="*/ 189 h 317"/>
                  <a:gd name="T32" fmla="*/ 38 w 248"/>
                  <a:gd name="T33" fmla="*/ 220 h 317"/>
                  <a:gd name="T34" fmla="*/ 6 w 248"/>
                  <a:gd name="T35" fmla="*/ 286 h 317"/>
                  <a:gd name="T36" fmla="*/ 124 w 248"/>
                  <a:gd name="T37" fmla="*/ 316 h 317"/>
                  <a:gd name="T38" fmla="*/ 242 w 248"/>
                  <a:gd name="T39" fmla="*/ 286 h 317"/>
                  <a:gd name="T40" fmla="*/ 211 w 248"/>
                  <a:gd name="T41" fmla="*/ 22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317">
                    <a:moveTo>
                      <a:pt x="211" y="220"/>
                    </a:moveTo>
                    <a:cubicBezTo>
                      <a:pt x="191" y="217"/>
                      <a:pt x="164" y="197"/>
                      <a:pt x="164" y="189"/>
                    </a:cubicBezTo>
                    <a:cubicBezTo>
                      <a:pt x="164" y="168"/>
                      <a:pt x="164" y="168"/>
                      <a:pt x="164" y="168"/>
                    </a:cubicBezTo>
                    <a:cubicBezTo>
                      <a:pt x="164" y="160"/>
                      <a:pt x="174" y="145"/>
                      <a:pt x="179" y="132"/>
                    </a:cubicBezTo>
                    <a:cubicBezTo>
                      <a:pt x="179" y="131"/>
                      <a:pt x="182" y="132"/>
                      <a:pt x="185" y="129"/>
                    </a:cubicBezTo>
                    <a:cubicBezTo>
                      <a:pt x="190" y="123"/>
                      <a:pt x="190" y="113"/>
                      <a:pt x="192" y="109"/>
                    </a:cubicBezTo>
                    <a:cubicBezTo>
                      <a:pt x="193" y="103"/>
                      <a:pt x="185" y="102"/>
                      <a:pt x="185" y="102"/>
                    </a:cubicBezTo>
                    <a:cubicBezTo>
                      <a:pt x="185" y="102"/>
                      <a:pt x="191" y="67"/>
                      <a:pt x="186" y="45"/>
                    </a:cubicBezTo>
                    <a:cubicBezTo>
                      <a:pt x="179" y="15"/>
                      <a:pt x="140" y="0"/>
                      <a:pt x="124" y="0"/>
                    </a:cubicBezTo>
                    <a:cubicBezTo>
                      <a:pt x="109" y="0"/>
                      <a:pt x="70" y="15"/>
                      <a:pt x="63" y="45"/>
                    </a:cubicBezTo>
                    <a:cubicBezTo>
                      <a:pt x="57" y="67"/>
                      <a:pt x="63" y="102"/>
                      <a:pt x="63" y="102"/>
                    </a:cubicBezTo>
                    <a:cubicBezTo>
                      <a:pt x="63" y="102"/>
                      <a:pt x="56" y="103"/>
                      <a:pt x="57" y="109"/>
                    </a:cubicBezTo>
                    <a:cubicBezTo>
                      <a:pt x="58" y="113"/>
                      <a:pt x="60" y="123"/>
                      <a:pt x="65" y="129"/>
                    </a:cubicBezTo>
                    <a:cubicBezTo>
                      <a:pt x="67" y="132"/>
                      <a:pt x="69" y="131"/>
                      <a:pt x="69" y="132"/>
                    </a:cubicBezTo>
                    <a:cubicBezTo>
                      <a:pt x="74" y="145"/>
                      <a:pt x="85" y="160"/>
                      <a:pt x="85" y="168"/>
                    </a:cubicBezTo>
                    <a:cubicBezTo>
                      <a:pt x="85" y="189"/>
                      <a:pt x="85" y="189"/>
                      <a:pt x="85" y="189"/>
                    </a:cubicBezTo>
                    <a:cubicBezTo>
                      <a:pt x="85" y="197"/>
                      <a:pt x="57" y="217"/>
                      <a:pt x="38" y="220"/>
                    </a:cubicBezTo>
                    <a:cubicBezTo>
                      <a:pt x="12" y="224"/>
                      <a:pt x="0" y="242"/>
                      <a:pt x="6" y="286"/>
                    </a:cubicBezTo>
                    <a:cubicBezTo>
                      <a:pt x="9" y="308"/>
                      <a:pt x="66" y="317"/>
                      <a:pt x="124" y="316"/>
                    </a:cubicBezTo>
                    <a:cubicBezTo>
                      <a:pt x="181" y="317"/>
                      <a:pt x="239" y="308"/>
                      <a:pt x="242" y="286"/>
                    </a:cubicBezTo>
                    <a:cubicBezTo>
                      <a:pt x="248" y="242"/>
                      <a:pt x="236" y="224"/>
                      <a:pt x="211" y="220"/>
                    </a:cubicBezTo>
                    <a:close/>
                  </a:path>
                </a:pathLst>
              </a:custGeom>
              <a:grpFill/>
              <a:ln>
                <a:noFill/>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78D7"/>
                  </a:solidFill>
                  <a:effectLst/>
                  <a:uLnTx/>
                  <a:uFillTx/>
                  <a:latin typeface="Segoe UI"/>
                  <a:ea typeface="+mn-ea"/>
                  <a:cs typeface="+mn-cs"/>
                </a:endParaRPr>
              </a:p>
            </p:txBody>
          </p:sp>
        </p:grpSp>
      </p:grpSp>
      <p:sp>
        <p:nvSpPr>
          <p:cNvPr id="23" name="Title 3"/>
          <p:cNvSpPr txBox="1">
            <a:spLocks/>
          </p:cNvSpPr>
          <p:nvPr/>
        </p:nvSpPr>
        <p:spPr>
          <a:xfrm>
            <a:off x="246959" y="972103"/>
            <a:ext cx="11655078"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36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3921" b="1" i="0" u="none" strike="noStrike" kern="1200" cap="none" spc="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rPr>
              <a:t>Windows 10 Security Approach</a:t>
            </a:r>
          </a:p>
        </p:txBody>
      </p:sp>
      <p:sp>
        <p:nvSpPr>
          <p:cNvPr id="17" name="TextBox 16"/>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374420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691247" y="1949241"/>
            <a:ext cx="5075703" cy="295201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itle 1"/>
          <p:cNvSpPr txBox="1">
            <a:spLocks/>
          </p:cNvSpPr>
          <p:nvPr/>
        </p:nvSpPr>
        <p:spPr>
          <a:xfrm>
            <a:off x="1015287" y="3489975"/>
            <a:ext cx="4417378" cy="977593"/>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marL="0" marR="0" lvl="0" indent="0" algn="l" defTabSz="896266" rtl="0" eaLnBrk="1" fontAlgn="auto" latinLnBrk="0" hangingPunct="1">
              <a:lnSpc>
                <a:spcPct val="90000"/>
              </a:lnSpc>
              <a:spcBef>
                <a:spcPct val="0"/>
              </a:spcBef>
              <a:spcAft>
                <a:spcPts val="0"/>
              </a:spcAft>
              <a:buClrTx/>
              <a:buSzTx/>
              <a:buFontTx/>
              <a:buNone/>
              <a:tabLst/>
              <a:defRPr/>
            </a:pPr>
            <a:r>
              <a:rPr kumimoji="0" lang="en-US" sz="2353" b="0" i="0" u="none" strike="noStrike" kern="1200" cap="none" spc="0" normalizeH="0" baseline="0" noProof="0" dirty="0">
                <a:ln w="3175">
                  <a:noFill/>
                </a:ln>
                <a:solidFill>
                  <a:srgbClr val="0078D7"/>
                </a:solidFill>
                <a:effectLst/>
                <a:uLnTx/>
                <a:uFillTx/>
                <a:latin typeface="Segoe UI" panose="020B0502040204020203" pitchFamily="34" charset="0"/>
                <a:ea typeface="+mn-ea"/>
                <a:cs typeface="Segoe UI" panose="020B0502040204020203" pitchFamily="34" charset="0"/>
              </a:rPr>
              <a:t>Simplest implementation option</a:t>
            </a:r>
          </a:p>
          <a:p>
            <a:pPr marL="0" marR="0" lvl="0" indent="0" algn="l" defTabSz="896266" rtl="0" eaLnBrk="1" fontAlgn="auto" latinLnBrk="0" hangingPunct="1">
              <a:lnSpc>
                <a:spcPct val="90000"/>
              </a:lnSpc>
              <a:spcBef>
                <a:spcPct val="0"/>
              </a:spcBef>
              <a:spcAft>
                <a:spcPts val="0"/>
              </a:spcAft>
              <a:buClrTx/>
              <a:buSzTx/>
              <a:buFontTx/>
              <a:buNone/>
              <a:tabLst/>
              <a:defRPr/>
            </a:pPr>
            <a:r>
              <a:rPr kumimoji="0" lang="en-US" sz="2353" b="0" i="0" u="none" strike="noStrike" kern="1200" cap="none" spc="0" normalizeH="0" baseline="0" noProof="0" dirty="0">
                <a:ln w="3175">
                  <a:noFill/>
                </a:ln>
                <a:solidFill>
                  <a:srgbClr val="0078D7"/>
                </a:solidFill>
                <a:effectLst/>
                <a:uLnTx/>
                <a:uFillTx/>
                <a:latin typeface="Segoe UI" panose="020B0502040204020203" pitchFamily="34" charset="0"/>
                <a:ea typeface="+mn-ea"/>
                <a:cs typeface="Segoe UI" panose="020B0502040204020203" pitchFamily="34" charset="0"/>
              </a:rPr>
              <a:t>Works on existing devices</a:t>
            </a:r>
          </a:p>
          <a:p>
            <a:pPr marL="0" marR="0" lvl="0" indent="0" algn="l" defTabSz="896266" rtl="0" eaLnBrk="1" fontAlgn="auto" latinLnBrk="0" hangingPunct="1">
              <a:lnSpc>
                <a:spcPct val="90000"/>
              </a:lnSpc>
              <a:spcBef>
                <a:spcPct val="0"/>
              </a:spcBef>
              <a:spcAft>
                <a:spcPts val="0"/>
              </a:spcAft>
              <a:buClrTx/>
              <a:buSzTx/>
              <a:buFontTx/>
              <a:buNone/>
              <a:tabLst/>
              <a:defRPr/>
            </a:pPr>
            <a:r>
              <a:rPr kumimoji="0" lang="en-US" sz="2353" b="0" i="0" u="none" strike="noStrike" kern="1200" cap="none" spc="0" normalizeH="0" baseline="0" noProof="0" dirty="0">
                <a:ln w="3175">
                  <a:noFill/>
                </a:ln>
                <a:solidFill>
                  <a:srgbClr val="0078D7"/>
                </a:solidFill>
                <a:effectLst/>
                <a:uLnTx/>
                <a:uFillTx/>
                <a:latin typeface="Segoe UI" panose="020B0502040204020203" pitchFamily="34" charset="0"/>
                <a:ea typeface="+mn-ea"/>
                <a:cs typeface="Segoe UI" panose="020B0502040204020203" pitchFamily="34" charset="0"/>
              </a:rPr>
              <a:t>User familiarity</a:t>
            </a:r>
            <a:endParaRPr kumimoji="0" lang="en-US" sz="2353" b="0" i="0" u="none" strike="noStrike" kern="1200" cap="none" spc="0" normalizeH="0" baseline="0" noProof="0" dirty="0">
              <a:ln w="3175">
                <a:noFill/>
              </a:ln>
              <a:solidFill>
                <a:srgbClr val="0078D7"/>
              </a:solidFill>
              <a:effectLst/>
              <a:uLnTx/>
              <a:uFillTx/>
              <a:latin typeface="Segoe UI Semibold" panose="020B0702040204020203" pitchFamily="34" charset="0"/>
              <a:ea typeface="+mn-ea"/>
              <a:cs typeface="Segoe UI Semibold" panose="020B0702040204020203" pitchFamily="34" charset="0"/>
            </a:endParaRPr>
          </a:p>
        </p:txBody>
      </p:sp>
      <p:sp>
        <p:nvSpPr>
          <p:cNvPr id="9" name="Rounded Rectangle 8"/>
          <p:cNvSpPr/>
          <p:nvPr/>
        </p:nvSpPr>
        <p:spPr bwMode="auto">
          <a:xfrm>
            <a:off x="1015287" y="2445321"/>
            <a:ext cx="1863994" cy="345720"/>
          </a:xfrm>
          <a:prstGeom prst="roundRect">
            <a:avLst>
              <a:gd name="adj" fmla="val 36924"/>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Oval 9"/>
          <p:cNvSpPr/>
          <p:nvPr/>
        </p:nvSpPr>
        <p:spPr bwMode="auto">
          <a:xfrm>
            <a:off x="1132765" y="2514900"/>
            <a:ext cx="206563" cy="206563"/>
          </a:xfrm>
          <a:prstGeom prst="ellipse">
            <a:avLst/>
          </a:prstGeom>
          <a:solidFill>
            <a:srgbClr val="FFFFFF"/>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Oval 22"/>
          <p:cNvSpPr/>
          <p:nvPr/>
        </p:nvSpPr>
        <p:spPr bwMode="auto">
          <a:xfrm>
            <a:off x="1360104" y="2514900"/>
            <a:ext cx="206563" cy="206563"/>
          </a:xfrm>
          <a:prstGeom prst="ellipse">
            <a:avLst/>
          </a:prstGeom>
          <a:solidFill>
            <a:srgbClr val="FFFFFF"/>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Oval 23"/>
          <p:cNvSpPr/>
          <p:nvPr/>
        </p:nvSpPr>
        <p:spPr bwMode="auto">
          <a:xfrm>
            <a:off x="1587443" y="2514900"/>
            <a:ext cx="206563" cy="206563"/>
          </a:xfrm>
          <a:prstGeom prst="ellipse">
            <a:avLst/>
          </a:prstGeom>
          <a:solidFill>
            <a:srgbClr val="FFFFFF"/>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Oval 24"/>
          <p:cNvSpPr/>
          <p:nvPr/>
        </p:nvSpPr>
        <p:spPr bwMode="auto">
          <a:xfrm>
            <a:off x="1814783" y="2514900"/>
            <a:ext cx="206563" cy="206563"/>
          </a:xfrm>
          <a:prstGeom prst="ellipse">
            <a:avLst/>
          </a:prstGeom>
          <a:solidFill>
            <a:srgbClr val="FFFFFF"/>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Oval 25"/>
          <p:cNvSpPr/>
          <p:nvPr/>
        </p:nvSpPr>
        <p:spPr bwMode="auto">
          <a:xfrm>
            <a:off x="2042122" y="2514900"/>
            <a:ext cx="206563" cy="206563"/>
          </a:xfrm>
          <a:prstGeom prst="ellipse">
            <a:avLst/>
          </a:prstGeom>
          <a:solidFill>
            <a:srgbClr val="FFFFFF"/>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Oval 26"/>
          <p:cNvSpPr/>
          <p:nvPr/>
        </p:nvSpPr>
        <p:spPr bwMode="auto">
          <a:xfrm>
            <a:off x="2269461" y="2514900"/>
            <a:ext cx="206563" cy="206563"/>
          </a:xfrm>
          <a:prstGeom prst="ellipse">
            <a:avLst/>
          </a:prstGeom>
          <a:solidFill>
            <a:srgbClr val="FFFFFF"/>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Title 1"/>
          <p:cNvSpPr txBox="1">
            <a:spLocks/>
          </p:cNvSpPr>
          <p:nvPr/>
        </p:nvSpPr>
        <p:spPr>
          <a:xfrm>
            <a:off x="736667" y="1535965"/>
            <a:ext cx="4172179" cy="43448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marL="0" marR="0" lvl="0" indent="0" algn="l" defTabSz="896266" rtl="0" eaLnBrk="1" fontAlgn="auto" latinLnBrk="0" hangingPunct="1">
              <a:lnSpc>
                <a:spcPct val="90000"/>
              </a:lnSpc>
              <a:spcBef>
                <a:spcPct val="0"/>
              </a:spcBef>
              <a:spcAft>
                <a:spcPts val="0"/>
              </a:spcAft>
              <a:buClrTx/>
              <a:buSzTx/>
              <a:buFontTx/>
              <a:buNone/>
              <a:tabLst/>
              <a:defRPr/>
            </a:pPr>
            <a:r>
              <a:rPr kumimoji="0" lang="en-US" sz="3137" b="0" i="0" u="none" strike="noStrike" kern="1200" cap="none" spc="-98" normalizeH="0" baseline="0" noProof="0" dirty="0">
                <a:ln w="3175">
                  <a:noFill/>
                </a:ln>
                <a:solidFill>
                  <a:srgbClr val="FFFFFF"/>
                </a:solidFill>
                <a:effectLst/>
                <a:uLnTx/>
                <a:uFillTx/>
                <a:latin typeface="Segoe UI Semibold" panose="020B0702040204020203" pitchFamily="34" charset="0"/>
                <a:ea typeface="+mn-ea"/>
                <a:cs typeface="Segoe UI Semibold" panose="020B0702040204020203" pitchFamily="34" charset="0"/>
              </a:rPr>
              <a:t>PIN</a:t>
            </a:r>
            <a:endParaRPr kumimoji="0" lang="en-US" sz="2745" b="0" i="0" u="none" strike="noStrike" kern="1200" cap="none" spc="-49" normalizeH="0" baseline="0" noProof="0" dirty="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1" name="Rectangle 10"/>
          <p:cNvSpPr/>
          <p:nvPr/>
        </p:nvSpPr>
        <p:spPr bwMode="auto">
          <a:xfrm>
            <a:off x="5884427" y="1949241"/>
            <a:ext cx="5075703" cy="295201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Title 1"/>
          <p:cNvSpPr txBox="1">
            <a:spLocks/>
          </p:cNvSpPr>
          <p:nvPr/>
        </p:nvSpPr>
        <p:spPr>
          <a:xfrm>
            <a:off x="6336189" y="3489975"/>
            <a:ext cx="4172179" cy="977593"/>
          </a:xfrm>
          <a:prstGeom prst="rect">
            <a:avLst/>
          </a:prstGeom>
        </p:spPr>
        <p:txBody>
          <a:bodyPr vert="horz" wrap="square" lIns="0" tIns="0" rIns="0" bIns="0" rtlCol="0" anchor="b">
            <a:spAutoFit/>
          </a:bodyPr>
          <a:lstStyle>
            <a:defPPr>
              <a:defRPr lang="en-US"/>
            </a:defPPr>
            <a:lvl1pPr defTabSz="914277">
              <a:lnSpc>
                <a:spcPct val="90000"/>
              </a:lnSpc>
              <a:spcBef>
                <a:spcPct val="0"/>
              </a:spcBef>
              <a:buNone/>
              <a:defRPr sz="2400" b="0" cap="none" spc="0" baseline="0">
                <a:ln w="3175">
                  <a:noFill/>
                </a:ln>
                <a:solidFill>
                  <a:srgbClr val="0078D7"/>
                </a:solidFill>
                <a:effectLst/>
                <a:latin typeface="Segoe UI" panose="020B0502040204020203" pitchFamily="34" charset="0"/>
                <a:cs typeface="Segoe UI" panose="020B0502040204020203" pitchFamily="34" charset="0"/>
              </a:defRPr>
            </a:lvl1pPr>
          </a:lstStyle>
          <a:p>
            <a:pPr marL="0" marR="0" lvl="0" indent="0" algn="l" defTabSz="896266" rtl="0" eaLnBrk="1" fontAlgn="auto" latinLnBrk="0" hangingPunct="1">
              <a:lnSpc>
                <a:spcPct val="90000"/>
              </a:lnSpc>
              <a:spcBef>
                <a:spcPct val="0"/>
              </a:spcBef>
              <a:spcAft>
                <a:spcPts val="0"/>
              </a:spcAft>
              <a:buClrTx/>
              <a:buSzTx/>
              <a:buFontTx/>
              <a:buNone/>
              <a:tabLst/>
              <a:defRPr/>
            </a:pPr>
            <a:r>
              <a:rPr kumimoji="0" lang="en-US" sz="2353" b="0" i="0" u="none" strike="noStrike" kern="1200" cap="none" spc="0" normalizeH="0" baseline="0" noProof="0" dirty="0">
                <a:ln w="3175">
                  <a:noFill/>
                </a:ln>
                <a:solidFill>
                  <a:srgbClr val="0078D7"/>
                </a:solidFill>
                <a:effectLst/>
                <a:uLnTx/>
                <a:uFillTx/>
                <a:latin typeface="Segoe UI" panose="020B0502040204020203" pitchFamily="34" charset="0"/>
                <a:ea typeface="+mn-ea"/>
                <a:cs typeface="Segoe UI" panose="020B0502040204020203" pitchFamily="34" charset="0"/>
              </a:rPr>
              <a:t>Enables multi-factor</a:t>
            </a:r>
          </a:p>
          <a:p>
            <a:pPr marL="0" marR="0" lvl="0" indent="0" algn="l" defTabSz="896266" rtl="0" eaLnBrk="1" fontAlgn="auto" latinLnBrk="0" hangingPunct="1">
              <a:lnSpc>
                <a:spcPct val="90000"/>
              </a:lnSpc>
              <a:spcBef>
                <a:spcPct val="0"/>
              </a:spcBef>
              <a:spcAft>
                <a:spcPts val="0"/>
              </a:spcAft>
              <a:buClrTx/>
              <a:buSzTx/>
              <a:buFontTx/>
              <a:buNone/>
              <a:tabLst/>
              <a:defRPr/>
            </a:pPr>
            <a:r>
              <a:rPr kumimoji="0" lang="en-US" sz="2353" b="0" i="0" u="none" strike="noStrike" kern="1200" cap="none" spc="0" normalizeH="0" baseline="0" noProof="0" dirty="0">
                <a:ln w="3175">
                  <a:noFill/>
                </a:ln>
                <a:solidFill>
                  <a:srgbClr val="0078D7"/>
                </a:solidFill>
                <a:effectLst/>
                <a:uLnTx/>
                <a:uFillTx/>
                <a:latin typeface="Segoe UI" panose="020B0502040204020203" pitchFamily="34" charset="0"/>
                <a:ea typeface="+mn-ea"/>
                <a:cs typeface="Segoe UI" panose="020B0502040204020203" pitchFamily="34" charset="0"/>
              </a:rPr>
              <a:t>Ease of use</a:t>
            </a:r>
          </a:p>
          <a:p>
            <a:pPr marL="0" marR="0" lvl="0" indent="0" algn="l" defTabSz="896266" rtl="0" eaLnBrk="1" fontAlgn="auto" latinLnBrk="0" hangingPunct="1">
              <a:lnSpc>
                <a:spcPct val="90000"/>
              </a:lnSpc>
              <a:spcBef>
                <a:spcPct val="0"/>
              </a:spcBef>
              <a:spcAft>
                <a:spcPts val="0"/>
              </a:spcAft>
              <a:buClrTx/>
              <a:buSzTx/>
              <a:buFontTx/>
              <a:buNone/>
              <a:tabLst/>
              <a:defRPr/>
            </a:pPr>
            <a:r>
              <a:rPr kumimoji="0" lang="en-US" sz="2353" b="0" i="0" u="none" strike="noStrike" kern="1200" cap="none" spc="0" normalizeH="0" baseline="0" noProof="0" dirty="0">
                <a:ln w="3175">
                  <a:noFill/>
                </a:ln>
                <a:solidFill>
                  <a:srgbClr val="0078D7"/>
                </a:solidFill>
                <a:effectLst/>
                <a:uLnTx/>
                <a:uFillTx/>
                <a:latin typeface="Segoe UI" panose="020B0502040204020203" pitchFamily="34" charset="0"/>
                <a:ea typeface="+mn-ea"/>
                <a:cs typeface="Segoe UI" panose="020B0502040204020203" pitchFamily="34" charset="0"/>
              </a:rPr>
              <a:t>Impossible to forget</a:t>
            </a:r>
          </a:p>
        </p:txBody>
      </p:sp>
      <p:sp>
        <p:nvSpPr>
          <p:cNvPr id="31" name="Title 1"/>
          <p:cNvSpPr txBox="1">
            <a:spLocks/>
          </p:cNvSpPr>
          <p:nvPr/>
        </p:nvSpPr>
        <p:spPr>
          <a:xfrm>
            <a:off x="5912200" y="1471809"/>
            <a:ext cx="4172179" cy="434486"/>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marL="0" marR="0" lvl="0" indent="0" algn="l" defTabSz="896266" rtl="0" eaLnBrk="1" fontAlgn="auto" latinLnBrk="0" hangingPunct="1">
              <a:lnSpc>
                <a:spcPct val="90000"/>
              </a:lnSpc>
              <a:spcBef>
                <a:spcPct val="0"/>
              </a:spcBef>
              <a:spcAft>
                <a:spcPts val="0"/>
              </a:spcAft>
              <a:buClrTx/>
              <a:buSzTx/>
              <a:buFontTx/>
              <a:buNone/>
              <a:tabLst/>
              <a:defRPr/>
            </a:pPr>
            <a:r>
              <a:rPr kumimoji="0" lang="en-US" sz="3137" b="0" i="0" u="none" strike="noStrike" kern="1200" cap="none" spc="-98" normalizeH="0" baseline="0" noProof="0" dirty="0">
                <a:ln w="3175">
                  <a:noFill/>
                </a:ln>
                <a:solidFill>
                  <a:srgbClr val="FFFFFF"/>
                </a:solidFill>
                <a:effectLst/>
                <a:uLnTx/>
                <a:uFillTx/>
                <a:latin typeface="Segoe UI Semibold" panose="020B0702040204020203" pitchFamily="34" charset="0"/>
                <a:ea typeface="+mn-ea"/>
                <a:cs typeface="Segoe UI Semibold" panose="020B0702040204020203" pitchFamily="34" charset="0"/>
              </a:rPr>
              <a:t>Biometrics</a:t>
            </a:r>
            <a:endParaRPr kumimoji="0" lang="en-US" sz="2745" b="0" i="0" u="none" strike="noStrike" kern="1200" cap="none" spc="-49"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2" name="Group 1"/>
          <p:cNvGrpSpPr/>
          <p:nvPr/>
        </p:nvGrpSpPr>
        <p:grpSpPr>
          <a:xfrm>
            <a:off x="7342731" y="2374479"/>
            <a:ext cx="833122" cy="833122"/>
            <a:chOff x="7221395" y="2876892"/>
            <a:chExt cx="538594" cy="538594"/>
          </a:xfrm>
        </p:grpSpPr>
        <p:sp>
          <p:nvSpPr>
            <p:cNvPr id="19" name="Block Arc 18"/>
            <p:cNvSpPr/>
            <p:nvPr/>
          </p:nvSpPr>
          <p:spPr bwMode="auto">
            <a:xfrm rot="20514936">
              <a:off x="7221395" y="2876892"/>
              <a:ext cx="538594" cy="538594"/>
            </a:xfrm>
            <a:prstGeom prst="blockArc">
              <a:avLst>
                <a:gd name="adj1" fmla="val 12940382"/>
                <a:gd name="adj2" fmla="val 57427"/>
                <a:gd name="adj3" fmla="val 10474"/>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Oval 20"/>
            <p:cNvSpPr/>
            <p:nvPr/>
          </p:nvSpPr>
          <p:spPr bwMode="auto">
            <a:xfrm>
              <a:off x="7384812" y="3036586"/>
              <a:ext cx="211761" cy="211761"/>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4" name="Group 33"/>
          <p:cNvGrpSpPr/>
          <p:nvPr/>
        </p:nvGrpSpPr>
        <p:grpSpPr>
          <a:xfrm>
            <a:off x="6188712" y="2259673"/>
            <a:ext cx="867725" cy="801744"/>
            <a:chOff x="5712737" y="2115880"/>
            <a:chExt cx="885125" cy="817821"/>
          </a:xfrm>
        </p:grpSpPr>
        <p:sp>
          <p:nvSpPr>
            <p:cNvPr id="35" name="Rounded Rectangle 2"/>
            <p:cNvSpPr/>
            <p:nvPr/>
          </p:nvSpPr>
          <p:spPr bwMode="auto">
            <a:xfrm>
              <a:off x="5712737" y="2158456"/>
              <a:ext cx="885125" cy="413294"/>
            </a:xfrm>
            <a:custGeom>
              <a:avLst/>
              <a:gdLst>
                <a:gd name="connsiteX0" fmla="*/ 0 w 885125"/>
                <a:gd name="connsiteY0" fmla="*/ 73737 h 442412"/>
                <a:gd name="connsiteX1" fmla="*/ 73737 w 885125"/>
                <a:gd name="connsiteY1" fmla="*/ 0 h 442412"/>
                <a:gd name="connsiteX2" fmla="*/ 811388 w 885125"/>
                <a:gd name="connsiteY2" fmla="*/ 0 h 442412"/>
                <a:gd name="connsiteX3" fmla="*/ 885125 w 885125"/>
                <a:gd name="connsiteY3" fmla="*/ 73737 h 442412"/>
                <a:gd name="connsiteX4" fmla="*/ 885125 w 885125"/>
                <a:gd name="connsiteY4" fmla="*/ 368675 h 442412"/>
                <a:gd name="connsiteX5" fmla="*/ 811388 w 885125"/>
                <a:gd name="connsiteY5" fmla="*/ 442412 h 442412"/>
                <a:gd name="connsiteX6" fmla="*/ 73737 w 885125"/>
                <a:gd name="connsiteY6" fmla="*/ 442412 h 442412"/>
                <a:gd name="connsiteX7" fmla="*/ 0 w 885125"/>
                <a:gd name="connsiteY7" fmla="*/ 368675 h 442412"/>
                <a:gd name="connsiteX8" fmla="*/ 0 w 885125"/>
                <a:gd name="connsiteY8" fmla="*/ 73737 h 442412"/>
                <a:gd name="connsiteX0" fmla="*/ 0 w 885125"/>
                <a:gd name="connsiteY0" fmla="*/ 73737 h 442412"/>
                <a:gd name="connsiteX1" fmla="*/ 73737 w 885125"/>
                <a:gd name="connsiteY1" fmla="*/ 0 h 442412"/>
                <a:gd name="connsiteX2" fmla="*/ 811388 w 885125"/>
                <a:gd name="connsiteY2" fmla="*/ 0 h 442412"/>
                <a:gd name="connsiteX3" fmla="*/ 885125 w 885125"/>
                <a:gd name="connsiteY3" fmla="*/ 73737 h 442412"/>
                <a:gd name="connsiteX4" fmla="*/ 885125 w 885125"/>
                <a:gd name="connsiteY4" fmla="*/ 368675 h 442412"/>
                <a:gd name="connsiteX5" fmla="*/ 811388 w 885125"/>
                <a:gd name="connsiteY5" fmla="*/ 442412 h 442412"/>
                <a:gd name="connsiteX6" fmla="*/ 232219 w 885125"/>
                <a:gd name="connsiteY6" fmla="*/ 439488 h 442412"/>
                <a:gd name="connsiteX7" fmla="*/ 73737 w 885125"/>
                <a:gd name="connsiteY7" fmla="*/ 442412 h 442412"/>
                <a:gd name="connsiteX8" fmla="*/ 0 w 885125"/>
                <a:gd name="connsiteY8" fmla="*/ 368675 h 442412"/>
                <a:gd name="connsiteX9" fmla="*/ 0 w 885125"/>
                <a:gd name="connsiteY9" fmla="*/ 73737 h 442412"/>
                <a:gd name="connsiteX0" fmla="*/ 0 w 885125"/>
                <a:gd name="connsiteY0" fmla="*/ 73737 h 442412"/>
                <a:gd name="connsiteX1" fmla="*/ 73737 w 885125"/>
                <a:gd name="connsiteY1" fmla="*/ 0 h 442412"/>
                <a:gd name="connsiteX2" fmla="*/ 811388 w 885125"/>
                <a:gd name="connsiteY2" fmla="*/ 0 h 442412"/>
                <a:gd name="connsiteX3" fmla="*/ 885125 w 885125"/>
                <a:gd name="connsiteY3" fmla="*/ 73737 h 442412"/>
                <a:gd name="connsiteX4" fmla="*/ 885125 w 885125"/>
                <a:gd name="connsiteY4" fmla="*/ 368675 h 442412"/>
                <a:gd name="connsiteX5" fmla="*/ 811388 w 885125"/>
                <a:gd name="connsiteY5" fmla="*/ 442412 h 442412"/>
                <a:gd name="connsiteX6" fmla="*/ 241744 w 885125"/>
                <a:gd name="connsiteY6" fmla="*/ 441869 h 442412"/>
                <a:gd name="connsiteX7" fmla="*/ 73737 w 885125"/>
                <a:gd name="connsiteY7" fmla="*/ 442412 h 442412"/>
                <a:gd name="connsiteX8" fmla="*/ 0 w 885125"/>
                <a:gd name="connsiteY8" fmla="*/ 368675 h 442412"/>
                <a:gd name="connsiteX9" fmla="*/ 0 w 885125"/>
                <a:gd name="connsiteY9" fmla="*/ 73737 h 442412"/>
                <a:gd name="connsiteX0" fmla="*/ 0 w 885125"/>
                <a:gd name="connsiteY0" fmla="*/ 73737 h 442412"/>
                <a:gd name="connsiteX1" fmla="*/ 73737 w 885125"/>
                <a:gd name="connsiteY1" fmla="*/ 0 h 442412"/>
                <a:gd name="connsiteX2" fmla="*/ 811388 w 885125"/>
                <a:gd name="connsiteY2" fmla="*/ 0 h 442412"/>
                <a:gd name="connsiteX3" fmla="*/ 885125 w 885125"/>
                <a:gd name="connsiteY3" fmla="*/ 73737 h 442412"/>
                <a:gd name="connsiteX4" fmla="*/ 885125 w 885125"/>
                <a:gd name="connsiteY4" fmla="*/ 368675 h 442412"/>
                <a:gd name="connsiteX5" fmla="*/ 811388 w 885125"/>
                <a:gd name="connsiteY5" fmla="*/ 442412 h 442412"/>
                <a:gd name="connsiteX6" fmla="*/ 665606 w 885125"/>
                <a:gd name="connsiteY6" fmla="*/ 439488 h 442412"/>
                <a:gd name="connsiteX7" fmla="*/ 241744 w 885125"/>
                <a:gd name="connsiteY7" fmla="*/ 441869 h 442412"/>
                <a:gd name="connsiteX8" fmla="*/ 73737 w 885125"/>
                <a:gd name="connsiteY8" fmla="*/ 442412 h 442412"/>
                <a:gd name="connsiteX9" fmla="*/ 0 w 885125"/>
                <a:gd name="connsiteY9" fmla="*/ 368675 h 442412"/>
                <a:gd name="connsiteX10" fmla="*/ 0 w 885125"/>
                <a:gd name="connsiteY10" fmla="*/ 73737 h 442412"/>
                <a:gd name="connsiteX0" fmla="*/ 0 w 885125"/>
                <a:gd name="connsiteY0" fmla="*/ 73737 h 442412"/>
                <a:gd name="connsiteX1" fmla="*/ 73737 w 885125"/>
                <a:gd name="connsiteY1" fmla="*/ 0 h 442412"/>
                <a:gd name="connsiteX2" fmla="*/ 811388 w 885125"/>
                <a:gd name="connsiteY2" fmla="*/ 0 h 442412"/>
                <a:gd name="connsiteX3" fmla="*/ 885125 w 885125"/>
                <a:gd name="connsiteY3" fmla="*/ 73737 h 442412"/>
                <a:gd name="connsiteX4" fmla="*/ 885125 w 885125"/>
                <a:gd name="connsiteY4" fmla="*/ 368675 h 442412"/>
                <a:gd name="connsiteX5" fmla="*/ 811388 w 885125"/>
                <a:gd name="connsiteY5" fmla="*/ 442412 h 442412"/>
                <a:gd name="connsiteX6" fmla="*/ 665606 w 885125"/>
                <a:gd name="connsiteY6" fmla="*/ 439488 h 442412"/>
                <a:gd name="connsiteX7" fmla="*/ 241744 w 885125"/>
                <a:gd name="connsiteY7" fmla="*/ 441869 h 442412"/>
                <a:gd name="connsiteX8" fmla="*/ 73737 w 885125"/>
                <a:gd name="connsiteY8" fmla="*/ 442412 h 442412"/>
                <a:gd name="connsiteX9" fmla="*/ 0 w 885125"/>
                <a:gd name="connsiteY9" fmla="*/ 368675 h 442412"/>
                <a:gd name="connsiteX10" fmla="*/ 0 w 885125"/>
                <a:gd name="connsiteY10" fmla="*/ 73737 h 442412"/>
                <a:gd name="connsiteX0" fmla="*/ 241744 w 885125"/>
                <a:gd name="connsiteY0" fmla="*/ 441869 h 533309"/>
                <a:gd name="connsiteX1" fmla="*/ 73737 w 885125"/>
                <a:gd name="connsiteY1" fmla="*/ 442412 h 533309"/>
                <a:gd name="connsiteX2" fmla="*/ 0 w 885125"/>
                <a:gd name="connsiteY2" fmla="*/ 368675 h 533309"/>
                <a:gd name="connsiteX3" fmla="*/ 0 w 885125"/>
                <a:gd name="connsiteY3" fmla="*/ 73737 h 533309"/>
                <a:gd name="connsiteX4" fmla="*/ 73737 w 885125"/>
                <a:gd name="connsiteY4" fmla="*/ 0 h 533309"/>
                <a:gd name="connsiteX5" fmla="*/ 811388 w 885125"/>
                <a:gd name="connsiteY5" fmla="*/ 0 h 533309"/>
                <a:gd name="connsiteX6" fmla="*/ 885125 w 885125"/>
                <a:gd name="connsiteY6" fmla="*/ 73737 h 533309"/>
                <a:gd name="connsiteX7" fmla="*/ 885125 w 885125"/>
                <a:gd name="connsiteY7" fmla="*/ 368675 h 533309"/>
                <a:gd name="connsiteX8" fmla="*/ 811388 w 885125"/>
                <a:gd name="connsiteY8" fmla="*/ 442412 h 533309"/>
                <a:gd name="connsiteX9" fmla="*/ 665606 w 885125"/>
                <a:gd name="connsiteY9" fmla="*/ 439488 h 533309"/>
                <a:gd name="connsiteX10" fmla="*/ 333184 w 885125"/>
                <a:gd name="connsiteY10" fmla="*/ 533309 h 533309"/>
                <a:gd name="connsiteX0" fmla="*/ 241744 w 885125"/>
                <a:gd name="connsiteY0" fmla="*/ 441869 h 442412"/>
                <a:gd name="connsiteX1" fmla="*/ 73737 w 885125"/>
                <a:gd name="connsiteY1" fmla="*/ 442412 h 442412"/>
                <a:gd name="connsiteX2" fmla="*/ 0 w 885125"/>
                <a:gd name="connsiteY2" fmla="*/ 368675 h 442412"/>
                <a:gd name="connsiteX3" fmla="*/ 0 w 885125"/>
                <a:gd name="connsiteY3" fmla="*/ 73737 h 442412"/>
                <a:gd name="connsiteX4" fmla="*/ 73737 w 885125"/>
                <a:gd name="connsiteY4" fmla="*/ 0 h 442412"/>
                <a:gd name="connsiteX5" fmla="*/ 811388 w 885125"/>
                <a:gd name="connsiteY5" fmla="*/ 0 h 442412"/>
                <a:gd name="connsiteX6" fmla="*/ 885125 w 885125"/>
                <a:gd name="connsiteY6" fmla="*/ 73737 h 442412"/>
                <a:gd name="connsiteX7" fmla="*/ 885125 w 885125"/>
                <a:gd name="connsiteY7" fmla="*/ 368675 h 442412"/>
                <a:gd name="connsiteX8" fmla="*/ 811388 w 885125"/>
                <a:gd name="connsiteY8" fmla="*/ 442412 h 442412"/>
                <a:gd name="connsiteX9" fmla="*/ 665606 w 885125"/>
                <a:gd name="connsiteY9" fmla="*/ 439488 h 44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125" h="442412">
                  <a:moveTo>
                    <a:pt x="241744" y="441869"/>
                  </a:moveTo>
                  <a:lnTo>
                    <a:pt x="73737" y="442412"/>
                  </a:lnTo>
                  <a:cubicBezTo>
                    <a:pt x="33013" y="442412"/>
                    <a:pt x="0" y="409399"/>
                    <a:pt x="0" y="368675"/>
                  </a:cubicBezTo>
                  <a:lnTo>
                    <a:pt x="0" y="73737"/>
                  </a:lnTo>
                  <a:cubicBezTo>
                    <a:pt x="0" y="33013"/>
                    <a:pt x="33013" y="0"/>
                    <a:pt x="73737" y="0"/>
                  </a:cubicBezTo>
                  <a:lnTo>
                    <a:pt x="811388" y="0"/>
                  </a:lnTo>
                  <a:cubicBezTo>
                    <a:pt x="852112" y="0"/>
                    <a:pt x="885125" y="33013"/>
                    <a:pt x="885125" y="73737"/>
                  </a:cubicBezTo>
                  <a:lnTo>
                    <a:pt x="885125" y="368675"/>
                  </a:lnTo>
                  <a:cubicBezTo>
                    <a:pt x="885125" y="409399"/>
                    <a:pt x="852112" y="442412"/>
                    <a:pt x="811388" y="442412"/>
                  </a:cubicBezTo>
                  <a:lnTo>
                    <a:pt x="665606" y="439488"/>
                  </a:lnTo>
                </a:path>
              </a:pathLst>
            </a:custGeom>
            <a:noFill/>
            <a:ln w="381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6" name="Freeform 35"/>
            <p:cNvSpPr/>
            <p:nvPr/>
          </p:nvSpPr>
          <p:spPr bwMode="auto">
            <a:xfrm rot="5400000">
              <a:off x="5746389" y="2312216"/>
              <a:ext cx="817821" cy="425150"/>
            </a:xfrm>
            <a:custGeom>
              <a:avLst/>
              <a:gdLst>
                <a:gd name="connsiteX0" fmla="*/ 0 w 817821"/>
                <a:gd name="connsiteY0" fmla="*/ 212575 h 425150"/>
                <a:gd name="connsiteX1" fmla="*/ 212575 w 817821"/>
                <a:gd name="connsiteY1" fmla="*/ 0 h 425150"/>
                <a:gd name="connsiteX2" fmla="*/ 817821 w 817821"/>
                <a:gd name="connsiteY2" fmla="*/ 0 h 425150"/>
                <a:gd name="connsiteX3" fmla="*/ 817821 w 817821"/>
                <a:gd name="connsiteY3" fmla="*/ 425150 h 425150"/>
                <a:gd name="connsiteX4" fmla="*/ 212575 w 817821"/>
                <a:gd name="connsiteY4" fmla="*/ 425150 h 425150"/>
                <a:gd name="connsiteX5" fmla="*/ 0 w 817821"/>
                <a:gd name="connsiteY5" fmla="*/ 212575 h 425150"/>
                <a:gd name="connsiteX0" fmla="*/ 817821 w 909261"/>
                <a:gd name="connsiteY0" fmla="*/ 425150 h 516590"/>
                <a:gd name="connsiteX1" fmla="*/ 212575 w 909261"/>
                <a:gd name="connsiteY1" fmla="*/ 425150 h 516590"/>
                <a:gd name="connsiteX2" fmla="*/ 0 w 909261"/>
                <a:gd name="connsiteY2" fmla="*/ 212575 h 516590"/>
                <a:gd name="connsiteX3" fmla="*/ 212575 w 909261"/>
                <a:gd name="connsiteY3" fmla="*/ 0 h 516590"/>
                <a:gd name="connsiteX4" fmla="*/ 817821 w 909261"/>
                <a:gd name="connsiteY4" fmla="*/ 0 h 516590"/>
                <a:gd name="connsiteX5" fmla="*/ 909261 w 909261"/>
                <a:gd name="connsiteY5" fmla="*/ 516590 h 516590"/>
                <a:gd name="connsiteX0" fmla="*/ 817821 w 817821"/>
                <a:gd name="connsiteY0" fmla="*/ 425150 h 425150"/>
                <a:gd name="connsiteX1" fmla="*/ 212575 w 817821"/>
                <a:gd name="connsiteY1" fmla="*/ 425150 h 425150"/>
                <a:gd name="connsiteX2" fmla="*/ 0 w 817821"/>
                <a:gd name="connsiteY2" fmla="*/ 212575 h 425150"/>
                <a:gd name="connsiteX3" fmla="*/ 212575 w 817821"/>
                <a:gd name="connsiteY3" fmla="*/ 0 h 425150"/>
                <a:gd name="connsiteX4" fmla="*/ 817821 w 817821"/>
                <a:gd name="connsiteY4" fmla="*/ 0 h 42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21" h="425150">
                  <a:moveTo>
                    <a:pt x="817821" y="425150"/>
                  </a:moveTo>
                  <a:lnTo>
                    <a:pt x="212575" y="425150"/>
                  </a:lnTo>
                  <a:cubicBezTo>
                    <a:pt x="95173" y="425150"/>
                    <a:pt x="0" y="329977"/>
                    <a:pt x="0" y="212575"/>
                  </a:cubicBezTo>
                  <a:cubicBezTo>
                    <a:pt x="0" y="95173"/>
                    <a:pt x="95173" y="0"/>
                    <a:pt x="212575" y="0"/>
                  </a:cubicBezTo>
                  <a:lnTo>
                    <a:pt x="817821" y="0"/>
                  </a:lnTo>
                </a:path>
              </a:pathLst>
            </a:custGeom>
            <a:noFill/>
            <a:ln w="381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Freeform 36"/>
            <p:cNvSpPr/>
            <p:nvPr/>
          </p:nvSpPr>
          <p:spPr bwMode="auto">
            <a:xfrm flipH="1">
              <a:off x="6011798" y="2120932"/>
              <a:ext cx="287002" cy="372037"/>
            </a:xfrm>
            <a:custGeom>
              <a:avLst/>
              <a:gdLst>
                <a:gd name="connsiteX0" fmla="*/ 143501 w 287002"/>
                <a:gd name="connsiteY0" fmla="*/ 0 h 372037"/>
                <a:gd name="connsiteX1" fmla="*/ 104833 w 287002"/>
                <a:gd name="connsiteY1" fmla="*/ 2324 h 372037"/>
                <a:gd name="connsiteX2" fmla="*/ 6901 w 287002"/>
                <a:gd name="connsiteY2" fmla="*/ 69817 h 372037"/>
                <a:gd name="connsiteX3" fmla="*/ 41368 w 287002"/>
                <a:gd name="connsiteY3" fmla="*/ 336517 h 372037"/>
                <a:gd name="connsiteX4" fmla="*/ 136870 w 287002"/>
                <a:gd name="connsiteY4" fmla="*/ 372037 h 372037"/>
                <a:gd name="connsiteX5" fmla="*/ 143501 w 287002"/>
                <a:gd name="connsiteY5" fmla="*/ 371251 h 372037"/>
                <a:gd name="connsiteX6" fmla="*/ 150132 w 287002"/>
                <a:gd name="connsiteY6" fmla="*/ 372037 h 372037"/>
                <a:gd name="connsiteX7" fmla="*/ 245634 w 287002"/>
                <a:gd name="connsiteY7" fmla="*/ 336517 h 372037"/>
                <a:gd name="connsiteX8" fmla="*/ 280101 w 287002"/>
                <a:gd name="connsiteY8" fmla="*/ 69817 h 372037"/>
                <a:gd name="connsiteX9" fmla="*/ 182169 w 287002"/>
                <a:gd name="connsiteY9" fmla="*/ 2324 h 37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002" h="372037">
                  <a:moveTo>
                    <a:pt x="143501" y="0"/>
                  </a:moveTo>
                  <a:lnTo>
                    <a:pt x="104833" y="2324"/>
                  </a:lnTo>
                  <a:cubicBezTo>
                    <a:pt x="63539" y="8599"/>
                    <a:pt x="19737" y="27748"/>
                    <a:pt x="6901" y="69817"/>
                  </a:cubicBezTo>
                  <a:cubicBezTo>
                    <a:pt x="-10213" y="125909"/>
                    <a:pt x="5705" y="252909"/>
                    <a:pt x="41368" y="336517"/>
                  </a:cubicBezTo>
                  <a:cubicBezTo>
                    <a:pt x="60277" y="359271"/>
                    <a:pt x="98454" y="371045"/>
                    <a:pt x="136870" y="372037"/>
                  </a:cubicBezTo>
                  <a:lnTo>
                    <a:pt x="143501" y="371251"/>
                  </a:lnTo>
                  <a:lnTo>
                    <a:pt x="150132" y="372037"/>
                  </a:lnTo>
                  <a:cubicBezTo>
                    <a:pt x="188548" y="371045"/>
                    <a:pt x="226725" y="359271"/>
                    <a:pt x="245634" y="336517"/>
                  </a:cubicBezTo>
                  <a:cubicBezTo>
                    <a:pt x="281297" y="252909"/>
                    <a:pt x="297215" y="125909"/>
                    <a:pt x="280101" y="69817"/>
                  </a:cubicBezTo>
                  <a:cubicBezTo>
                    <a:pt x="267265" y="27748"/>
                    <a:pt x="223463" y="8599"/>
                    <a:pt x="182169" y="2324"/>
                  </a:cubicBezTo>
                  <a:close/>
                </a:path>
              </a:pathLst>
            </a:custGeom>
            <a:solidFill>
              <a:srgbClr val="FFFFFF"/>
            </a:solidFill>
            <a:ln w="28575">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8" name="Rectangle 37"/>
          <p:cNvSpPr/>
          <p:nvPr/>
        </p:nvSpPr>
        <p:spPr bwMode="auto">
          <a:xfrm>
            <a:off x="1" y="6767872"/>
            <a:ext cx="12192000" cy="89642"/>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ectangle 39"/>
          <p:cNvSpPr/>
          <p:nvPr/>
        </p:nvSpPr>
        <p:spPr bwMode="auto">
          <a:xfrm>
            <a:off x="1" y="5540689"/>
            <a:ext cx="12192000" cy="1316825"/>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Title 3"/>
          <p:cNvSpPr txBox="1">
            <a:spLocks/>
          </p:cNvSpPr>
          <p:nvPr/>
        </p:nvSpPr>
        <p:spPr>
          <a:xfrm>
            <a:off x="736667" y="497740"/>
            <a:ext cx="7239954" cy="899537"/>
          </a:xfrm>
          <a:prstGeom prst="rect">
            <a:avLst/>
          </a:prstGeom>
        </p:spPr>
        <p:txBody>
          <a:bodyPr vert="horz" wrap="square" lIns="0" tIns="89642" rIns="143428" bIns="89642" rtlCol="0" anchor="t">
            <a:noAutofit/>
          </a:bodyPr>
          <a:lstStyle>
            <a:lvl1pPr algn="l" defTabSz="932742" rtl="0" eaLnBrk="1" latinLnBrk="0" hangingPunct="1">
              <a:lnSpc>
                <a:spcPct val="90000"/>
              </a:lnSpc>
              <a:spcBef>
                <a:spcPct val="0"/>
              </a:spcBef>
              <a:buNone/>
              <a:defRPr lang="en-US" sz="36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529" b="1" i="0" u="none" strike="noStrike" kern="1200" cap="none" spc="-147"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rPr>
              <a:t>Accessing credentials</a:t>
            </a:r>
          </a:p>
        </p:txBody>
      </p:sp>
      <p:grpSp>
        <p:nvGrpSpPr>
          <p:cNvPr id="28" name="Group 27"/>
          <p:cNvGrpSpPr/>
          <p:nvPr/>
        </p:nvGrpSpPr>
        <p:grpSpPr>
          <a:xfrm>
            <a:off x="9477678" y="5996218"/>
            <a:ext cx="2465926" cy="405768"/>
            <a:chOff x="10430206" y="6488311"/>
            <a:chExt cx="1506000" cy="247812"/>
          </a:xfrm>
          <a:solidFill>
            <a:srgbClr val="0078D7"/>
          </a:solidFill>
        </p:grpSpPr>
        <p:sp>
          <p:nvSpPr>
            <p:cNvPr id="32" name="Freeform 31"/>
            <p:cNvSpPr>
              <a:spLocks/>
            </p:cNvSpPr>
            <p:nvPr/>
          </p:nvSpPr>
          <p:spPr bwMode="auto">
            <a:xfrm>
              <a:off x="11742539" y="6488311"/>
              <a:ext cx="193667" cy="247812"/>
            </a:xfrm>
            <a:custGeom>
              <a:avLst/>
              <a:gdLst>
                <a:gd name="T0" fmla="*/ 211 w 248"/>
                <a:gd name="T1" fmla="*/ 220 h 317"/>
                <a:gd name="T2" fmla="*/ 164 w 248"/>
                <a:gd name="T3" fmla="*/ 189 h 317"/>
                <a:gd name="T4" fmla="*/ 164 w 248"/>
                <a:gd name="T5" fmla="*/ 168 h 317"/>
                <a:gd name="T6" fmla="*/ 179 w 248"/>
                <a:gd name="T7" fmla="*/ 132 h 317"/>
                <a:gd name="T8" fmla="*/ 185 w 248"/>
                <a:gd name="T9" fmla="*/ 129 h 317"/>
                <a:gd name="T10" fmla="*/ 192 w 248"/>
                <a:gd name="T11" fmla="*/ 109 h 317"/>
                <a:gd name="T12" fmla="*/ 185 w 248"/>
                <a:gd name="T13" fmla="*/ 102 h 317"/>
                <a:gd name="T14" fmla="*/ 186 w 248"/>
                <a:gd name="T15" fmla="*/ 45 h 317"/>
                <a:gd name="T16" fmla="*/ 124 w 248"/>
                <a:gd name="T17" fmla="*/ 0 h 317"/>
                <a:gd name="T18" fmla="*/ 63 w 248"/>
                <a:gd name="T19" fmla="*/ 45 h 317"/>
                <a:gd name="T20" fmla="*/ 63 w 248"/>
                <a:gd name="T21" fmla="*/ 102 h 317"/>
                <a:gd name="T22" fmla="*/ 57 w 248"/>
                <a:gd name="T23" fmla="*/ 109 h 317"/>
                <a:gd name="T24" fmla="*/ 65 w 248"/>
                <a:gd name="T25" fmla="*/ 129 h 317"/>
                <a:gd name="T26" fmla="*/ 69 w 248"/>
                <a:gd name="T27" fmla="*/ 132 h 317"/>
                <a:gd name="T28" fmla="*/ 85 w 248"/>
                <a:gd name="T29" fmla="*/ 168 h 317"/>
                <a:gd name="T30" fmla="*/ 85 w 248"/>
                <a:gd name="T31" fmla="*/ 189 h 317"/>
                <a:gd name="T32" fmla="*/ 38 w 248"/>
                <a:gd name="T33" fmla="*/ 220 h 317"/>
                <a:gd name="T34" fmla="*/ 6 w 248"/>
                <a:gd name="T35" fmla="*/ 286 h 317"/>
                <a:gd name="T36" fmla="*/ 124 w 248"/>
                <a:gd name="T37" fmla="*/ 316 h 317"/>
                <a:gd name="T38" fmla="*/ 242 w 248"/>
                <a:gd name="T39" fmla="*/ 286 h 317"/>
                <a:gd name="T40" fmla="*/ 211 w 248"/>
                <a:gd name="T41" fmla="*/ 22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317">
                  <a:moveTo>
                    <a:pt x="211" y="220"/>
                  </a:moveTo>
                  <a:cubicBezTo>
                    <a:pt x="191" y="217"/>
                    <a:pt x="164" y="197"/>
                    <a:pt x="164" y="189"/>
                  </a:cubicBezTo>
                  <a:cubicBezTo>
                    <a:pt x="164" y="168"/>
                    <a:pt x="164" y="168"/>
                    <a:pt x="164" y="168"/>
                  </a:cubicBezTo>
                  <a:cubicBezTo>
                    <a:pt x="164" y="160"/>
                    <a:pt x="174" y="145"/>
                    <a:pt x="179" y="132"/>
                  </a:cubicBezTo>
                  <a:cubicBezTo>
                    <a:pt x="179" y="131"/>
                    <a:pt x="182" y="132"/>
                    <a:pt x="185" y="129"/>
                  </a:cubicBezTo>
                  <a:cubicBezTo>
                    <a:pt x="190" y="123"/>
                    <a:pt x="190" y="113"/>
                    <a:pt x="192" y="109"/>
                  </a:cubicBezTo>
                  <a:cubicBezTo>
                    <a:pt x="193" y="103"/>
                    <a:pt x="185" y="102"/>
                    <a:pt x="185" y="102"/>
                  </a:cubicBezTo>
                  <a:cubicBezTo>
                    <a:pt x="185" y="102"/>
                    <a:pt x="191" y="67"/>
                    <a:pt x="186" y="45"/>
                  </a:cubicBezTo>
                  <a:cubicBezTo>
                    <a:pt x="179" y="15"/>
                    <a:pt x="140" y="0"/>
                    <a:pt x="124" y="0"/>
                  </a:cubicBezTo>
                  <a:cubicBezTo>
                    <a:pt x="109" y="0"/>
                    <a:pt x="70" y="15"/>
                    <a:pt x="63" y="45"/>
                  </a:cubicBezTo>
                  <a:cubicBezTo>
                    <a:pt x="57" y="67"/>
                    <a:pt x="63" y="102"/>
                    <a:pt x="63" y="102"/>
                  </a:cubicBezTo>
                  <a:cubicBezTo>
                    <a:pt x="63" y="102"/>
                    <a:pt x="56" y="103"/>
                    <a:pt x="57" y="109"/>
                  </a:cubicBezTo>
                  <a:cubicBezTo>
                    <a:pt x="58" y="113"/>
                    <a:pt x="60" y="123"/>
                    <a:pt x="65" y="129"/>
                  </a:cubicBezTo>
                  <a:cubicBezTo>
                    <a:pt x="67" y="132"/>
                    <a:pt x="69" y="131"/>
                    <a:pt x="69" y="132"/>
                  </a:cubicBezTo>
                  <a:cubicBezTo>
                    <a:pt x="74" y="145"/>
                    <a:pt x="85" y="160"/>
                    <a:pt x="85" y="168"/>
                  </a:cubicBezTo>
                  <a:cubicBezTo>
                    <a:pt x="85" y="189"/>
                    <a:pt x="85" y="189"/>
                    <a:pt x="85" y="189"/>
                  </a:cubicBezTo>
                  <a:cubicBezTo>
                    <a:pt x="85" y="197"/>
                    <a:pt x="57" y="217"/>
                    <a:pt x="38" y="220"/>
                  </a:cubicBezTo>
                  <a:cubicBezTo>
                    <a:pt x="12" y="224"/>
                    <a:pt x="0" y="242"/>
                    <a:pt x="6" y="286"/>
                  </a:cubicBezTo>
                  <a:cubicBezTo>
                    <a:pt x="9" y="308"/>
                    <a:pt x="66" y="317"/>
                    <a:pt x="124" y="316"/>
                  </a:cubicBezTo>
                  <a:cubicBezTo>
                    <a:pt x="181" y="317"/>
                    <a:pt x="239" y="308"/>
                    <a:pt x="242" y="286"/>
                  </a:cubicBezTo>
                  <a:cubicBezTo>
                    <a:pt x="248" y="242"/>
                    <a:pt x="236" y="224"/>
                    <a:pt x="211" y="220"/>
                  </a:cubicBezTo>
                  <a:close/>
                </a:path>
              </a:pathLst>
            </a:custGeom>
            <a:grp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3137" b="0" i="0" u="none" strike="noStrike" kern="1200" cap="none" spc="0" normalizeH="0" baseline="0" noProof="0" dirty="0">
                <a:ln>
                  <a:noFill/>
                </a:ln>
                <a:solidFill>
                  <a:srgbClr val="FFFFFF"/>
                </a:solidFill>
                <a:effectLst/>
                <a:uLnTx/>
                <a:uFillTx/>
                <a:latin typeface="Segoe UI"/>
                <a:ea typeface="+mn-ea"/>
                <a:cs typeface="+mn-cs"/>
              </a:endParaRPr>
            </a:p>
          </p:txBody>
        </p:sp>
        <p:sp>
          <p:nvSpPr>
            <p:cNvPr id="33" name="TextBox 32"/>
            <p:cNvSpPr txBox="1"/>
            <p:nvPr/>
          </p:nvSpPr>
          <p:spPr>
            <a:xfrm>
              <a:off x="10430206" y="6547208"/>
              <a:ext cx="1290947" cy="116091"/>
            </a:xfrm>
            <a:prstGeom prst="rect">
              <a:avLst/>
            </a:prstGeom>
            <a:noFill/>
          </p:spPr>
          <p:txBody>
            <a:bodyPr wrap="square" lIns="0" tIns="0" rIns="89642" bIns="0" rtlCol="0">
              <a:spAutoFit/>
            </a:bodyPr>
            <a:lstStyle/>
            <a:p>
              <a:pPr marL="0" marR="0" lvl="0" indent="0" algn="r" defTabSz="914026" rtl="0" eaLnBrk="1" fontAlgn="auto" latinLnBrk="0" hangingPunct="1">
                <a:lnSpc>
                  <a:spcPct val="90000"/>
                </a:lnSpc>
                <a:spcBef>
                  <a:spcPts val="600"/>
                </a:spcBef>
                <a:spcAft>
                  <a:spcPts val="0"/>
                </a:spcAft>
                <a:buClrTx/>
                <a:buSzTx/>
                <a:buFontTx/>
                <a:buNone/>
                <a:tabLst/>
                <a:defRPr/>
              </a:pPr>
              <a:r>
                <a:rPr kumimoji="0" lang="en-US" sz="1372" b="1" i="0" u="none" strike="noStrike" kern="1200" cap="none" spc="0" normalizeH="0" baseline="0" noProof="0" dirty="0">
                  <a:ln>
                    <a:noFill/>
                  </a:ln>
                  <a:solidFill>
                    <a:srgbClr val="0078D7"/>
                  </a:solidFill>
                  <a:effectLst/>
                  <a:uLnTx/>
                  <a:uFillTx/>
                  <a:latin typeface="Segoe UI"/>
                  <a:ea typeface="+mn-ea"/>
                  <a:cs typeface="+mn-cs"/>
                </a:rPr>
                <a:t>Identity Protection</a:t>
              </a:r>
            </a:p>
          </p:txBody>
        </p:sp>
      </p:grpSp>
    </p:spTree>
    <p:extLst>
      <p:ext uri="{BB962C8B-B14F-4D97-AF65-F5344CB8AC3E}">
        <p14:creationId xmlns:p14="http://schemas.microsoft.com/office/powerpoint/2010/main" val="16858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3230" y="1597462"/>
            <a:ext cx="11562853" cy="3111000"/>
            <a:chOff x="299110" y="1861399"/>
            <a:chExt cx="11794712" cy="3408961"/>
          </a:xfrm>
        </p:grpSpPr>
        <p:sp>
          <p:nvSpPr>
            <p:cNvPr id="53" name="Rounded Rectangle 52"/>
            <p:cNvSpPr/>
            <p:nvPr/>
          </p:nvSpPr>
          <p:spPr bwMode="auto">
            <a:xfrm>
              <a:off x="299110" y="1861399"/>
              <a:ext cx="7078682" cy="3408961"/>
            </a:xfrm>
            <a:prstGeom prst="roundRect">
              <a:avLst>
                <a:gd name="adj" fmla="val 50000"/>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8" name="Group 47"/>
            <p:cNvGrpSpPr/>
            <p:nvPr/>
          </p:nvGrpSpPr>
          <p:grpSpPr>
            <a:xfrm>
              <a:off x="491093" y="2009388"/>
              <a:ext cx="3122852" cy="3118104"/>
              <a:chOff x="612843" y="1875099"/>
              <a:chExt cx="3287211" cy="3282215"/>
            </a:xfrm>
          </p:grpSpPr>
          <p:sp>
            <p:nvSpPr>
              <p:cNvPr id="2" name="Oval 1"/>
              <p:cNvSpPr/>
              <p:nvPr/>
            </p:nvSpPr>
            <p:spPr bwMode="auto">
              <a:xfrm>
                <a:off x="616268" y="1875099"/>
                <a:ext cx="3282215" cy="328221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0078D7"/>
                  </a:solidFill>
                  <a:effectLst/>
                  <a:uLnTx/>
                  <a:uFillTx/>
                  <a:latin typeface="Segoe UI"/>
                  <a:ea typeface="Segoe UI" pitchFamily="34" charset="0"/>
                  <a:cs typeface="Segoe UI" pitchFamily="34" charset="0"/>
                </a:endParaRPr>
              </a:p>
            </p:txBody>
          </p:sp>
          <p:sp>
            <p:nvSpPr>
              <p:cNvPr id="6" name="TextBox 5"/>
              <p:cNvSpPr txBox="1"/>
              <p:nvPr/>
            </p:nvSpPr>
            <p:spPr>
              <a:xfrm>
                <a:off x="612843" y="3831802"/>
                <a:ext cx="3287211" cy="641166"/>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1" i="0" u="none" strike="noStrike" kern="1200" cap="none" spc="-49" normalizeH="0" baseline="0" noProof="0" dirty="0">
                    <a:ln w="3175">
                      <a:noFill/>
                    </a:ln>
                    <a:solidFill>
                      <a:srgbClr val="0078D7"/>
                    </a:solidFill>
                    <a:effectLst/>
                    <a:uLnTx/>
                    <a:uFillTx/>
                    <a:latin typeface="Segoe UI"/>
                    <a:ea typeface="+mn-ea"/>
                    <a:cs typeface="+mn-cs"/>
                  </a:rPr>
                  <a:t>Utilize familiar devices</a:t>
                </a:r>
                <a:endParaRPr kumimoji="0" lang="en-US" sz="1961" b="0" i="0" u="none" strike="noStrike" kern="1200" cap="none" spc="-49" normalizeH="0" baseline="0" noProof="0" dirty="0">
                  <a:ln>
                    <a:noFill/>
                  </a:ln>
                  <a:solidFill>
                    <a:srgbClr val="0078D7"/>
                  </a:solidFill>
                  <a:effectLst/>
                  <a:uLnTx/>
                  <a:uFillTx/>
                  <a:latin typeface="Segoe UI"/>
                  <a:ea typeface="+mn-ea"/>
                  <a:cs typeface="+mn-cs"/>
                </a:endParaRPr>
              </a:p>
            </p:txBody>
          </p:sp>
          <p:grpSp>
            <p:nvGrpSpPr>
              <p:cNvPr id="17" name="Group 16"/>
              <p:cNvGrpSpPr/>
              <p:nvPr/>
            </p:nvGrpSpPr>
            <p:grpSpPr>
              <a:xfrm>
                <a:off x="890518" y="2863288"/>
                <a:ext cx="2651233" cy="696726"/>
                <a:chOff x="755211" y="4387459"/>
                <a:chExt cx="3660957" cy="962075"/>
              </a:xfrm>
            </p:grpSpPr>
            <p:sp>
              <p:nvSpPr>
                <p:cNvPr id="32" name="Freeform 31"/>
                <p:cNvSpPr>
                  <a:spLocks noChangeAspect="1"/>
                </p:cNvSpPr>
                <p:nvPr/>
              </p:nvSpPr>
              <p:spPr bwMode="black">
                <a:xfrm flipH="1">
                  <a:off x="755211" y="4387459"/>
                  <a:ext cx="1498458" cy="962075"/>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bg1"/>
                </a:solidFill>
                <a:ln>
                  <a:noFill/>
                </a:ln>
              </p:spPr>
              <p:txBody>
                <a:bodyPr vert="horz" wrap="square" lIns="87859" tIns="43930" rIns="87859" bIns="43930" numCol="1" anchor="t" anchorCtr="0" compatLnSpc="1">
                  <a:prstTxWarp prst="textNoShape">
                    <a:avLst/>
                  </a:prstTxWarp>
                  <a:noAutofit/>
                </a:bodyPr>
                <a:lstStyle/>
                <a:p>
                  <a:pPr marL="0" marR="0" lvl="0" indent="0" algn="l" defTabSz="89617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78D7"/>
                    </a:solidFill>
                    <a:effectLst/>
                    <a:uLnTx/>
                    <a:uFillTx/>
                    <a:latin typeface="Segoe UI"/>
                    <a:ea typeface="+mn-ea"/>
                    <a:cs typeface="+mn-cs"/>
                  </a:endParaRPr>
                </a:p>
              </p:txBody>
            </p:sp>
            <p:sp>
              <p:nvSpPr>
                <p:cNvPr id="35" name="Freeform 29"/>
                <p:cNvSpPr>
                  <a:spLocks noChangeAspect="1" noEditPoints="1"/>
                </p:cNvSpPr>
                <p:nvPr/>
              </p:nvSpPr>
              <p:spPr bwMode="black">
                <a:xfrm>
                  <a:off x="2437231" y="4589301"/>
                  <a:ext cx="1202967" cy="760232"/>
                </a:xfrm>
                <a:custGeom>
                  <a:avLst/>
                  <a:gdLst>
                    <a:gd name="T0" fmla="*/ 2248 w 2312"/>
                    <a:gd name="T1" fmla="*/ 0 h 1460"/>
                    <a:gd name="T2" fmla="*/ 64 w 2312"/>
                    <a:gd name="T3" fmla="*/ 0 h 1460"/>
                    <a:gd name="T4" fmla="*/ 0 w 2312"/>
                    <a:gd name="T5" fmla="*/ 64 h 1460"/>
                    <a:gd name="T6" fmla="*/ 0 w 2312"/>
                    <a:gd name="T7" fmla="*/ 1396 h 1460"/>
                    <a:gd name="T8" fmla="*/ 64 w 2312"/>
                    <a:gd name="T9" fmla="*/ 1460 h 1460"/>
                    <a:gd name="T10" fmla="*/ 2248 w 2312"/>
                    <a:gd name="T11" fmla="*/ 1460 h 1460"/>
                    <a:gd name="T12" fmla="*/ 2312 w 2312"/>
                    <a:gd name="T13" fmla="*/ 1396 h 1460"/>
                    <a:gd name="T14" fmla="*/ 2312 w 2312"/>
                    <a:gd name="T15" fmla="*/ 64 h 1460"/>
                    <a:gd name="T16" fmla="*/ 2248 w 2312"/>
                    <a:gd name="T17" fmla="*/ 0 h 1460"/>
                    <a:gd name="T18" fmla="*/ 1152 w 2312"/>
                    <a:gd name="T19" fmla="*/ 1409 h 1460"/>
                    <a:gd name="T20" fmla="*/ 1120 w 2312"/>
                    <a:gd name="T21" fmla="*/ 1404 h 1460"/>
                    <a:gd name="T22" fmla="*/ 1120 w 2312"/>
                    <a:gd name="T23" fmla="*/ 1377 h 1460"/>
                    <a:gd name="T24" fmla="*/ 1152 w 2312"/>
                    <a:gd name="T25" fmla="*/ 1377 h 1460"/>
                    <a:gd name="T26" fmla="*/ 1152 w 2312"/>
                    <a:gd name="T27" fmla="*/ 1409 h 1460"/>
                    <a:gd name="T28" fmla="*/ 1152 w 2312"/>
                    <a:gd name="T29" fmla="*/ 1374 h 1460"/>
                    <a:gd name="T30" fmla="*/ 1120 w 2312"/>
                    <a:gd name="T31" fmla="*/ 1374 h 1460"/>
                    <a:gd name="T32" fmla="*/ 1120 w 2312"/>
                    <a:gd name="T33" fmla="*/ 1347 h 1460"/>
                    <a:gd name="T34" fmla="*/ 1152 w 2312"/>
                    <a:gd name="T35" fmla="*/ 1342 h 1460"/>
                    <a:gd name="T36" fmla="*/ 1152 w 2312"/>
                    <a:gd name="T37" fmla="*/ 1374 h 1460"/>
                    <a:gd name="T38" fmla="*/ 1199 w 2312"/>
                    <a:gd name="T39" fmla="*/ 1415 h 1460"/>
                    <a:gd name="T40" fmla="*/ 1156 w 2312"/>
                    <a:gd name="T41" fmla="*/ 1409 h 1460"/>
                    <a:gd name="T42" fmla="*/ 1156 w 2312"/>
                    <a:gd name="T43" fmla="*/ 1377 h 1460"/>
                    <a:gd name="T44" fmla="*/ 1199 w 2312"/>
                    <a:gd name="T45" fmla="*/ 1377 h 1460"/>
                    <a:gd name="T46" fmla="*/ 1199 w 2312"/>
                    <a:gd name="T47" fmla="*/ 1415 h 1460"/>
                    <a:gd name="T48" fmla="*/ 1199 w 2312"/>
                    <a:gd name="T49" fmla="*/ 1374 h 1460"/>
                    <a:gd name="T50" fmla="*/ 1156 w 2312"/>
                    <a:gd name="T51" fmla="*/ 1374 h 1460"/>
                    <a:gd name="T52" fmla="*/ 1156 w 2312"/>
                    <a:gd name="T53" fmla="*/ 1342 h 1460"/>
                    <a:gd name="T54" fmla="*/ 1199 w 2312"/>
                    <a:gd name="T55" fmla="*/ 1336 h 1460"/>
                    <a:gd name="T56" fmla="*/ 1199 w 2312"/>
                    <a:gd name="T57" fmla="*/ 1374 h 1460"/>
                    <a:gd name="T58" fmla="*/ 2176 w 2312"/>
                    <a:gd name="T59" fmla="*/ 1301 h 1460"/>
                    <a:gd name="T60" fmla="*/ 136 w 2312"/>
                    <a:gd name="T61" fmla="*/ 1301 h 1460"/>
                    <a:gd name="T62" fmla="*/ 136 w 2312"/>
                    <a:gd name="T63" fmla="*/ 158 h 1460"/>
                    <a:gd name="T64" fmla="*/ 2176 w 2312"/>
                    <a:gd name="T65" fmla="*/ 158 h 1460"/>
                    <a:gd name="T66" fmla="*/ 2176 w 2312"/>
                    <a:gd name="T67" fmla="*/ 13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2" h="1460">
                      <a:moveTo>
                        <a:pt x="2248" y="0"/>
                      </a:moveTo>
                      <a:cubicBezTo>
                        <a:pt x="64" y="0"/>
                        <a:pt x="64" y="0"/>
                        <a:pt x="64" y="0"/>
                      </a:cubicBezTo>
                      <a:cubicBezTo>
                        <a:pt x="29" y="0"/>
                        <a:pt x="0" y="28"/>
                        <a:pt x="0" y="64"/>
                      </a:cubicBezTo>
                      <a:cubicBezTo>
                        <a:pt x="0" y="1396"/>
                        <a:pt x="0" y="1396"/>
                        <a:pt x="0" y="1396"/>
                      </a:cubicBezTo>
                      <a:cubicBezTo>
                        <a:pt x="0" y="1431"/>
                        <a:pt x="29" y="1460"/>
                        <a:pt x="64" y="1460"/>
                      </a:cubicBezTo>
                      <a:cubicBezTo>
                        <a:pt x="2248" y="1460"/>
                        <a:pt x="2248" y="1460"/>
                        <a:pt x="2248" y="1460"/>
                      </a:cubicBezTo>
                      <a:cubicBezTo>
                        <a:pt x="2283" y="1460"/>
                        <a:pt x="2312" y="1431"/>
                        <a:pt x="2312" y="1396"/>
                      </a:cubicBezTo>
                      <a:cubicBezTo>
                        <a:pt x="2312" y="64"/>
                        <a:pt x="2312" y="64"/>
                        <a:pt x="2312" y="64"/>
                      </a:cubicBezTo>
                      <a:cubicBezTo>
                        <a:pt x="2312" y="28"/>
                        <a:pt x="2283" y="0"/>
                        <a:pt x="2248" y="0"/>
                      </a:cubicBezTo>
                      <a:close/>
                      <a:moveTo>
                        <a:pt x="1152" y="1409"/>
                      </a:moveTo>
                      <a:cubicBezTo>
                        <a:pt x="1120" y="1404"/>
                        <a:pt x="1120" y="1404"/>
                        <a:pt x="1120" y="1404"/>
                      </a:cubicBezTo>
                      <a:cubicBezTo>
                        <a:pt x="1120" y="1377"/>
                        <a:pt x="1120" y="1377"/>
                        <a:pt x="1120" y="1377"/>
                      </a:cubicBezTo>
                      <a:cubicBezTo>
                        <a:pt x="1152" y="1377"/>
                        <a:pt x="1152" y="1377"/>
                        <a:pt x="1152" y="1377"/>
                      </a:cubicBezTo>
                      <a:lnTo>
                        <a:pt x="1152" y="1409"/>
                      </a:lnTo>
                      <a:close/>
                      <a:moveTo>
                        <a:pt x="1152" y="1374"/>
                      </a:moveTo>
                      <a:cubicBezTo>
                        <a:pt x="1120" y="1374"/>
                        <a:pt x="1120" y="1374"/>
                        <a:pt x="1120" y="1374"/>
                      </a:cubicBezTo>
                      <a:cubicBezTo>
                        <a:pt x="1120" y="1347"/>
                        <a:pt x="1120" y="1347"/>
                        <a:pt x="1120" y="1347"/>
                      </a:cubicBezTo>
                      <a:cubicBezTo>
                        <a:pt x="1152" y="1342"/>
                        <a:pt x="1152" y="1342"/>
                        <a:pt x="1152" y="1342"/>
                      </a:cubicBezTo>
                      <a:lnTo>
                        <a:pt x="1152" y="1374"/>
                      </a:lnTo>
                      <a:close/>
                      <a:moveTo>
                        <a:pt x="1199" y="1415"/>
                      </a:moveTo>
                      <a:cubicBezTo>
                        <a:pt x="1156" y="1409"/>
                        <a:pt x="1156" y="1409"/>
                        <a:pt x="1156" y="1409"/>
                      </a:cubicBezTo>
                      <a:cubicBezTo>
                        <a:pt x="1156" y="1377"/>
                        <a:pt x="1156" y="1377"/>
                        <a:pt x="1156" y="1377"/>
                      </a:cubicBezTo>
                      <a:cubicBezTo>
                        <a:pt x="1199" y="1377"/>
                        <a:pt x="1199" y="1377"/>
                        <a:pt x="1199" y="1377"/>
                      </a:cubicBezTo>
                      <a:lnTo>
                        <a:pt x="1199" y="1415"/>
                      </a:lnTo>
                      <a:close/>
                      <a:moveTo>
                        <a:pt x="1199" y="1374"/>
                      </a:moveTo>
                      <a:cubicBezTo>
                        <a:pt x="1156" y="1374"/>
                        <a:pt x="1156" y="1374"/>
                        <a:pt x="1156" y="1374"/>
                      </a:cubicBezTo>
                      <a:cubicBezTo>
                        <a:pt x="1156" y="1342"/>
                        <a:pt x="1156" y="1342"/>
                        <a:pt x="1156" y="1342"/>
                      </a:cubicBezTo>
                      <a:cubicBezTo>
                        <a:pt x="1199" y="1336"/>
                        <a:pt x="1199" y="1336"/>
                        <a:pt x="1199" y="1336"/>
                      </a:cubicBezTo>
                      <a:lnTo>
                        <a:pt x="1199" y="1374"/>
                      </a:lnTo>
                      <a:close/>
                      <a:moveTo>
                        <a:pt x="2176" y="1301"/>
                      </a:moveTo>
                      <a:cubicBezTo>
                        <a:pt x="136" y="1301"/>
                        <a:pt x="136" y="1301"/>
                        <a:pt x="136" y="1301"/>
                      </a:cubicBezTo>
                      <a:cubicBezTo>
                        <a:pt x="136" y="158"/>
                        <a:pt x="136" y="158"/>
                        <a:pt x="136" y="158"/>
                      </a:cubicBezTo>
                      <a:cubicBezTo>
                        <a:pt x="2176" y="158"/>
                        <a:pt x="2176" y="158"/>
                        <a:pt x="2176" y="158"/>
                      </a:cubicBezTo>
                      <a:lnTo>
                        <a:pt x="2176" y="1301"/>
                      </a:lnTo>
                      <a:close/>
                    </a:path>
                  </a:pathLst>
                </a:custGeom>
                <a:solidFill>
                  <a:schemeClr val="bg1"/>
                </a:solidFill>
                <a:ln>
                  <a:noFill/>
                </a:ln>
              </p:spPr>
              <p:txBody>
                <a:bodyPr vert="horz" wrap="square" lIns="87859" tIns="43930" rIns="87859" bIns="43930" numCol="1" anchor="t" anchorCtr="0" compatLnSpc="1">
                  <a:prstTxWarp prst="textNoShape">
                    <a:avLst/>
                  </a:prstTxWarp>
                </a:bodyPr>
                <a:lstStyle/>
                <a:p>
                  <a:pPr marL="0" marR="0" lvl="0" indent="0" algn="l" defTabSz="89617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78D7"/>
                    </a:solidFill>
                    <a:effectLst/>
                    <a:uLnTx/>
                    <a:uFillTx/>
                    <a:latin typeface="Segoe UI"/>
                    <a:ea typeface="+mn-ea"/>
                    <a:cs typeface="+mn-cs"/>
                  </a:endParaRPr>
                </a:p>
              </p:txBody>
            </p:sp>
            <p:sp>
              <p:nvSpPr>
                <p:cNvPr id="38" name="Freeform 13"/>
                <p:cNvSpPr>
                  <a:spLocks noChangeAspect="1" noEditPoints="1"/>
                </p:cNvSpPr>
                <p:nvPr/>
              </p:nvSpPr>
              <p:spPr bwMode="black">
                <a:xfrm>
                  <a:off x="3919348" y="4416330"/>
                  <a:ext cx="496820" cy="933203"/>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bg1"/>
                </a:solidFill>
                <a:ln>
                  <a:noFill/>
                </a:ln>
              </p:spPr>
              <p:txBody>
                <a:bodyPr vert="horz" wrap="square" lIns="87859" tIns="43930" rIns="87859" bIns="43930" numCol="1" anchor="t" anchorCtr="0" compatLnSpc="1">
                  <a:prstTxWarp prst="textNoShape">
                    <a:avLst/>
                  </a:prstTxWarp>
                </a:bodyPr>
                <a:lstStyle/>
                <a:p>
                  <a:pPr marL="0" marR="0" lvl="0" indent="0" algn="l" defTabSz="89617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78D7"/>
                    </a:solidFill>
                    <a:effectLst/>
                    <a:uLnTx/>
                    <a:uFillTx/>
                    <a:latin typeface="Segoe UI"/>
                    <a:ea typeface="+mn-ea"/>
                    <a:cs typeface="+mn-cs"/>
                  </a:endParaRPr>
                </a:p>
              </p:txBody>
            </p:sp>
          </p:grpSp>
        </p:grpSp>
        <p:sp>
          <p:nvSpPr>
            <p:cNvPr id="55" name="Rounded Rectangle 54"/>
            <p:cNvSpPr/>
            <p:nvPr/>
          </p:nvSpPr>
          <p:spPr bwMode="auto">
            <a:xfrm>
              <a:off x="4975380" y="1861399"/>
              <a:ext cx="7118442" cy="3408961"/>
            </a:xfrm>
            <a:prstGeom prst="roundRect">
              <a:avLst>
                <a:gd name="adj" fmla="val 50000"/>
              </a:avLst>
            </a:prstGeom>
            <a:solidFill>
              <a:srgbClr val="005A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6" name="Group 45"/>
            <p:cNvGrpSpPr/>
            <p:nvPr/>
          </p:nvGrpSpPr>
          <p:grpSpPr>
            <a:xfrm>
              <a:off x="8793731" y="2013322"/>
              <a:ext cx="3114170" cy="3114170"/>
              <a:chOff x="8306879" y="2064862"/>
              <a:chExt cx="3278074" cy="3278074"/>
            </a:xfrm>
          </p:grpSpPr>
          <p:sp>
            <p:nvSpPr>
              <p:cNvPr id="8" name="Oval 7"/>
              <p:cNvSpPr/>
              <p:nvPr/>
            </p:nvSpPr>
            <p:spPr bwMode="auto">
              <a:xfrm>
                <a:off x="8306879" y="2064862"/>
                <a:ext cx="3278074" cy="327807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solidFill>
                    <a:srgbClr val="0078D7"/>
                  </a:solidFill>
                  <a:effectLst/>
                  <a:uLnTx/>
                  <a:uFillTx/>
                  <a:latin typeface="Segoe UI"/>
                  <a:ea typeface="Segoe UI" pitchFamily="34" charset="0"/>
                  <a:cs typeface="Segoe UI" pitchFamily="34" charset="0"/>
                </a:endParaRPr>
              </a:p>
            </p:txBody>
          </p:sp>
          <p:sp>
            <p:nvSpPr>
              <p:cNvPr id="14" name="TextBox 13"/>
              <p:cNvSpPr txBox="1"/>
              <p:nvPr/>
            </p:nvSpPr>
            <p:spPr>
              <a:xfrm>
                <a:off x="8692617" y="3932066"/>
                <a:ext cx="2506598" cy="960541"/>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961" b="1" i="0" u="none" strike="noStrike" kern="1200" cap="none" spc="-49" normalizeH="0" baseline="0" noProof="0" dirty="0">
                    <a:ln w="3175">
                      <a:noFill/>
                    </a:ln>
                    <a:solidFill>
                      <a:srgbClr val="0078D7"/>
                    </a:solidFill>
                    <a:effectLst/>
                    <a:uLnTx/>
                    <a:uFillTx/>
                    <a:latin typeface="Segoe UI"/>
                    <a:ea typeface="+mn-ea"/>
                    <a:cs typeface="+mn-cs"/>
                  </a:rPr>
                  <a:t>Secured by hardware</a:t>
                </a:r>
              </a:p>
            </p:txBody>
          </p:sp>
          <p:sp>
            <p:nvSpPr>
              <p:cNvPr id="44" name="Rounded Rectangle 4"/>
              <p:cNvSpPr>
                <a:spLocks noChangeAspect="1"/>
              </p:cNvSpPr>
              <p:nvPr/>
            </p:nvSpPr>
            <p:spPr bwMode="auto">
              <a:xfrm>
                <a:off x="9703181" y="2848499"/>
                <a:ext cx="485470" cy="488893"/>
              </a:xfrm>
              <a:custGeom>
                <a:avLst/>
                <a:gdLst/>
                <a:ahLst/>
                <a:cxnLst/>
                <a:rect l="l" t="t" r="r" b="b"/>
                <a:pathLst>
                  <a:path w="1564585" h="1575614">
                    <a:moveTo>
                      <a:pt x="1215054" y="1392565"/>
                    </a:moveTo>
                    <a:cubicBezTo>
                      <a:pt x="1231805" y="1392565"/>
                      <a:pt x="1245384" y="1406144"/>
                      <a:pt x="1245384" y="1422895"/>
                    </a:cubicBezTo>
                    <a:lnTo>
                      <a:pt x="1245384" y="1545284"/>
                    </a:lnTo>
                    <a:cubicBezTo>
                      <a:pt x="1245384" y="1562035"/>
                      <a:pt x="1231805" y="1575614"/>
                      <a:pt x="1215054" y="1575614"/>
                    </a:cubicBezTo>
                    <a:cubicBezTo>
                      <a:pt x="1198303" y="1575614"/>
                      <a:pt x="1184724" y="1562035"/>
                      <a:pt x="1184724" y="1545284"/>
                    </a:cubicBezTo>
                    <a:lnTo>
                      <a:pt x="1184724" y="1422895"/>
                    </a:lnTo>
                    <a:cubicBezTo>
                      <a:pt x="1184724" y="1406144"/>
                      <a:pt x="1198303" y="1392565"/>
                      <a:pt x="1215054" y="1392565"/>
                    </a:cubicBezTo>
                    <a:close/>
                    <a:moveTo>
                      <a:pt x="999674" y="1392565"/>
                    </a:moveTo>
                    <a:cubicBezTo>
                      <a:pt x="1016425" y="1392565"/>
                      <a:pt x="1030004" y="1406144"/>
                      <a:pt x="1030004" y="1422895"/>
                    </a:cubicBezTo>
                    <a:lnTo>
                      <a:pt x="1030004" y="1545284"/>
                    </a:lnTo>
                    <a:cubicBezTo>
                      <a:pt x="1030004" y="1562035"/>
                      <a:pt x="1016425" y="1575614"/>
                      <a:pt x="999674" y="1575614"/>
                    </a:cubicBezTo>
                    <a:cubicBezTo>
                      <a:pt x="982923" y="1575614"/>
                      <a:pt x="969344" y="1562035"/>
                      <a:pt x="969344" y="1545284"/>
                    </a:cubicBezTo>
                    <a:lnTo>
                      <a:pt x="969344" y="1422895"/>
                    </a:lnTo>
                    <a:cubicBezTo>
                      <a:pt x="969344" y="1406144"/>
                      <a:pt x="982923" y="1392565"/>
                      <a:pt x="999674" y="1392565"/>
                    </a:cubicBezTo>
                    <a:close/>
                    <a:moveTo>
                      <a:pt x="784295" y="1392565"/>
                    </a:moveTo>
                    <a:cubicBezTo>
                      <a:pt x="801046" y="1392565"/>
                      <a:pt x="814625" y="1406144"/>
                      <a:pt x="814625" y="1422895"/>
                    </a:cubicBezTo>
                    <a:lnTo>
                      <a:pt x="814625" y="1545284"/>
                    </a:lnTo>
                    <a:cubicBezTo>
                      <a:pt x="814625" y="1562035"/>
                      <a:pt x="801046" y="1575614"/>
                      <a:pt x="784295" y="1575614"/>
                    </a:cubicBezTo>
                    <a:cubicBezTo>
                      <a:pt x="767544" y="1575614"/>
                      <a:pt x="753965" y="1562035"/>
                      <a:pt x="753965" y="1545284"/>
                    </a:cubicBezTo>
                    <a:lnTo>
                      <a:pt x="753965" y="1422895"/>
                    </a:lnTo>
                    <a:cubicBezTo>
                      <a:pt x="753965" y="1406144"/>
                      <a:pt x="767544" y="1392565"/>
                      <a:pt x="784295" y="1392565"/>
                    </a:cubicBezTo>
                    <a:close/>
                    <a:moveTo>
                      <a:pt x="568916" y="1392565"/>
                    </a:moveTo>
                    <a:cubicBezTo>
                      <a:pt x="585667" y="1392565"/>
                      <a:pt x="599246" y="1406144"/>
                      <a:pt x="599246" y="1422895"/>
                    </a:cubicBezTo>
                    <a:lnTo>
                      <a:pt x="599246" y="1545284"/>
                    </a:lnTo>
                    <a:cubicBezTo>
                      <a:pt x="599246" y="1562035"/>
                      <a:pt x="585667" y="1575614"/>
                      <a:pt x="568916" y="1575614"/>
                    </a:cubicBezTo>
                    <a:cubicBezTo>
                      <a:pt x="552165" y="1575614"/>
                      <a:pt x="538586" y="1562035"/>
                      <a:pt x="538586" y="1545284"/>
                    </a:cubicBezTo>
                    <a:lnTo>
                      <a:pt x="538586" y="1422895"/>
                    </a:lnTo>
                    <a:cubicBezTo>
                      <a:pt x="538586" y="1406144"/>
                      <a:pt x="552165" y="1392565"/>
                      <a:pt x="568916" y="1392565"/>
                    </a:cubicBezTo>
                    <a:close/>
                    <a:moveTo>
                      <a:pt x="353537" y="1392565"/>
                    </a:moveTo>
                    <a:cubicBezTo>
                      <a:pt x="370288" y="1392565"/>
                      <a:pt x="383867" y="1406144"/>
                      <a:pt x="383867" y="1422895"/>
                    </a:cubicBezTo>
                    <a:lnTo>
                      <a:pt x="383867" y="1545284"/>
                    </a:lnTo>
                    <a:cubicBezTo>
                      <a:pt x="383867" y="1562035"/>
                      <a:pt x="370288" y="1575614"/>
                      <a:pt x="353537" y="1575614"/>
                    </a:cubicBezTo>
                    <a:cubicBezTo>
                      <a:pt x="336786" y="1575614"/>
                      <a:pt x="323207" y="1562035"/>
                      <a:pt x="323207" y="1545284"/>
                    </a:cubicBezTo>
                    <a:lnTo>
                      <a:pt x="323207" y="1422895"/>
                    </a:lnTo>
                    <a:cubicBezTo>
                      <a:pt x="323207" y="1406144"/>
                      <a:pt x="336786" y="1392565"/>
                      <a:pt x="353537" y="1392565"/>
                    </a:cubicBezTo>
                    <a:close/>
                    <a:moveTo>
                      <a:pt x="1411866" y="1184859"/>
                    </a:moveTo>
                    <a:lnTo>
                      <a:pt x="1534255" y="1184859"/>
                    </a:lnTo>
                    <a:cubicBezTo>
                      <a:pt x="1551006" y="1184859"/>
                      <a:pt x="1564585" y="1198438"/>
                      <a:pt x="1564585" y="1215189"/>
                    </a:cubicBezTo>
                    <a:cubicBezTo>
                      <a:pt x="1564585" y="1231940"/>
                      <a:pt x="1551006" y="1245519"/>
                      <a:pt x="1534255" y="1245519"/>
                    </a:cubicBezTo>
                    <a:lnTo>
                      <a:pt x="1411866" y="1245519"/>
                    </a:lnTo>
                    <a:cubicBezTo>
                      <a:pt x="1395115" y="1245519"/>
                      <a:pt x="1381536" y="1231940"/>
                      <a:pt x="1381536" y="1215189"/>
                    </a:cubicBezTo>
                    <a:cubicBezTo>
                      <a:pt x="1381536" y="1198438"/>
                      <a:pt x="1395115" y="1184859"/>
                      <a:pt x="1411866" y="1184859"/>
                    </a:cubicBezTo>
                    <a:close/>
                    <a:moveTo>
                      <a:pt x="30330" y="1184858"/>
                    </a:moveTo>
                    <a:lnTo>
                      <a:pt x="152719" y="1184858"/>
                    </a:lnTo>
                    <a:cubicBezTo>
                      <a:pt x="169470" y="1184858"/>
                      <a:pt x="183049" y="1198437"/>
                      <a:pt x="183049" y="1215188"/>
                    </a:cubicBezTo>
                    <a:cubicBezTo>
                      <a:pt x="183049" y="1231939"/>
                      <a:pt x="169470" y="1245518"/>
                      <a:pt x="152719" y="1245518"/>
                    </a:cubicBezTo>
                    <a:lnTo>
                      <a:pt x="30330" y="1245518"/>
                    </a:lnTo>
                    <a:cubicBezTo>
                      <a:pt x="13579" y="1245518"/>
                      <a:pt x="0" y="1231939"/>
                      <a:pt x="0" y="1215188"/>
                    </a:cubicBezTo>
                    <a:cubicBezTo>
                      <a:pt x="0" y="1198437"/>
                      <a:pt x="13579" y="1184858"/>
                      <a:pt x="30330" y="1184858"/>
                    </a:cubicBezTo>
                    <a:close/>
                    <a:moveTo>
                      <a:pt x="1411866" y="969674"/>
                    </a:moveTo>
                    <a:lnTo>
                      <a:pt x="1534255" y="969674"/>
                    </a:lnTo>
                    <a:cubicBezTo>
                      <a:pt x="1551006" y="969674"/>
                      <a:pt x="1564585" y="983253"/>
                      <a:pt x="1564585" y="1000004"/>
                    </a:cubicBezTo>
                    <a:cubicBezTo>
                      <a:pt x="1564585" y="1016755"/>
                      <a:pt x="1551006" y="1030334"/>
                      <a:pt x="1534255" y="1030334"/>
                    </a:cubicBezTo>
                    <a:lnTo>
                      <a:pt x="1411866" y="1030334"/>
                    </a:lnTo>
                    <a:cubicBezTo>
                      <a:pt x="1395115" y="1030334"/>
                      <a:pt x="1381536" y="1016755"/>
                      <a:pt x="1381536" y="1000004"/>
                    </a:cubicBezTo>
                    <a:cubicBezTo>
                      <a:pt x="1381536" y="983253"/>
                      <a:pt x="1395115" y="969674"/>
                      <a:pt x="1411866" y="969674"/>
                    </a:cubicBezTo>
                    <a:close/>
                    <a:moveTo>
                      <a:pt x="30330" y="969673"/>
                    </a:moveTo>
                    <a:lnTo>
                      <a:pt x="152719" y="969673"/>
                    </a:lnTo>
                    <a:cubicBezTo>
                      <a:pt x="169470" y="969673"/>
                      <a:pt x="183049" y="983252"/>
                      <a:pt x="183049" y="1000003"/>
                    </a:cubicBezTo>
                    <a:cubicBezTo>
                      <a:pt x="183049" y="1016754"/>
                      <a:pt x="169470" y="1030333"/>
                      <a:pt x="152719" y="1030333"/>
                    </a:cubicBezTo>
                    <a:lnTo>
                      <a:pt x="30330" y="1030333"/>
                    </a:lnTo>
                    <a:cubicBezTo>
                      <a:pt x="13579" y="1030333"/>
                      <a:pt x="0" y="1016754"/>
                      <a:pt x="0" y="1000003"/>
                    </a:cubicBezTo>
                    <a:cubicBezTo>
                      <a:pt x="0" y="983252"/>
                      <a:pt x="13579" y="969673"/>
                      <a:pt x="30330" y="969673"/>
                    </a:cubicBezTo>
                    <a:close/>
                    <a:moveTo>
                      <a:pt x="1411866" y="754489"/>
                    </a:moveTo>
                    <a:lnTo>
                      <a:pt x="1534255" y="754489"/>
                    </a:lnTo>
                    <a:cubicBezTo>
                      <a:pt x="1551006" y="754489"/>
                      <a:pt x="1564585" y="768068"/>
                      <a:pt x="1564585" y="784819"/>
                    </a:cubicBezTo>
                    <a:cubicBezTo>
                      <a:pt x="1564585" y="801570"/>
                      <a:pt x="1551006" y="815149"/>
                      <a:pt x="1534255" y="815149"/>
                    </a:cubicBezTo>
                    <a:lnTo>
                      <a:pt x="1411866" y="815149"/>
                    </a:lnTo>
                    <a:cubicBezTo>
                      <a:pt x="1395115" y="815149"/>
                      <a:pt x="1381536" y="801570"/>
                      <a:pt x="1381536" y="784819"/>
                    </a:cubicBezTo>
                    <a:cubicBezTo>
                      <a:pt x="1381536" y="768068"/>
                      <a:pt x="1395115" y="754489"/>
                      <a:pt x="1411866" y="754489"/>
                    </a:cubicBezTo>
                    <a:close/>
                    <a:moveTo>
                      <a:pt x="30330" y="754488"/>
                    </a:moveTo>
                    <a:lnTo>
                      <a:pt x="152719" y="754488"/>
                    </a:lnTo>
                    <a:cubicBezTo>
                      <a:pt x="169470" y="754488"/>
                      <a:pt x="183049" y="768067"/>
                      <a:pt x="183049" y="784818"/>
                    </a:cubicBezTo>
                    <a:cubicBezTo>
                      <a:pt x="183049" y="801569"/>
                      <a:pt x="169470" y="815148"/>
                      <a:pt x="152719" y="815148"/>
                    </a:cubicBezTo>
                    <a:lnTo>
                      <a:pt x="30330" y="815148"/>
                    </a:lnTo>
                    <a:cubicBezTo>
                      <a:pt x="13579" y="815148"/>
                      <a:pt x="0" y="801569"/>
                      <a:pt x="0" y="784818"/>
                    </a:cubicBezTo>
                    <a:cubicBezTo>
                      <a:pt x="0" y="768067"/>
                      <a:pt x="13579" y="754488"/>
                      <a:pt x="30330" y="754488"/>
                    </a:cubicBezTo>
                    <a:close/>
                    <a:moveTo>
                      <a:pt x="737960" y="689686"/>
                    </a:moveTo>
                    <a:cubicBezTo>
                      <a:pt x="750866" y="689697"/>
                      <a:pt x="764415" y="689824"/>
                      <a:pt x="778995" y="690136"/>
                    </a:cubicBezTo>
                    <a:cubicBezTo>
                      <a:pt x="837315" y="691386"/>
                      <a:pt x="841871" y="769655"/>
                      <a:pt x="779701" y="770318"/>
                    </a:cubicBezTo>
                    <a:cubicBezTo>
                      <a:pt x="736163" y="770782"/>
                      <a:pt x="715854" y="770596"/>
                      <a:pt x="694372" y="770442"/>
                    </a:cubicBezTo>
                    <a:lnTo>
                      <a:pt x="694372" y="690026"/>
                    </a:lnTo>
                    <a:cubicBezTo>
                      <a:pt x="708429" y="689822"/>
                      <a:pt x="722747" y="689673"/>
                      <a:pt x="737960" y="689686"/>
                    </a:cubicBezTo>
                    <a:close/>
                    <a:moveTo>
                      <a:pt x="627146" y="630802"/>
                    </a:moveTo>
                    <a:lnTo>
                      <a:pt x="627146" y="950967"/>
                    </a:lnTo>
                    <a:lnTo>
                      <a:pt x="694372" y="950967"/>
                    </a:lnTo>
                    <a:lnTo>
                      <a:pt x="694372" y="834465"/>
                    </a:lnTo>
                    <a:lnTo>
                      <a:pt x="797662" y="834465"/>
                    </a:lnTo>
                    <a:cubicBezTo>
                      <a:pt x="913769" y="835022"/>
                      <a:pt x="918695" y="631842"/>
                      <a:pt x="797662" y="631763"/>
                    </a:cubicBezTo>
                    <a:lnTo>
                      <a:pt x="694372" y="631763"/>
                    </a:lnTo>
                    <a:lnTo>
                      <a:pt x="694372" y="630802"/>
                    </a:lnTo>
                    <a:close/>
                    <a:moveTo>
                      <a:pt x="335808" y="630799"/>
                    </a:moveTo>
                    <a:lnTo>
                      <a:pt x="335808" y="689917"/>
                    </a:lnTo>
                    <a:lnTo>
                      <a:pt x="430282" y="689917"/>
                    </a:lnTo>
                    <a:lnTo>
                      <a:pt x="430282" y="950965"/>
                    </a:lnTo>
                    <a:lnTo>
                      <a:pt x="497509" y="950965"/>
                    </a:lnTo>
                    <a:lnTo>
                      <a:pt x="497509" y="689917"/>
                    </a:lnTo>
                    <a:lnTo>
                      <a:pt x="591983" y="689917"/>
                    </a:lnTo>
                    <a:lnTo>
                      <a:pt x="591983" y="630799"/>
                    </a:lnTo>
                    <a:close/>
                    <a:moveTo>
                      <a:pt x="1008367" y="624513"/>
                    </a:moveTo>
                    <a:cubicBezTo>
                      <a:pt x="976465" y="624748"/>
                      <a:pt x="944563" y="624983"/>
                      <a:pt x="912661" y="625218"/>
                    </a:cubicBezTo>
                    <a:lnTo>
                      <a:pt x="912661" y="654776"/>
                    </a:lnTo>
                    <a:lnTo>
                      <a:pt x="912661" y="654777"/>
                    </a:lnTo>
                    <a:lnTo>
                      <a:pt x="912661" y="951101"/>
                    </a:lnTo>
                    <a:lnTo>
                      <a:pt x="979888" y="951101"/>
                    </a:lnTo>
                    <a:lnTo>
                      <a:pt x="979888" y="735972"/>
                    </a:lnTo>
                    <a:lnTo>
                      <a:pt x="1030704" y="904794"/>
                    </a:lnTo>
                    <a:lnTo>
                      <a:pt x="1041960" y="951101"/>
                    </a:lnTo>
                    <a:lnTo>
                      <a:pt x="1110930" y="951101"/>
                    </a:lnTo>
                    <a:lnTo>
                      <a:pt x="1121497" y="901284"/>
                    </a:lnTo>
                    <a:lnTo>
                      <a:pt x="1161550" y="742420"/>
                    </a:lnTo>
                    <a:lnTo>
                      <a:pt x="1161550" y="951101"/>
                    </a:lnTo>
                    <a:lnTo>
                      <a:pt x="1228776" y="951101"/>
                    </a:lnTo>
                    <a:lnTo>
                      <a:pt x="1228776" y="650646"/>
                    </a:lnTo>
                    <a:lnTo>
                      <a:pt x="1228774" y="650646"/>
                    </a:lnTo>
                    <a:lnTo>
                      <a:pt x="1228774" y="625218"/>
                    </a:lnTo>
                    <a:lnTo>
                      <a:pt x="1130245" y="625218"/>
                    </a:lnTo>
                    <a:lnTo>
                      <a:pt x="1127918" y="635434"/>
                    </a:lnTo>
                    <a:lnTo>
                      <a:pt x="1127577" y="635348"/>
                    </a:lnTo>
                    <a:lnTo>
                      <a:pt x="1074594" y="845502"/>
                    </a:lnTo>
                    <a:lnTo>
                      <a:pt x="1011652" y="636396"/>
                    </a:lnTo>
                    <a:lnTo>
                      <a:pt x="1011366" y="636481"/>
                    </a:lnTo>
                    <a:close/>
                    <a:moveTo>
                      <a:pt x="1411866" y="539305"/>
                    </a:moveTo>
                    <a:lnTo>
                      <a:pt x="1534255" y="539305"/>
                    </a:lnTo>
                    <a:cubicBezTo>
                      <a:pt x="1551006" y="539305"/>
                      <a:pt x="1564585" y="552884"/>
                      <a:pt x="1564585" y="569635"/>
                    </a:cubicBezTo>
                    <a:cubicBezTo>
                      <a:pt x="1564585" y="586386"/>
                      <a:pt x="1551006" y="599965"/>
                      <a:pt x="1534255" y="599965"/>
                    </a:cubicBezTo>
                    <a:lnTo>
                      <a:pt x="1411866" y="599965"/>
                    </a:lnTo>
                    <a:cubicBezTo>
                      <a:pt x="1395115" y="599965"/>
                      <a:pt x="1381536" y="586386"/>
                      <a:pt x="1381536" y="569635"/>
                    </a:cubicBezTo>
                    <a:cubicBezTo>
                      <a:pt x="1381536" y="552884"/>
                      <a:pt x="1395115" y="539305"/>
                      <a:pt x="1411866" y="539305"/>
                    </a:cubicBezTo>
                    <a:close/>
                    <a:moveTo>
                      <a:pt x="30330" y="539304"/>
                    </a:moveTo>
                    <a:lnTo>
                      <a:pt x="152719" y="539304"/>
                    </a:lnTo>
                    <a:cubicBezTo>
                      <a:pt x="169470" y="539304"/>
                      <a:pt x="183049" y="552883"/>
                      <a:pt x="183049" y="569634"/>
                    </a:cubicBezTo>
                    <a:cubicBezTo>
                      <a:pt x="183049" y="586385"/>
                      <a:pt x="169470" y="599964"/>
                      <a:pt x="152719" y="599964"/>
                    </a:cubicBezTo>
                    <a:lnTo>
                      <a:pt x="30330" y="599964"/>
                    </a:lnTo>
                    <a:cubicBezTo>
                      <a:pt x="13579" y="599964"/>
                      <a:pt x="0" y="586385"/>
                      <a:pt x="0" y="569634"/>
                    </a:cubicBezTo>
                    <a:cubicBezTo>
                      <a:pt x="0" y="552883"/>
                      <a:pt x="13579" y="539304"/>
                      <a:pt x="30330" y="539304"/>
                    </a:cubicBezTo>
                    <a:close/>
                    <a:moveTo>
                      <a:pt x="1411866" y="324121"/>
                    </a:moveTo>
                    <a:lnTo>
                      <a:pt x="1534255" y="324121"/>
                    </a:lnTo>
                    <a:cubicBezTo>
                      <a:pt x="1551006" y="324121"/>
                      <a:pt x="1564585" y="337700"/>
                      <a:pt x="1564585" y="354451"/>
                    </a:cubicBezTo>
                    <a:cubicBezTo>
                      <a:pt x="1564585" y="371202"/>
                      <a:pt x="1551006" y="384781"/>
                      <a:pt x="1534255" y="384781"/>
                    </a:cubicBezTo>
                    <a:lnTo>
                      <a:pt x="1411866" y="384781"/>
                    </a:lnTo>
                    <a:cubicBezTo>
                      <a:pt x="1395115" y="384781"/>
                      <a:pt x="1381536" y="371202"/>
                      <a:pt x="1381536" y="354451"/>
                    </a:cubicBezTo>
                    <a:cubicBezTo>
                      <a:pt x="1381536" y="337700"/>
                      <a:pt x="1395115" y="324121"/>
                      <a:pt x="1411866" y="324121"/>
                    </a:cubicBezTo>
                    <a:close/>
                    <a:moveTo>
                      <a:pt x="30330" y="324120"/>
                    </a:moveTo>
                    <a:lnTo>
                      <a:pt x="152719" y="324120"/>
                    </a:lnTo>
                    <a:cubicBezTo>
                      <a:pt x="169470" y="324120"/>
                      <a:pt x="183049" y="337699"/>
                      <a:pt x="183049" y="354450"/>
                    </a:cubicBezTo>
                    <a:cubicBezTo>
                      <a:pt x="183049" y="371201"/>
                      <a:pt x="169470" y="384780"/>
                      <a:pt x="152719" y="384780"/>
                    </a:cubicBezTo>
                    <a:lnTo>
                      <a:pt x="30330" y="384780"/>
                    </a:lnTo>
                    <a:cubicBezTo>
                      <a:pt x="13579" y="384780"/>
                      <a:pt x="0" y="371201"/>
                      <a:pt x="0" y="354450"/>
                    </a:cubicBezTo>
                    <a:cubicBezTo>
                      <a:pt x="0" y="337699"/>
                      <a:pt x="13579" y="324120"/>
                      <a:pt x="30330" y="324120"/>
                    </a:cubicBezTo>
                    <a:close/>
                    <a:moveTo>
                      <a:pt x="311568" y="244964"/>
                    </a:moveTo>
                    <a:lnTo>
                      <a:pt x="1257884" y="244964"/>
                    </a:lnTo>
                    <a:cubicBezTo>
                      <a:pt x="1293127" y="244964"/>
                      <a:pt x="1321698" y="273535"/>
                      <a:pt x="1321698" y="308778"/>
                    </a:cubicBezTo>
                    <a:lnTo>
                      <a:pt x="1321698" y="1278430"/>
                    </a:lnTo>
                    <a:cubicBezTo>
                      <a:pt x="1321698" y="1313673"/>
                      <a:pt x="1293127" y="1342244"/>
                      <a:pt x="1257884" y="1342244"/>
                    </a:cubicBezTo>
                    <a:lnTo>
                      <a:pt x="311568" y="1342244"/>
                    </a:lnTo>
                    <a:cubicBezTo>
                      <a:pt x="276325" y="1342244"/>
                      <a:pt x="247754" y="1313673"/>
                      <a:pt x="247754" y="1278430"/>
                    </a:cubicBezTo>
                    <a:lnTo>
                      <a:pt x="247754" y="308778"/>
                    </a:lnTo>
                    <a:cubicBezTo>
                      <a:pt x="247754" y="273535"/>
                      <a:pt x="276325" y="244964"/>
                      <a:pt x="311568" y="244964"/>
                    </a:cubicBezTo>
                    <a:close/>
                    <a:moveTo>
                      <a:pt x="1215054" y="0"/>
                    </a:moveTo>
                    <a:cubicBezTo>
                      <a:pt x="1231805" y="0"/>
                      <a:pt x="1245384" y="13579"/>
                      <a:pt x="1245384" y="30330"/>
                    </a:cubicBezTo>
                    <a:lnTo>
                      <a:pt x="1245384" y="152719"/>
                    </a:lnTo>
                    <a:cubicBezTo>
                      <a:pt x="1245384" y="169470"/>
                      <a:pt x="1231805" y="183049"/>
                      <a:pt x="1215054" y="183049"/>
                    </a:cubicBezTo>
                    <a:cubicBezTo>
                      <a:pt x="1198303" y="183049"/>
                      <a:pt x="1184724" y="169470"/>
                      <a:pt x="1184724" y="152719"/>
                    </a:cubicBezTo>
                    <a:lnTo>
                      <a:pt x="1184724" y="30330"/>
                    </a:lnTo>
                    <a:cubicBezTo>
                      <a:pt x="1184724" y="13579"/>
                      <a:pt x="1198303" y="0"/>
                      <a:pt x="1215054" y="0"/>
                    </a:cubicBezTo>
                    <a:close/>
                    <a:moveTo>
                      <a:pt x="999674" y="0"/>
                    </a:moveTo>
                    <a:cubicBezTo>
                      <a:pt x="1016425" y="0"/>
                      <a:pt x="1030004" y="13579"/>
                      <a:pt x="1030004" y="30330"/>
                    </a:cubicBezTo>
                    <a:lnTo>
                      <a:pt x="1030004" y="152719"/>
                    </a:lnTo>
                    <a:cubicBezTo>
                      <a:pt x="1030004" y="169470"/>
                      <a:pt x="1016425" y="183049"/>
                      <a:pt x="999674" y="183049"/>
                    </a:cubicBezTo>
                    <a:cubicBezTo>
                      <a:pt x="982923" y="183049"/>
                      <a:pt x="969344" y="169470"/>
                      <a:pt x="969344" y="152719"/>
                    </a:cubicBezTo>
                    <a:lnTo>
                      <a:pt x="969344" y="30330"/>
                    </a:lnTo>
                    <a:cubicBezTo>
                      <a:pt x="969344" y="13579"/>
                      <a:pt x="982923" y="0"/>
                      <a:pt x="999674" y="0"/>
                    </a:cubicBezTo>
                    <a:close/>
                    <a:moveTo>
                      <a:pt x="784295" y="0"/>
                    </a:moveTo>
                    <a:cubicBezTo>
                      <a:pt x="801046" y="0"/>
                      <a:pt x="814625" y="13579"/>
                      <a:pt x="814625" y="30330"/>
                    </a:cubicBezTo>
                    <a:lnTo>
                      <a:pt x="814625" y="152719"/>
                    </a:lnTo>
                    <a:cubicBezTo>
                      <a:pt x="814625" y="169470"/>
                      <a:pt x="801046" y="183049"/>
                      <a:pt x="784295" y="183049"/>
                    </a:cubicBezTo>
                    <a:cubicBezTo>
                      <a:pt x="767544" y="183049"/>
                      <a:pt x="753965" y="169470"/>
                      <a:pt x="753965" y="152719"/>
                    </a:cubicBezTo>
                    <a:lnTo>
                      <a:pt x="753965" y="30330"/>
                    </a:lnTo>
                    <a:cubicBezTo>
                      <a:pt x="753965" y="13579"/>
                      <a:pt x="767544" y="0"/>
                      <a:pt x="784295" y="0"/>
                    </a:cubicBezTo>
                    <a:close/>
                    <a:moveTo>
                      <a:pt x="568916" y="0"/>
                    </a:moveTo>
                    <a:cubicBezTo>
                      <a:pt x="585667" y="0"/>
                      <a:pt x="599246" y="13579"/>
                      <a:pt x="599246" y="30330"/>
                    </a:cubicBezTo>
                    <a:lnTo>
                      <a:pt x="599246" y="152719"/>
                    </a:lnTo>
                    <a:cubicBezTo>
                      <a:pt x="599246" y="169470"/>
                      <a:pt x="585667" y="183049"/>
                      <a:pt x="568916" y="183049"/>
                    </a:cubicBezTo>
                    <a:cubicBezTo>
                      <a:pt x="552165" y="183049"/>
                      <a:pt x="538586" y="169470"/>
                      <a:pt x="538586" y="152719"/>
                    </a:cubicBezTo>
                    <a:lnTo>
                      <a:pt x="538586" y="30330"/>
                    </a:lnTo>
                    <a:cubicBezTo>
                      <a:pt x="538586" y="13579"/>
                      <a:pt x="552165" y="0"/>
                      <a:pt x="568916" y="0"/>
                    </a:cubicBezTo>
                    <a:close/>
                    <a:moveTo>
                      <a:pt x="353537" y="0"/>
                    </a:moveTo>
                    <a:cubicBezTo>
                      <a:pt x="370288" y="0"/>
                      <a:pt x="383867" y="13579"/>
                      <a:pt x="383867" y="30330"/>
                    </a:cubicBezTo>
                    <a:lnTo>
                      <a:pt x="383867" y="152719"/>
                    </a:lnTo>
                    <a:cubicBezTo>
                      <a:pt x="383867" y="169470"/>
                      <a:pt x="370288" y="183049"/>
                      <a:pt x="353537" y="183049"/>
                    </a:cubicBezTo>
                    <a:cubicBezTo>
                      <a:pt x="336786" y="183049"/>
                      <a:pt x="323207" y="169470"/>
                      <a:pt x="323207" y="152719"/>
                    </a:cubicBezTo>
                    <a:lnTo>
                      <a:pt x="323207" y="30330"/>
                    </a:lnTo>
                    <a:cubicBezTo>
                      <a:pt x="323207" y="13579"/>
                      <a:pt x="336786" y="0"/>
                      <a:pt x="35353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marL="0" marR="0" lvl="0" indent="0" algn="ctr" defTabSz="896091"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49" normalizeH="0" baseline="0" noProof="0" dirty="0">
                  <a:ln>
                    <a:noFill/>
                  </a:ln>
                  <a:solidFill>
                    <a:srgbClr val="0078D7"/>
                  </a:solidFill>
                  <a:effectLst/>
                  <a:uLnTx/>
                  <a:uFillTx/>
                  <a:latin typeface="Segoe UI"/>
                  <a:ea typeface="Segoe UI" pitchFamily="34" charset="0"/>
                  <a:cs typeface="Segoe UI" pitchFamily="34" charset="0"/>
                </a:endParaRPr>
              </a:p>
            </p:txBody>
          </p:sp>
          <p:sp>
            <p:nvSpPr>
              <p:cNvPr id="45" name="Freeform 44"/>
              <p:cNvSpPr>
                <a:spLocks noChangeAspect="1"/>
              </p:cNvSpPr>
              <p:nvPr/>
            </p:nvSpPr>
            <p:spPr bwMode="black">
              <a:xfrm flipH="1">
                <a:off x="9174973" y="2643294"/>
                <a:ext cx="1541888" cy="989958"/>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bg1"/>
              </a:solidFill>
              <a:ln>
                <a:noFill/>
              </a:ln>
            </p:spPr>
            <p:txBody>
              <a:bodyPr vert="horz" wrap="square" lIns="87859" tIns="43930" rIns="87859" bIns="43930" numCol="1" anchor="t" anchorCtr="0" compatLnSpc="1">
                <a:prstTxWarp prst="textNoShape">
                  <a:avLst/>
                </a:prstTxWarp>
                <a:noAutofit/>
              </a:bodyPr>
              <a:lstStyle/>
              <a:p>
                <a:pPr marL="0" marR="0" lvl="0" indent="0" algn="l" defTabSz="89617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78D7"/>
                  </a:solidFill>
                  <a:effectLst/>
                  <a:uLnTx/>
                  <a:uFillTx/>
                  <a:latin typeface="Segoe UI"/>
                  <a:ea typeface="+mn-ea"/>
                  <a:cs typeface="+mn-cs"/>
                </a:endParaRPr>
              </a:p>
            </p:txBody>
          </p:sp>
        </p:grpSp>
      </p:grpSp>
      <p:grpSp>
        <p:nvGrpSpPr>
          <p:cNvPr id="4" name="Group 3"/>
          <p:cNvGrpSpPr/>
          <p:nvPr/>
        </p:nvGrpSpPr>
        <p:grpSpPr>
          <a:xfrm>
            <a:off x="4129275" y="1420395"/>
            <a:ext cx="3955857" cy="3474012"/>
            <a:chOff x="4212075" y="2621936"/>
            <a:chExt cx="4035180" cy="3543673"/>
          </a:xfrm>
        </p:grpSpPr>
        <p:grpSp>
          <p:nvGrpSpPr>
            <p:cNvPr id="52" name="Group 51"/>
            <p:cNvGrpSpPr/>
            <p:nvPr/>
          </p:nvGrpSpPr>
          <p:grpSpPr>
            <a:xfrm>
              <a:off x="4212075" y="2621936"/>
              <a:ext cx="4035180" cy="3543673"/>
              <a:chOff x="4173800" y="2451283"/>
              <a:chExt cx="4064091" cy="3569062"/>
            </a:xfrm>
          </p:grpSpPr>
          <p:grpSp>
            <p:nvGrpSpPr>
              <p:cNvPr id="47" name="Group 46"/>
              <p:cNvGrpSpPr/>
              <p:nvPr/>
            </p:nvGrpSpPr>
            <p:grpSpPr>
              <a:xfrm>
                <a:off x="4185652" y="2451283"/>
                <a:ext cx="4052239" cy="3569062"/>
                <a:chOff x="4543792" y="2101696"/>
                <a:chExt cx="3335959" cy="2938189"/>
              </a:xfrm>
            </p:grpSpPr>
            <p:sp>
              <p:nvSpPr>
                <p:cNvPr id="7" name="Rectangle 6"/>
                <p:cNvSpPr/>
                <p:nvPr/>
              </p:nvSpPr>
              <p:spPr bwMode="auto">
                <a:xfrm>
                  <a:off x="4543792" y="2101696"/>
                  <a:ext cx="3335959" cy="2938189"/>
                </a:xfrm>
                <a:prstGeom prst="rect">
                  <a:avLst/>
                </a:prstGeom>
                <a:solidFill>
                  <a:schemeClr val="accent1"/>
                </a:solidFill>
                <a:ln w="3810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Box 12"/>
                <p:cNvSpPr txBox="1"/>
                <p:nvPr/>
              </p:nvSpPr>
              <p:spPr>
                <a:xfrm>
                  <a:off x="4913434" y="2301247"/>
                  <a:ext cx="2588262" cy="52058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2353" b="1" i="0" u="none" strike="noStrike" kern="1200" cap="none" spc="-98" normalizeH="0" baseline="0" noProof="0" dirty="0">
                      <a:ln w="3175">
                        <a:noFill/>
                      </a:ln>
                      <a:solidFill>
                        <a:srgbClr val="0078D7"/>
                      </a:solidFill>
                      <a:effectLst/>
                      <a:uLnTx/>
                      <a:uFillTx/>
                      <a:latin typeface="Segoe UI"/>
                      <a:ea typeface="+mn-ea"/>
                      <a:cs typeface="+mn-cs"/>
                    </a:rPr>
                    <a:t>USER CREDENTIAL</a:t>
                  </a:r>
                </a:p>
              </p:txBody>
            </p:sp>
            <p:cxnSp>
              <p:nvCxnSpPr>
                <p:cNvPr id="20" name="Straight Connector 19"/>
                <p:cNvCxnSpPr/>
                <p:nvPr/>
              </p:nvCxnSpPr>
              <p:spPr>
                <a:xfrm>
                  <a:off x="5995563" y="3256894"/>
                  <a:ext cx="447352" cy="0"/>
                </a:xfrm>
                <a:prstGeom prst="line">
                  <a:avLst/>
                </a:prstGeom>
                <a:ln w="57150">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4173800" y="4631355"/>
                <a:ext cx="4064091" cy="1120584"/>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961" b="1" i="0" u="none" strike="noStrike" kern="1200" cap="none" spc="0" normalizeH="0" baseline="0" noProof="0" dirty="0">
                    <a:ln w="3175">
                      <a:noFill/>
                    </a:ln>
                    <a:solidFill>
                      <a:srgbClr val="0078D7"/>
                    </a:solidFill>
                    <a:effectLst/>
                    <a:uLnTx/>
                    <a:uFillTx/>
                    <a:latin typeface="Segoe UI"/>
                    <a:ea typeface="+mn-ea"/>
                    <a:cs typeface="+mn-cs"/>
                  </a:rPr>
                  <a:t>An asymmetrical key pair</a:t>
                </a:r>
              </a:p>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294" b="1" i="0" u="none" strike="noStrike" kern="1200" cap="none" spc="0" normalizeH="0" baseline="0" noProof="0" dirty="0">
                  <a:ln w="3175">
                    <a:noFill/>
                  </a:ln>
                  <a:solidFill>
                    <a:srgbClr val="0078D7"/>
                  </a:solidFill>
                  <a:effectLst/>
                  <a:uLnTx/>
                  <a:uFillTx/>
                  <a:latin typeface="Segoe UI"/>
                  <a:ea typeface="+mn-ea"/>
                  <a:cs typeface="+mn-cs"/>
                </a:endParaRPr>
              </a:p>
              <a:p>
                <a:pPr marL="0" marR="0" lvl="0" indent="0" algn="ctr" defTabSz="914367" rtl="0" eaLnBrk="1" fontAlgn="auto" latinLnBrk="0" hangingPunct="1">
                  <a:lnSpc>
                    <a:spcPct val="90000"/>
                  </a:lnSpc>
                  <a:spcBef>
                    <a:spcPts val="0"/>
                  </a:spcBef>
                  <a:spcAft>
                    <a:spcPts val="0"/>
                  </a:spcAft>
                  <a:buClrTx/>
                  <a:buSzTx/>
                  <a:buFontTx/>
                  <a:buNone/>
                  <a:tabLst/>
                  <a:defRPr/>
                </a:pPr>
                <a:r>
                  <a:rPr kumimoji="0" lang="en-US" sz="1765" b="0" i="0" u="none" strike="noStrike" kern="1200" cap="none" spc="0" normalizeH="0" baseline="0" noProof="0" dirty="0">
                    <a:ln w="3175">
                      <a:noFill/>
                    </a:ln>
                    <a:solidFill>
                      <a:srgbClr val="0078D7"/>
                    </a:solidFill>
                    <a:effectLst/>
                    <a:uLnTx/>
                    <a:uFillTx/>
                    <a:latin typeface="Segoe UI"/>
                    <a:ea typeface="+mn-ea"/>
                    <a:cs typeface="+mn-cs"/>
                  </a:rPr>
                  <a:t> Provisioned via PKI or created locally via Windows 10</a:t>
                </a:r>
              </a:p>
            </p:txBody>
          </p:sp>
        </p:grpSp>
        <p:sp>
          <p:nvSpPr>
            <p:cNvPr id="49" name="Donut 66"/>
            <p:cNvSpPr/>
            <p:nvPr/>
          </p:nvSpPr>
          <p:spPr bwMode="auto">
            <a:xfrm>
              <a:off x="5120414" y="3472111"/>
              <a:ext cx="851515" cy="1269345"/>
            </a:xfrm>
            <a:custGeom>
              <a:avLst/>
              <a:gdLst/>
              <a:ahLst/>
              <a:cxnLst/>
              <a:rect l="l" t="t" r="r" b="b"/>
              <a:pathLst>
                <a:path w="1062378" h="1583676">
                  <a:moveTo>
                    <a:pt x="533666" y="1077078"/>
                  </a:moveTo>
                  <a:lnTo>
                    <a:pt x="536576" y="1090707"/>
                  </a:lnTo>
                  <a:cubicBezTo>
                    <a:pt x="536333" y="1090876"/>
                    <a:pt x="536120" y="1091079"/>
                    <a:pt x="535907" y="1091283"/>
                  </a:cubicBezTo>
                  <a:lnTo>
                    <a:pt x="531832" y="1088373"/>
                  </a:lnTo>
                  <a:cubicBezTo>
                    <a:pt x="532185" y="1084624"/>
                    <a:pt x="532910" y="1080882"/>
                    <a:pt x="533666" y="1077078"/>
                  </a:cubicBezTo>
                  <a:close/>
                  <a:moveTo>
                    <a:pt x="288498" y="943239"/>
                  </a:moveTo>
                  <a:lnTo>
                    <a:pt x="290725" y="943362"/>
                  </a:lnTo>
                  <a:cubicBezTo>
                    <a:pt x="297840" y="982351"/>
                    <a:pt x="297811" y="999907"/>
                    <a:pt x="312070" y="1060328"/>
                  </a:cubicBezTo>
                  <a:lnTo>
                    <a:pt x="419226" y="1007940"/>
                  </a:lnTo>
                  <a:lnTo>
                    <a:pt x="531832" y="1088373"/>
                  </a:lnTo>
                  <a:cubicBezTo>
                    <a:pt x="507638" y="1214730"/>
                    <a:pt x="518326" y="1273006"/>
                    <a:pt x="451134" y="1415767"/>
                  </a:cubicBezTo>
                  <a:lnTo>
                    <a:pt x="370983" y="1273044"/>
                  </a:lnTo>
                  <a:lnTo>
                    <a:pt x="154104" y="1260451"/>
                  </a:lnTo>
                  <a:cubicBezTo>
                    <a:pt x="198108" y="1155507"/>
                    <a:pt x="251160" y="1096052"/>
                    <a:pt x="288498" y="943239"/>
                  </a:cubicBezTo>
                  <a:close/>
                  <a:moveTo>
                    <a:pt x="771786" y="942797"/>
                  </a:moveTo>
                  <a:cubicBezTo>
                    <a:pt x="836173" y="1115371"/>
                    <a:pt x="759165" y="1170899"/>
                    <a:pt x="974472" y="1348603"/>
                  </a:cubicBezTo>
                  <a:lnTo>
                    <a:pt x="757593" y="1369592"/>
                  </a:lnTo>
                  <a:lnTo>
                    <a:pt x="672728" y="1583676"/>
                  </a:lnTo>
                  <a:cubicBezTo>
                    <a:pt x="525535" y="1250586"/>
                    <a:pt x="578063" y="1266368"/>
                    <a:pt x="536576" y="1090707"/>
                  </a:cubicBezTo>
                  <a:cubicBezTo>
                    <a:pt x="583613" y="1045777"/>
                    <a:pt x="594360" y="1055372"/>
                    <a:pt x="619251" y="1012702"/>
                  </a:cubicBezTo>
                  <a:cubicBezTo>
                    <a:pt x="695040" y="1029418"/>
                    <a:pt x="720829" y="1051340"/>
                    <a:pt x="745457" y="1043658"/>
                  </a:cubicBezTo>
                  <a:cubicBezTo>
                    <a:pt x="765308" y="1002289"/>
                    <a:pt x="749491" y="1034846"/>
                    <a:pt x="771786" y="942797"/>
                  </a:cubicBezTo>
                  <a:close/>
                  <a:moveTo>
                    <a:pt x="531190" y="264533"/>
                  </a:moveTo>
                  <a:cubicBezTo>
                    <a:pt x="678460" y="264533"/>
                    <a:pt x="797847" y="383919"/>
                    <a:pt x="797847" y="531190"/>
                  </a:cubicBezTo>
                  <a:cubicBezTo>
                    <a:pt x="797847" y="678461"/>
                    <a:pt x="678460" y="797847"/>
                    <a:pt x="531190" y="797847"/>
                  </a:cubicBezTo>
                  <a:cubicBezTo>
                    <a:pt x="383919" y="797847"/>
                    <a:pt x="264533" y="678461"/>
                    <a:pt x="264533" y="531190"/>
                  </a:cubicBezTo>
                  <a:cubicBezTo>
                    <a:pt x="264533" y="383919"/>
                    <a:pt x="383919" y="264533"/>
                    <a:pt x="531190" y="264533"/>
                  </a:cubicBezTo>
                  <a:close/>
                  <a:moveTo>
                    <a:pt x="531190" y="205514"/>
                  </a:moveTo>
                  <a:cubicBezTo>
                    <a:pt x="351324" y="205514"/>
                    <a:pt x="205513" y="351324"/>
                    <a:pt x="205513" y="531190"/>
                  </a:cubicBezTo>
                  <a:cubicBezTo>
                    <a:pt x="205513" y="711056"/>
                    <a:pt x="351324" y="856867"/>
                    <a:pt x="531190" y="856867"/>
                  </a:cubicBezTo>
                  <a:cubicBezTo>
                    <a:pt x="711056" y="856867"/>
                    <a:pt x="856866" y="711056"/>
                    <a:pt x="856866" y="531190"/>
                  </a:cubicBezTo>
                  <a:cubicBezTo>
                    <a:pt x="856866" y="351324"/>
                    <a:pt x="711056" y="205514"/>
                    <a:pt x="531190" y="205514"/>
                  </a:cubicBezTo>
                  <a:close/>
                  <a:moveTo>
                    <a:pt x="531189" y="0"/>
                  </a:moveTo>
                  <a:lnTo>
                    <a:pt x="618978" y="89842"/>
                  </a:lnTo>
                  <a:lnTo>
                    <a:pt x="734465" y="40434"/>
                  </a:lnTo>
                  <a:lnTo>
                    <a:pt x="781191" y="157035"/>
                  </a:lnTo>
                  <a:lnTo>
                    <a:pt x="906798" y="155580"/>
                  </a:lnTo>
                  <a:cubicBezTo>
                    <a:pt x="906313" y="197449"/>
                    <a:pt x="905829" y="239318"/>
                    <a:pt x="905344" y="281188"/>
                  </a:cubicBezTo>
                  <a:lnTo>
                    <a:pt x="1021944" y="327914"/>
                  </a:lnTo>
                  <a:lnTo>
                    <a:pt x="972536" y="443401"/>
                  </a:lnTo>
                  <a:lnTo>
                    <a:pt x="1062378" y="531190"/>
                  </a:lnTo>
                  <a:lnTo>
                    <a:pt x="972536" y="618978"/>
                  </a:lnTo>
                  <a:lnTo>
                    <a:pt x="1021944" y="734466"/>
                  </a:lnTo>
                  <a:lnTo>
                    <a:pt x="905344" y="781192"/>
                  </a:lnTo>
                  <a:cubicBezTo>
                    <a:pt x="905829" y="823061"/>
                    <a:pt x="906313" y="864930"/>
                    <a:pt x="906798" y="906799"/>
                  </a:cubicBezTo>
                  <a:lnTo>
                    <a:pt x="781191" y="905344"/>
                  </a:lnTo>
                  <a:lnTo>
                    <a:pt x="734465" y="1021945"/>
                  </a:lnTo>
                  <a:lnTo>
                    <a:pt x="618978" y="972537"/>
                  </a:lnTo>
                  <a:lnTo>
                    <a:pt x="531189" y="1062379"/>
                  </a:lnTo>
                  <a:lnTo>
                    <a:pt x="443400" y="972537"/>
                  </a:lnTo>
                  <a:lnTo>
                    <a:pt x="327913" y="1021945"/>
                  </a:lnTo>
                  <a:lnTo>
                    <a:pt x="281187" y="905344"/>
                  </a:lnTo>
                  <a:lnTo>
                    <a:pt x="155580" y="906799"/>
                  </a:lnTo>
                  <a:cubicBezTo>
                    <a:pt x="156065" y="864930"/>
                    <a:pt x="156550" y="823061"/>
                    <a:pt x="157035" y="781192"/>
                  </a:cubicBezTo>
                  <a:lnTo>
                    <a:pt x="40434" y="734466"/>
                  </a:lnTo>
                  <a:lnTo>
                    <a:pt x="89842" y="618978"/>
                  </a:lnTo>
                  <a:lnTo>
                    <a:pt x="0" y="531190"/>
                  </a:lnTo>
                  <a:lnTo>
                    <a:pt x="89842" y="443401"/>
                  </a:lnTo>
                  <a:lnTo>
                    <a:pt x="40434" y="327914"/>
                  </a:lnTo>
                  <a:lnTo>
                    <a:pt x="157035" y="281188"/>
                  </a:lnTo>
                  <a:cubicBezTo>
                    <a:pt x="156550" y="239318"/>
                    <a:pt x="156065" y="197449"/>
                    <a:pt x="155580" y="155580"/>
                  </a:cubicBezTo>
                  <a:lnTo>
                    <a:pt x="281187" y="157035"/>
                  </a:lnTo>
                  <a:lnTo>
                    <a:pt x="327913" y="40434"/>
                  </a:lnTo>
                  <a:lnTo>
                    <a:pt x="443400" y="89842"/>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marL="0" marR="0" lvl="0" indent="0" algn="ctr" defTabSz="896091"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4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Donut 66"/>
            <p:cNvSpPr/>
            <p:nvPr/>
          </p:nvSpPr>
          <p:spPr bwMode="auto">
            <a:xfrm flipH="1">
              <a:off x="6499166" y="3472111"/>
              <a:ext cx="851515" cy="1269345"/>
            </a:xfrm>
            <a:custGeom>
              <a:avLst/>
              <a:gdLst/>
              <a:ahLst/>
              <a:cxnLst/>
              <a:rect l="l" t="t" r="r" b="b"/>
              <a:pathLst>
                <a:path w="1062378" h="1583676">
                  <a:moveTo>
                    <a:pt x="533666" y="1077078"/>
                  </a:moveTo>
                  <a:lnTo>
                    <a:pt x="536576" y="1090707"/>
                  </a:lnTo>
                  <a:cubicBezTo>
                    <a:pt x="536333" y="1090876"/>
                    <a:pt x="536120" y="1091079"/>
                    <a:pt x="535907" y="1091283"/>
                  </a:cubicBezTo>
                  <a:lnTo>
                    <a:pt x="531832" y="1088373"/>
                  </a:lnTo>
                  <a:cubicBezTo>
                    <a:pt x="532185" y="1084624"/>
                    <a:pt x="532910" y="1080882"/>
                    <a:pt x="533666" y="1077078"/>
                  </a:cubicBezTo>
                  <a:close/>
                  <a:moveTo>
                    <a:pt x="288498" y="943239"/>
                  </a:moveTo>
                  <a:lnTo>
                    <a:pt x="290725" y="943362"/>
                  </a:lnTo>
                  <a:cubicBezTo>
                    <a:pt x="297840" y="982351"/>
                    <a:pt x="297811" y="999907"/>
                    <a:pt x="312070" y="1060328"/>
                  </a:cubicBezTo>
                  <a:lnTo>
                    <a:pt x="419226" y="1007940"/>
                  </a:lnTo>
                  <a:lnTo>
                    <a:pt x="531832" y="1088373"/>
                  </a:lnTo>
                  <a:cubicBezTo>
                    <a:pt x="507638" y="1214730"/>
                    <a:pt x="518326" y="1273006"/>
                    <a:pt x="451134" y="1415767"/>
                  </a:cubicBezTo>
                  <a:lnTo>
                    <a:pt x="370983" y="1273044"/>
                  </a:lnTo>
                  <a:lnTo>
                    <a:pt x="154104" y="1260451"/>
                  </a:lnTo>
                  <a:cubicBezTo>
                    <a:pt x="198108" y="1155507"/>
                    <a:pt x="251160" y="1096052"/>
                    <a:pt x="288498" y="943239"/>
                  </a:cubicBezTo>
                  <a:close/>
                  <a:moveTo>
                    <a:pt x="771786" y="942797"/>
                  </a:moveTo>
                  <a:cubicBezTo>
                    <a:pt x="836173" y="1115371"/>
                    <a:pt x="759165" y="1170899"/>
                    <a:pt x="974472" y="1348603"/>
                  </a:cubicBezTo>
                  <a:lnTo>
                    <a:pt x="757593" y="1369592"/>
                  </a:lnTo>
                  <a:lnTo>
                    <a:pt x="672728" y="1583676"/>
                  </a:lnTo>
                  <a:cubicBezTo>
                    <a:pt x="525535" y="1250586"/>
                    <a:pt x="578063" y="1266368"/>
                    <a:pt x="536576" y="1090707"/>
                  </a:cubicBezTo>
                  <a:cubicBezTo>
                    <a:pt x="583613" y="1045777"/>
                    <a:pt x="594360" y="1055372"/>
                    <a:pt x="619251" y="1012702"/>
                  </a:cubicBezTo>
                  <a:cubicBezTo>
                    <a:pt x="695040" y="1029418"/>
                    <a:pt x="720829" y="1051340"/>
                    <a:pt x="745457" y="1043658"/>
                  </a:cubicBezTo>
                  <a:cubicBezTo>
                    <a:pt x="765308" y="1002289"/>
                    <a:pt x="749491" y="1034846"/>
                    <a:pt x="771786" y="942797"/>
                  </a:cubicBezTo>
                  <a:close/>
                  <a:moveTo>
                    <a:pt x="531190" y="264533"/>
                  </a:moveTo>
                  <a:cubicBezTo>
                    <a:pt x="678460" y="264533"/>
                    <a:pt x="797847" y="383919"/>
                    <a:pt x="797847" y="531190"/>
                  </a:cubicBezTo>
                  <a:cubicBezTo>
                    <a:pt x="797847" y="678461"/>
                    <a:pt x="678460" y="797847"/>
                    <a:pt x="531190" y="797847"/>
                  </a:cubicBezTo>
                  <a:cubicBezTo>
                    <a:pt x="383919" y="797847"/>
                    <a:pt x="264533" y="678461"/>
                    <a:pt x="264533" y="531190"/>
                  </a:cubicBezTo>
                  <a:cubicBezTo>
                    <a:pt x="264533" y="383919"/>
                    <a:pt x="383919" y="264533"/>
                    <a:pt x="531190" y="264533"/>
                  </a:cubicBezTo>
                  <a:close/>
                  <a:moveTo>
                    <a:pt x="531190" y="205514"/>
                  </a:moveTo>
                  <a:cubicBezTo>
                    <a:pt x="351324" y="205514"/>
                    <a:pt x="205513" y="351324"/>
                    <a:pt x="205513" y="531190"/>
                  </a:cubicBezTo>
                  <a:cubicBezTo>
                    <a:pt x="205513" y="711056"/>
                    <a:pt x="351324" y="856867"/>
                    <a:pt x="531190" y="856867"/>
                  </a:cubicBezTo>
                  <a:cubicBezTo>
                    <a:pt x="711056" y="856867"/>
                    <a:pt x="856866" y="711056"/>
                    <a:pt x="856866" y="531190"/>
                  </a:cubicBezTo>
                  <a:cubicBezTo>
                    <a:pt x="856866" y="351324"/>
                    <a:pt x="711056" y="205514"/>
                    <a:pt x="531190" y="205514"/>
                  </a:cubicBezTo>
                  <a:close/>
                  <a:moveTo>
                    <a:pt x="531189" y="0"/>
                  </a:moveTo>
                  <a:lnTo>
                    <a:pt x="618978" y="89842"/>
                  </a:lnTo>
                  <a:lnTo>
                    <a:pt x="734465" y="40434"/>
                  </a:lnTo>
                  <a:lnTo>
                    <a:pt x="781191" y="157035"/>
                  </a:lnTo>
                  <a:lnTo>
                    <a:pt x="906798" y="155580"/>
                  </a:lnTo>
                  <a:cubicBezTo>
                    <a:pt x="906313" y="197449"/>
                    <a:pt x="905829" y="239318"/>
                    <a:pt x="905344" y="281188"/>
                  </a:cubicBezTo>
                  <a:lnTo>
                    <a:pt x="1021944" y="327914"/>
                  </a:lnTo>
                  <a:lnTo>
                    <a:pt x="972536" y="443401"/>
                  </a:lnTo>
                  <a:lnTo>
                    <a:pt x="1062378" y="531190"/>
                  </a:lnTo>
                  <a:lnTo>
                    <a:pt x="972536" y="618978"/>
                  </a:lnTo>
                  <a:lnTo>
                    <a:pt x="1021944" y="734466"/>
                  </a:lnTo>
                  <a:lnTo>
                    <a:pt x="905344" y="781192"/>
                  </a:lnTo>
                  <a:cubicBezTo>
                    <a:pt x="905829" y="823061"/>
                    <a:pt x="906313" y="864930"/>
                    <a:pt x="906798" y="906799"/>
                  </a:cubicBezTo>
                  <a:lnTo>
                    <a:pt x="781191" y="905344"/>
                  </a:lnTo>
                  <a:lnTo>
                    <a:pt x="734465" y="1021945"/>
                  </a:lnTo>
                  <a:lnTo>
                    <a:pt x="618978" y="972537"/>
                  </a:lnTo>
                  <a:lnTo>
                    <a:pt x="531189" y="1062379"/>
                  </a:lnTo>
                  <a:lnTo>
                    <a:pt x="443400" y="972537"/>
                  </a:lnTo>
                  <a:lnTo>
                    <a:pt x="327913" y="1021945"/>
                  </a:lnTo>
                  <a:lnTo>
                    <a:pt x="281187" y="905344"/>
                  </a:lnTo>
                  <a:lnTo>
                    <a:pt x="155580" y="906799"/>
                  </a:lnTo>
                  <a:cubicBezTo>
                    <a:pt x="156065" y="864930"/>
                    <a:pt x="156550" y="823061"/>
                    <a:pt x="157035" y="781192"/>
                  </a:cubicBezTo>
                  <a:lnTo>
                    <a:pt x="40434" y="734466"/>
                  </a:lnTo>
                  <a:lnTo>
                    <a:pt x="89842" y="618978"/>
                  </a:lnTo>
                  <a:lnTo>
                    <a:pt x="0" y="531190"/>
                  </a:lnTo>
                  <a:lnTo>
                    <a:pt x="89842" y="443401"/>
                  </a:lnTo>
                  <a:lnTo>
                    <a:pt x="40434" y="327914"/>
                  </a:lnTo>
                  <a:lnTo>
                    <a:pt x="157035" y="281188"/>
                  </a:lnTo>
                  <a:cubicBezTo>
                    <a:pt x="156550" y="239318"/>
                    <a:pt x="156065" y="197449"/>
                    <a:pt x="155580" y="155580"/>
                  </a:cubicBezTo>
                  <a:lnTo>
                    <a:pt x="281187" y="157035"/>
                  </a:lnTo>
                  <a:lnTo>
                    <a:pt x="327913" y="40434"/>
                  </a:lnTo>
                  <a:lnTo>
                    <a:pt x="443400" y="89842"/>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44821" bIns="89642" numCol="1" spcCol="0" rtlCol="0" fromWordArt="0" anchor="b" anchorCtr="0" forceAA="0" compatLnSpc="1">
              <a:prstTxWarp prst="textNoShape">
                <a:avLst/>
              </a:prstTxWarp>
              <a:noAutofit/>
            </a:bodyPr>
            <a:lstStyle/>
            <a:p>
              <a:pPr marL="0" marR="0" lvl="0" indent="0" algn="ctr" defTabSz="896091" rtl="0" eaLnBrk="1" fontAlgn="base" latinLnBrk="0" hangingPunct="1">
                <a:lnSpc>
                  <a:spcPct val="100000"/>
                </a:lnSpc>
                <a:spcBef>
                  <a:spcPct val="0"/>
                </a:spcBef>
                <a:spcAft>
                  <a:spcPct val="0"/>
                </a:spcAft>
                <a:buClrTx/>
                <a:buSzTx/>
                <a:buFontTx/>
                <a:buNone/>
                <a:tabLst/>
                <a:defRPr/>
              </a:pPr>
              <a:endParaRPr kumimoji="0" lang="en-US" sz="1568" b="0" i="0" u="none" strike="noStrike" kern="1200" cap="none" spc="-4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7" name="Rectangle 56"/>
          <p:cNvSpPr/>
          <p:nvPr/>
        </p:nvSpPr>
        <p:spPr bwMode="auto">
          <a:xfrm>
            <a:off x="1" y="6767872"/>
            <a:ext cx="12192000" cy="89642"/>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Title 3"/>
          <p:cNvSpPr txBox="1">
            <a:spLocks/>
          </p:cNvSpPr>
          <p:nvPr/>
        </p:nvSpPr>
        <p:spPr>
          <a:xfrm>
            <a:off x="268462" y="398137"/>
            <a:ext cx="11655078"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36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3921" b="1" i="0" u="none" strike="noStrike" kern="1200" cap="none" spc="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rPr>
              <a:t>Device-based multi-factor</a:t>
            </a:r>
          </a:p>
        </p:txBody>
      </p:sp>
      <p:sp>
        <p:nvSpPr>
          <p:cNvPr id="63" name="Rectangle 62"/>
          <p:cNvSpPr/>
          <p:nvPr/>
        </p:nvSpPr>
        <p:spPr bwMode="auto">
          <a:xfrm>
            <a:off x="1" y="5540689"/>
            <a:ext cx="12192000" cy="1316825"/>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0" name="Group 39"/>
          <p:cNvGrpSpPr/>
          <p:nvPr/>
        </p:nvGrpSpPr>
        <p:grpSpPr>
          <a:xfrm>
            <a:off x="9477678" y="5996218"/>
            <a:ext cx="2465926" cy="405768"/>
            <a:chOff x="10430206" y="6488311"/>
            <a:chExt cx="1506000" cy="247812"/>
          </a:xfrm>
          <a:solidFill>
            <a:srgbClr val="0078D7"/>
          </a:solidFill>
        </p:grpSpPr>
        <p:sp>
          <p:nvSpPr>
            <p:cNvPr id="41" name="Freeform 40"/>
            <p:cNvSpPr>
              <a:spLocks/>
            </p:cNvSpPr>
            <p:nvPr/>
          </p:nvSpPr>
          <p:spPr bwMode="auto">
            <a:xfrm>
              <a:off x="11742539" y="6488311"/>
              <a:ext cx="193667" cy="247812"/>
            </a:xfrm>
            <a:custGeom>
              <a:avLst/>
              <a:gdLst>
                <a:gd name="T0" fmla="*/ 211 w 248"/>
                <a:gd name="T1" fmla="*/ 220 h 317"/>
                <a:gd name="T2" fmla="*/ 164 w 248"/>
                <a:gd name="T3" fmla="*/ 189 h 317"/>
                <a:gd name="T4" fmla="*/ 164 w 248"/>
                <a:gd name="T5" fmla="*/ 168 h 317"/>
                <a:gd name="T6" fmla="*/ 179 w 248"/>
                <a:gd name="T7" fmla="*/ 132 h 317"/>
                <a:gd name="T8" fmla="*/ 185 w 248"/>
                <a:gd name="T9" fmla="*/ 129 h 317"/>
                <a:gd name="T10" fmla="*/ 192 w 248"/>
                <a:gd name="T11" fmla="*/ 109 h 317"/>
                <a:gd name="T12" fmla="*/ 185 w 248"/>
                <a:gd name="T13" fmla="*/ 102 h 317"/>
                <a:gd name="T14" fmla="*/ 186 w 248"/>
                <a:gd name="T15" fmla="*/ 45 h 317"/>
                <a:gd name="T16" fmla="*/ 124 w 248"/>
                <a:gd name="T17" fmla="*/ 0 h 317"/>
                <a:gd name="T18" fmla="*/ 63 w 248"/>
                <a:gd name="T19" fmla="*/ 45 h 317"/>
                <a:gd name="T20" fmla="*/ 63 w 248"/>
                <a:gd name="T21" fmla="*/ 102 h 317"/>
                <a:gd name="T22" fmla="*/ 57 w 248"/>
                <a:gd name="T23" fmla="*/ 109 h 317"/>
                <a:gd name="T24" fmla="*/ 65 w 248"/>
                <a:gd name="T25" fmla="*/ 129 h 317"/>
                <a:gd name="T26" fmla="*/ 69 w 248"/>
                <a:gd name="T27" fmla="*/ 132 h 317"/>
                <a:gd name="T28" fmla="*/ 85 w 248"/>
                <a:gd name="T29" fmla="*/ 168 h 317"/>
                <a:gd name="T30" fmla="*/ 85 w 248"/>
                <a:gd name="T31" fmla="*/ 189 h 317"/>
                <a:gd name="T32" fmla="*/ 38 w 248"/>
                <a:gd name="T33" fmla="*/ 220 h 317"/>
                <a:gd name="T34" fmla="*/ 6 w 248"/>
                <a:gd name="T35" fmla="*/ 286 h 317"/>
                <a:gd name="T36" fmla="*/ 124 w 248"/>
                <a:gd name="T37" fmla="*/ 316 h 317"/>
                <a:gd name="T38" fmla="*/ 242 w 248"/>
                <a:gd name="T39" fmla="*/ 286 h 317"/>
                <a:gd name="T40" fmla="*/ 211 w 248"/>
                <a:gd name="T41" fmla="*/ 22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317">
                  <a:moveTo>
                    <a:pt x="211" y="220"/>
                  </a:moveTo>
                  <a:cubicBezTo>
                    <a:pt x="191" y="217"/>
                    <a:pt x="164" y="197"/>
                    <a:pt x="164" y="189"/>
                  </a:cubicBezTo>
                  <a:cubicBezTo>
                    <a:pt x="164" y="168"/>
                    <a:pt x="164" y="168"/>
                    <a:pt x="164" y="168"/>
                  </a:cubicBezTo>
                  <a:cubicBezTo>
                    <a:pt x="164" y="160"/>
                    <a:pt x="174" y="145"/>
                    <a:pt x="179" y="132"/>
                  </a:cubicBezTo>
                  <a:cubicBezTo>
                    <a:pt x="179" y="131"/>
                    <a:pt x="182" y="132"/>
                    <a:pt x="185" y="129"/>
                  </a:cubicBezTo>
                  <a:cubicBezTo>
                    <a:pt x="190" y="123"/>
                    <a:pt x="190" y="113"/>
                    <a:pt x="192" y="109"/>
                  </a:cubicBezTo>
                  <a:cubicBezTo>
                    <a:pt x="193" y="103"/>
                    <a:pt x="185" y="102"/>
                    <a:pt x="185" y="102"/>
                  </a:cubicBezTo>
                  <a:cubicBezTo>
                    <a:pt x="185" y="102"/>
                    <a:pt x="191" y="67"/>
                    <a:pt x="186" y="45"/>
                  </a:cubicBezTo>
                  <a:cubicBezTo>
                    <a:pt x="179" y="15"/>
                    <a:pt x="140" y="0"/>
                    <a:pt x="124" y="0"/>
                  </a:cubicBezTo>
                  <a:cubicBezTo>
                    <a:pt x="109" y="0"/>
                    <a:pt x="70" y="15"/>
                    <a:pt x="63" y="45"/>
                  </a:cubicBezTo>
                  <a:cubicBezTo>
                    <a:pt x="57" y="67"/>
                    <a:pt x="63" y="102"/>
                    <a:pt x="63" y="102"/>
                  </a:cubicBezTo>
                  <a:cubicBezTo>
                    <a:pt x="63" y="102"/>
                    <a:pt x="56" y="103"/>
                    <a:pt x="57" y="109"/>
                  </a:cubicBezTo>
                  <a:cubicBezTo>
                    <a:pt x="58" y="113"/>
                    <a:pt x="60" y="123"/>
                    <a:pt x="65" y="129"/>
                  </a:cubicBezTo>
                  <a:cubicBezTo>
                    <a:pt x="67" y="132"/>
                    <a:pt x="69" y="131"/>
                    <a:pt x="69" y="132"/>
                  </a:cubicBezTo>
                  <a:cubicBezTo>
                    <a:pt x="74" y="145"/>
                    <a:pt x="85" y="160"/>
                    <a:pt x="85" y="168"/>
                  </a:cubicBezTo>
                  <a:cubicBezTo>
                    <a:pt x="85" y="189"/>
                    <a:pt x="85" y="189"/>
                    <a:pt x="85" y="189"/>
                  </a:cubicBezTo>
                  <a:cubicBezTo>
                    <a:pt x="85" y="197"/>
                    <a:pt x="57" y="217"/>
                    <a:pt x="38" y="220"/>
                  </a:cubicBezTo>
                  <a:cubicBezTo>
                    <a:pt x="12" y="224"/>
                    <a:pt x="0" y="242"/>
                    <a:pt x="6" y="286"/>
                  </a:cubicBezTo>
                  <a:cubicBezTo>
                    <a:pt x="9" y="308"/>
                    <a:pt x="66" y="317"/>
                    <a:pt x="124" y="316"/>
                  </a:cubicBezTo>
                  <a:cubicBezTo>
                    <a:pt x="181" y="317"/>
                    <a:pt x="239" y="308"/>
                    <a:pt x="242" y="286"/>
                  </a:cubicBezTo>
                  <a:cubicBezTo>
                    <a:pt x="248" y="242"/>
                    <a:pt x="236" y="224"/>
                    <a:pt x="211" y="220"/>
                  </a:cubicBezTo>
                  <a:close/>
                </a:path>
              </a:pathLst>
            </a:custGeom>
            <a:grp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3137" b="0" i="0" u="none" strike="noStrike" kern="1200" cap="none" spc="0" normalizeH="0" baseline="0" noProof="0" dirty="0">
                <a:ln>
                  <a:noFill/>
                </a:ln>
                <a:solidFill>
                  <a:srgbClr val="FFFFFF"/>
                </a:solidFill>
                <a:effectLst/>
                <a:uLnTx/>
                <a:uFillTx/>
                <a:latin typeface="Segoe UI"/>
                <a:ea typeface="+mn-ea"/>
                <a:cs typeface="+mn-cs"/>
              </a:endParaRPr>
            </a:p>
          </p:txBody>
        </p:sp>
        <p:sp>
          <p:nvSpPr>
            <p:cNvPr id="42" name="TextBox 41"/>
            <p:cNvSpPr txBox="1"/>
            <p:nvPr/>
          </p:nvSpPr>
          <p:spPr>
            <a:xfrm>
              <a:off x="10430206" y="6547208"/>
              <a:ext cx="1290947" cy="116091"/>
            </a:xfrm>
            <a:prstGeom prst="rect">
              <a:avLst/>
            </a:prstGeom>
            <a:noFill/>
          </p:spPr>
          <p:txBody>
            <a:bodyPr wrap="square" lIns="0" tIns="0" rIns="89642" bIns="0" rtlCol="0">
              <a:spAutoFit/>
            </a:bodyPr>
            <a:lstStyle/>
            <a:p>
              <a:pPr marL="0" marR="0" lvl="0" indent="0" algn="r" defTabSz="914026" rtl="0" eaLnBrk="1" fontAlgn="auto" latinLnBrk="0" hangingPunct="1">
                <a:lnSpc>
                  <a:spcPct val="90000"/>
                </a:lnSpc>
                <a:spcBef>
                  <a:spcPts val="600"/>
                </a:spcBef>
                <a:spcAft>
                  <a:spcPts val="0"/>
                </a:spcAft>
                <a:buClrTx/>
                <a:buSzTx/>
                <a:buFontTx/>
                <a:buNone/>
                <a:tabLst/>
                <a:defRPr/>
              </a:pPr>
              <a:r>
                <a:rPr kumimoji="0" lang="en-US" sz="1372" b="1" i="0" u="none" strike="noStrike" kern="1200" cap="none" spc="0" normalizeH="0" baseline="0" noProof="0" dirty="0">
                  <a:ln>
                    <a:noFill/>
                  </a:ln>
                  <a:solidFill>
                    <a:srgbClr val="0078D7"/>
                  </a:solidFill>
                  <a:effectLst/>
                  <a:uLnTx/>
                  <a:uFillTx/>
                  <a:latin typeface="Segoe UI"/>
                  <a:ea typeface="+mn-ea"/>
                  <a:cs typeface="+mn-cs"/>
                </a:rPr>
                <a:t>Identity Protection</a:t>
              </a:r>
            </a:p>
          </p:txBody>
        </p:sp>
      </p:grpSp>
      <p:grpSp>
        <p:nvGrpSpPr>
          <p:cNvPr id="43" name="Group 42"/>
          <p:cNvGrpSpPr/>
          <p:nvPr/>
        </p:nvGrpSpPr>
        <p:grpSpPr>
          <a:xfrm>
            <a:off x="2972142" y="2797315"/>
            <a:ext cx="141668" cy="196752"/>
            <a:chOff x="1306952" y="1551267"/>
            <a:chExt cx="1263182" cy="1754335"/>
          </a:xfrm>
          <a:solidFill>
            <a:srgbClr val="0078D7"/>
          </a:solidFill>
        </p:grpSpPr>
        <p:sp>
          <p:nvSpPr>
            <p:cNvPr id="51" name="Oval 50"/>
            <p:cNvSpPr/>
            <p:nvPr/>
          </p:nvSpPr>
          <p:spPr>
            <a:xfrm>
              <a:off x="1552639" y="1791043"/>
              <a:ext cx="736472" cy="736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sp>
          <p:nvSpPr>
            <p:cNvPr id="54" name="16-Point Star 16"/>
            <p:cNvSpPr/>
            <p:nvPr/>
          </p:nvSpPr>
          <p:spPr>
            <a:xfrm>
              <a:off x="1312863" y="1551267"/>
              <a:ext cx="1216025" cy="1216025"/>
            </a:xfrm>
            <a:custGeom>
              <a:avLst/>
              <a:gdLst/>
              <a:ahLst/>
              <a:cxnLst/>
              <a:rect l="l" t="t" r="r" b="b"/>
              <a:pathLst>
                <a:path w="1216025" h="1216025">
                  <a:moveTo>
                    <a:pt x="608012" y="194865"/>
                  </a:moveTo>
                  <a:cubicBezTo>
                    <a:pt x="379837" y="194865"/>
                    <a:pt x="194865" y="379837"/>
                    <a:pt x="194865" y="608012"/>
                  </a:cubicBezTo>
                  <a:cubicBezTo>
                    <a:pt x="194865" y="836187"/>
                    <a:pt x="379837" y="1021159"/>
                    <a:pt x="608012" y="1021159"/>
                  </a:cubicBezTo>
                  <a:cubicBezTo>
                    <a:pt x="836187" y="1021159"/>
                    <a:pt x="1021159" y="836187"/>
                    <a:pt x="1021159" y="608012"/>
                  </a:cubicBezTo>
                  <a:cubicBezTo>
                    <a:pt x="1021159" y="379837"/>
                    <a:pt x="836187" y="194865"/>
                    <a:pt x="608012" y="194865"/>
                  </a:cubicBezTo>
                  <a:close/>
                  <a:moveTo>
                    <a:pt x="608013" y="0"/>
                  </a:moveTo>
                  <a:lnTo>
                    <a:pt x="709364" y="98482"/>
                  </a:lnTo>
                  <a:lnTo>
                    <a:pt x="840687" y="46282"/>
                  </a:lnTo>
                  <a:lnTo>
                    <a:pt x="896637" y="176055"/>
                  </a:lnTo>
                  <a:lnTo>
                    <a:pt x="1037944" y="178081"/>
                  </a:lnTo>
                  <a:cubicBezTo>
                    <a:pt x="1038619" y="225183"/>
                    <a:pt x="1039295" y="272286"/>
                    <a:pt x="1039970" y="319388"/>
                  </a:cubicBezTo>
                  <a:lnTo>
                    <a:pt x="1169743" y="375338"/>
                  </a:lnTo>
                  <a:lnTo>
                    <a:pt x="1117543" y="506661"/>
                  </a:lnTo>
                  <a:lnTo>
                    <a:pt x="1216025" y="608013"/>
                  </a:lnTo>
                  <a:lnTo>
                    <a:pt x="1117543" y="709364"/>
                  </a:lnTo>
                  <a:lnTo>
                    <a:pt x="1169743" y="840687"/>
                  </a:lnTo>
                  <a:lnTo>
                    <a:pt x="1039970" y="896637"/>
                  </a:lnTo>
                  <a:cubicBezTo>
                    <a:pt x="1039295" y="943739"/>
                    <a:pt x="1038619" y="990842"/>
                    <a:pt x="1037944" y="1037944"/>
                  </a:cubicBezTo>
                  <a:lnTo>
                    <a:pt x="896637" y="1039970"/>
                  </a:lnTo>
                  <a:lnTo>
                    <a:pt x="840687" y="1169743"/>
                  </a:lnTo>
                  <a:lnTo>
                    <a:pt x="709364" y="1117543"/>
                  </a:lnTo>
                  <a:lnTo>
                    <a:pt x="608013" y="1216025"/>
                  </a:lnTo>
                  <a:lnTo>
                    <a:pt x="506661" y="1117543"/>
                  </a:lnTo>
                  <a:lnTo>
                    <a:pt x="375338" y="1169743"/>
                  </a:lnTo>
                  <a:lnTo>
                    <a:pt x="319388" y="1039970"/>
                  </a:lnTo>
                  <a:lnTo>
                    <a:pt x="178081" y="1037944"/>
                  </a:lnTo>
                  <a:cubicBezTo>
                    <a:pt x="177406" y="990842"/>
                    <a:pt x="176730" y="943739"/>
                    <a:pt x="176055" y="896637"/>
                  </a:cubicBezTo>
                  <a:lnTo>
                    <a:pt x="46282" y="840687"/>
                  </a:lnTo>
                  <a:lnTo>
                    <a:pt x="98482" y="709364"/>
                  </a:lnTo>
                  <a:lnTo>
                    <a:pt x="0" y="608013"/>
                  </a:lnTo>
                  <a:lnTo>
                    <a:pt x="98482" y="506661"/>
                  </a:lnTo>
                  <a:lnTo>
                    <a:pt x="46282" y="375338"/>
                  </a:lnTo>
                  <a:lnTo>
                    <a:pt x="176055" y="319388"/>
                  </a:lnTo>
                  <a:cubicBezTo>
                    <a:pt x="176730" y="272286"/>
                    <a:pt x="177406" y="225183"/>
                    <a:pt x="178081" y="178081"/>
                  </a:cubicBezTo>
                  <a:lnTo>
                    <a:pt x="319388" y="176055"/>
                  </a:lnTo>
                  <a:lnTo>
                    <a:pt x="375338" y="46282"/>
                  </a:lnTo>
                  <a:lnTo>
                    <a:pt x="506661" y="984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sp>
          <p:nvSpPr>
            <p:cNvPr id="56" name="Rectangle 24"/>
            <p:cNvSpPr/>
            <p:nvPr/>
          </p:nvSpPr>
          <p:spPr>
            <a:xfrm rot="20529343">
              <a:off x="1969617" y="2644686"/>
              <a:ext cx="600517" cy="660916"/>
            </a:xfrm>
            <a:custGeom>
              <a:avLst/>
              <a:gdLst/>
              <a:ahLst/>
              <a:cxnLst/>
              <a:rect l="l" t="t" r="r" b="b"/>
              <a:pathLst>
                <a:path w="600517" h="660916">
                  <a:moveTo>
                    <a:pt x="433853" y="19433"/>
                  </a:moveTo>
                  <a:cubicBezTo>
                    <a:pt x="344415" y="329315"/>
                    <a:pt x="520595" y="519734"/>
                    <a:pt x="600517" y="660916"/>
                  </a:cubicBezTo>
                  <a:lnTo>
                    <a:pt x="319616" y="448789"/>
                  </a:lnTo>
                  <a:lnTo>
                    <a:pt x="67117" y="660916"/>
                  </a:lnTo>
                  <a:cubicBezTo>
                    <a:pt x="28101" y="521297"/>
                    <a:pt x="-40209" y="424235"/>
                    <a:pt x="31120" y="59241"/>
                  </a:cubicBezTo>
                  <a:lnTo>
                    <a:pt x="41693" y="79142"/>
                  </a:lnTo>
                  <a:lnTo>
                    <a:pt x="168346" y="16455"/>
                  </a:lnTo>
                  <a:lnTo>
                    <a:pt x="277355" y="106385"/>
                  </a:lnTo>
                  <a:lnTo>
                    <a:pt x="37038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sp>
          <p:nvSpPr>
            <p:cNvPr id="58" name="Rectangle 24"/>
            <p:cNvSpPr/>
            <p:nvPr/>
          </p:nvSpPr>
          <p:spPr>
            <a:xfrm rot="2142644" flipH="1">
              <a:off x="1306952" y="2595396"/>
              <a:ext cx="477344" cy="556473"/>
            </a:xfrm>
            <a:custGeom>
              <a:avLst/>
              <a:gdLst/>
              <a:ahLst/>
              <a:cxnLst/>
              <a:rect l="l" t="t" r="r" b="b"/>
              <a:pathLst>
                <a:path w="477344" h="556473">
                  <a:moveTo>
                    <a:pt x="341521" y="59469"/>
                  </a:moveTo>
                  <a:lnTo>
                    <a:pt x="322667" y="46322"/>
                  </a:lnTo>
                  <a:lnTo>
                    <a:pt x="201490" y="119037"/>
                  </a:lnTo>
                  <a:lnTo>
                    <a:pt x="125328" y="0"/>
                  </a:lnTo>
                  <a:lnTo>
                    <a:pt x="38565" y="12914"/>
                  </a:lnTo>
                  <a:cubicBezTo>
                    <a:pt x="-39805" y="357525"/>
                    <a:pt x="20135" y="437591"/>
                    <a:pt x="53355" y="556473"/>
                  </a:cubicBezTo>
                  <a:lnTo>
                    <a:pt x="254062" y="387858"/>
                  </a:lnTo>
                  <a:lnTo>
                    <a:pt x="477344" y="556473"/>
                  </a:lnTo>
                  <a:cubicBezTo>
                    <a:pt x="414928" y="446215"/>
                    <a:pt x="278655" y="298179"/>
                    <a:pt x="341521" y="594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grpSp>
      <p:grpSp>
        <p:nvGrpSpPr>
          <p:cNvPr id="59" name="Group 58"/>
          <p:cNvGrpSpPr/>
          <p:nvPr/>
        </p:nvGrpSpPr>
        <p:grpSpPr>
          <a:xfrm>
            <a:off x="2206933" y="2839345"/>
            <a:ext cx="141668" cy="196752"/>
            <a:chOff x="1306952" y="1551267"/>
            <a:chExt cx="1263182" cy="1754335"/>
          </a:xfrm>
          <a:solidFill>
            <a:srgbClr val="0078D7"/>
          </a:solidFill>
        </p:grpSpPr>
        <p:sp>
          <p:nvSpPr>
            <p:cNvPr id="60" name="Oval 59"/>
            <p:cNvSpPr/>
            <p:nvPr/>
          </p:nvSpPr>
          <p:spPr>
            <a:xfrm>
              <a:off x="1552639" y="1791043"/>
              <a:ext cx="736472" cy="736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sp>
          <p:nvSpPr>
            <p:cNvPr id="62" name="16-Point Star 16"/>
            <p:cNvSpPr/>
            <p:nvPr/>
          </p:nvSpPr>
          <p:spPr>
            <a:xfrm>
              <a:off x="1312863" y="1551267"/>
              <a:ext cx="1216025" cy="1216025"/>
            </a:xfrm>
            <a:custGeom>
              <a:avLst/>
              <a:gdLst/>
              <a:ahLst/>
              <a:cxnLst/>
              <a:rect l="l" t="t" r="r" b="b"/>
              <a:pathLst>
                <a:path w="1216025" h="1216025">
                  <a:moveTo>
                    <a:pt x="608012" y="194865"/>
                  </a:moveTo>
                  <a:cubicBezTo>
                    <a:pt x="379837" y="194865"/>
                    <a:pt x="194865" y="379837"/>
                    <a:pt x="194865" y="608012"/>
                  </a:cubicBezTo>
                  <a:cubicBezTo>
                    <a:pt x="194865" y="836187"/>
                    <a:pt x="379837" y="1021159"/>
                    <a:pt x="608012" y="1021159"/>
                  </a:cubicBezTo>
                  <a:cubicBezTo>
                    <a:pt x="836187" y="1021159"/>
                    <a:pt x="1021159" y="836187"/>
                    <a:pt x="1021159" y="608012"/>
                  </a:cubicBezTo>
                  <a:cubicBezTo>
                    <a:pt x="1021159" y="379837"/>
                    <a:pt x="836187" y="194865"/>
                    <a:pt x="608012" y="194865"/>
                  </a:cubicBezTo>
                  <a:close/>
                  <a:moveTo>
                    <a:pt x="608013" y="0"/>
                  </a:moveTo>
                  <a:lnTo>
                    <a:pt x="709364" y="98482"/>
                  </a:lnTo>
                  <a:lnTo>
                    <a:pt x="840687" y="46282"/>
                  </a:lnTo>
                  <a:lnTo>
                    <a:pt x="896637" y="176055"/>
                  </a:lnTo>
                  <a:lnTo>
                    <a:pt x="1037944" y="178081"/>
                  </a:lnTo>
                  <a:cubicBezTo>
                    <a:pt x="1038619" y="225183"/>
                    <a:pt x="1039295" y="272286"/>
                    <a:pt x="1039970" y="319388"/>
                  </a:cubicBezTo>
                  <a:lnTo>
                    <a:pt x="1169743" y="375338"/>
                  </a:lnTo>
                  <a:lnTo>
                    <a:pt x="1117543" y="506661"/>
                  </a:lnTo>
                  <a:lnTo>
                    <a:pt x="1216025" y="608013"/>
                  </a:lnTo>
                  <a:lnTo>
                    <a:pt x="1117543" y="709364"/>
                  </a:lnTo>
                  <a:lnTo>
                    <a:pt x="1169743" y="840687"/>
                  </a:lnTo>
                  <a:lnTo>
                    <a:pt x="1039970" y="896637"/>
                  </a:lnTo>
                  <a:cubicBezTo>
                    <a:pt x="1039295" y="943739"/>
                    <a:pt x="1038619" y="990842"/>
                    <a:pt x="1037944" y="1037944"/>
                  </a:cubicBezTo>
                  <a:lnTo>
                    <a:pt x="896637" y="1039970"/>
                  </a:lnTo>
                  <a:lnTo>
                    <a:pt x="840687" y="1169743"/>
                  </a:lnTo>
                  <a:lnTo>
                    <a:pt x="709364" y="1117543"/>
                  </a:lnTo>
                  <a:lnTo>
                    <a:pt x="608013" y="1216025"/>
                  </a:lnTo>
                  <a:lnTo>
                    <a:pt x="506661" y="1117543"/>
                  </a:lnTo>
                  <a:lnTo>
                    <a:pt x="375338" y="1169743"/>
                  </a:lnTo>
                  <a:lnTo>
                    <a:pt x="319388" y="1039970"/>
                  </a:lnTo>
                  <a:lnTo>
                    <a:pt x="178081" y="1037944"/>
                  </a:lnTo>
                  <a:cubicBezTo>
                    <a:pt x="177406" y="990842"/>
                    <a:pt x="176730" y="943739"/>
                    <a:pt x="176055" y="896637"/>
                  </a:cubicBezTo>
                  <a:lnTo>
                    <a:pt x="46282" y="840687"/>
                  </a:lnTo>
                  <a:lnTo>
                    <a:pt x="98482" y="709364"/>
                  </a:lnTo>
                  <a:lnTo>
                    <a:pt x="0" y="608013"/>
                  </a:lnTo>
                  <a:lnTo>
                    <a:pt x="98482" y="506661"/>
                  </a:lnTo>
                  <a:lnTo>
                    <a:pt x="46282" y="375338"/>
                  </a:lnTo>
                  <a:lnTo>
                    <a:pt x="176055" y="319388"/>
                  </a:lnTo>
                  <a:cubicBezTo>
                    <a:pt x="176730" y="272286"/>
                    <a:pt x="177406" y="225183"/>
                    <a:pt x="178081" y="178081"/>
                  </a:cubicBezTo>
                  <a:lnTo>
                    <a:pt x="319388" y="176055"/>
                  </a:lnTo>
                  <a:lnTo>
                    <a:pt x="375338" y="46282"/>
                  </a:lnTo>
                  <a:lnTo>
                    <a:pt x="506661" y="984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sp>
          <p:nvSpPr>
            <p:cNvPr id="64" name="Rectangle 24"/>
            <p:cNvSpPr/>
            <p:nvPr/>
          </p:nvSpPr>
          <p:spPr>
            <a:xfrm rot="20529343">
              <a:off x="1969617" y="2644686"/>
              <a:ext cx="600517" cy="660916"/>
            </a:xfrm>
            <a:custGeom>
              <a:avLst/>
              <a:gdLst/>
              <a:ahLst/>
              <a:cxnLst/>
              <a:rect l="l" t="t" r="r" b="b"/>
              <a:pathLst>
                <a:path w="600517" h="660916">
                  <a:moveTo>
                    <a:pt x="433853" y="19433"/>
                  </a:moveTo>
                  <a:cubicBezTo>
                    <a:pt x="344415" y="329315"/>
                    <a:pt x="520595" y="519734"/>
                    <a:pt x="600517" y="660916"/>
                  </a:cubicBezTo>
                  <a:lnTo>
                    <a:pt x="319616" y="448789"/>
                  </a:lnTo>
                  <a:lnTo>
                    <a:pt x="67117" y="660916"/>
                  </a:lnTo>
                  <a:cubicBezTo>
                    <a:pt x="28101" y="521297"/>
                    <a:pt x="-40209" y="424235"/>
                    <a:pt x="31120" y="59241"/>
                  </a:cubicBezTo>
                  <a:lnTo>
                    <a:pt x="41693" y="79142"/>
                  </a:lnTo>
                  <a:lnTo>
                    <a:pt x="168346" y="16455"/>
                  </a:lnTo>
                  <a:lnTo>
                    <a:pt x="277355" y="106385"/>
                  </a:lnTo>
                  <a:lnTo>
                    <a:pt x="37038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sp>
          <p:nvSpPr>
            <p:cNvPr id="65" name="Rectangle 24"/>
            <p:cNvSpPr/>
            <p:nvPr/>
          </p:nvSpPr>
          <p:spPr>
            <a:xfrm rot="2142644" flipH="1">
              <a:off x="1306952" y="2595396"/>
              <a:ext cx="477344" cy="556473"/>
            </a:xfrm>
            <a:custGeom>
              <a:avLst/>
              <a:gdLst/>
              <a:ahLst/>
              <a:cxnLst/>
              <a:rect l="l" t="t" r="r" b="b"/>
              <a:pathLst>
                <a:path w="477344" h="556473">
                  <a:moveTo>
                    <a:pt x="341521" y="59469"/>
                  </a:moveTo>
                  <a:lnTo>
                    <a:pt x="322667" y="46322"/>
                  </a:lnTo>
                  <a:lnTo>
                    <a:pt x="201490" y="119037"/>
                  </a:lnTo>
                  <a:lnTo>
                    <a:pt x="125328" y="0"/>
                  </a:lnTo>
                  <a:lnTo>
                    <a:pt x="38565" y="12914"/>
                  </a:lnTo>
                  <a:cubicBezTo>
                    <a:pt x="-39805" y="357525"/>
                    <a:pt x="20135" y="437591"/>
                    <a:pt x="53355" y="556473"/>
                  </a:cubicBezTo>
                  <a:lnTo>
                    <a:pt x="254062" y="387858"/>
                  </a:lnTo>
                  <a:lnTo>
                    <a:pt x="477344" y="556473"/>
                  </a:lnTo>
                  <a:cubicBezTo>
                    <a:pt x="414928" y="446215"/>
                    <a:pt x="278655" y="298179"/>
                    <a:pt x="341521" y="594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grpSp>
      <p:grpSp>
        <p:nvGrpSpPr>
          <p:cNvPr id="66" name="Group 65"/>
          <p:cNvGrpSpPr/>
          <p:nvPr/>
        </p:nvGrpSpPr>
        <p:grpSpPr>
          <a:xfrm>
            <a:off x="1171114" y="2757870"/>
            <a:ext cx="141668" cy="196752"/>
            <a:chOff x="1306952" y="1551267"/>
            <a:chExt cx="1263182" cy="1754335"/>
          </a:xfrm>
          <a:solidFill>
            <a:srgbClr val="0078D7"/>
          </a:solidFill>
        </p:grpSpPr>
        <p:sp>
          <p:nvSpPr>
            <p:cNvPr id="67" name="Oval 66"/>
            <p:cNvSpPr/>
            <p:nvPr/>
          </p:nvSpPr>
          <p:spPr>
            <a:xfrm>
              <a:off x="1552639" y="1791043"/>
              <a:ext cx="736472" cy="7364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sp>
          <p:nvSpPr>
            <p:cNvPr id="71" name="16-Point Star 16"/>
            <p:cNvSpPr/>
            <p:nvPr/>
          </p:nvSpPr>
          <p:spPr>
            <a:xfrm>
              <a:off x="1312863" y="1551267"/>
              <a:ext cx="1216025" cy="1216025"/>
            </a:xfrm>
            <a:custGeom>
              <a:avLst/>
              <a:gdLst/>
              <a:ahLst/>
              <a:cxnLst/>
              <a:rect l="l" t="t" r="r" b="b"/>
              <a:pathLst>
                <a:path w="1216025" h="1216025">
                  <a:moveTo>
                    <a:pt x="608012" y="194865"/>
                  </a:moveTo>
                  <a:cubicBezTo>
                    <a:pt x="379837" y="194865"/>
                    <a:pt x="194865" y="379837"/>
                    <a:pt x="194865" y="608012"/>
                  </a:cubicBezTo>
                  <a:cubicBezTo>
                    <a:pt x="194865" y="836187"/>
                    <a:pt x="379837" y="1021159"/>
                    <a:pt x="608012" y="1021159"/>
                  </a:cubicBezTo>
                  <a:cubicBezTo>
                    <a:pt x="836187" y="1021159"/>
                    <a:pt x="1021159" y="836187"/>
                    <a:pt x="1021159" y="608012"/>
                  </a:cubicBezTo>
                  <a:cubicBezTo>
                    <a:pt x="1021159" y="379837"/>
                    <a:pt x="836187" y="194865"/>
                    <a:pt x="608012" y="194865"/>
                  </a:cubicBezTo>
                  <a:close/>
                  <a:moveTo>
                    <a:pt x="608013" y="0"/>
                  </a:moveTo>
                  <a:lnTo>
                    <a:pt x="709364" y="98482"/>
                  </a:lnTo>
                  <a:lnTo>
                    <a:pt x="840687" y="46282"/>
                  </a:lnTo>
                  <a:lnTo>
                    <a:pt x="896637" y="176055"/>
                  </a:lnTo>
                  <a:lnTo>
                    <a:pt x="1037944" y="178081"/>
                  </a:lnTo>
                  <a:cubicBezTo>
                    <a:pt x="1038619" y="225183"/>
                    <a:pt x="1039295" y="272286"/>
                    <a:pt x="1039970" y="319388"/>
                  </a:cubicBezTo>
                  <a:lnTo>
                    <a:pt x="1169743" y="375338"/>
                  </a:lnTo>
                  <a:lnTo>
                    <a:pt x="1117543" y="506661"/>
                  </a:lnTo>
                  <a:lnTo>
                    <a:pt x="1216025" y="608013"/>
                  </a:lnTo>
                  <a:lnTo>
                    <a:pt x="1117543" y="709364"/>
                  </a:lnTo>
                  <a:lnTo>
                    <a:pt x="1169743" y="840687"/>
                  </a:lnTo>
                  <a:lnTo>
                    <a:pt x="1039970" y="896637"/>
                  </a:lnTo>
                  <a:cubicBezTo>
                    <a:pt x="1039295" y="943739"/>
                    <a:pt x="1038619" y="990842"/>
                    <a:pt x="1037944" y="1037944"/>
                  </a:cubicBezTo>
                  <a:lnTo>
                    <a:pt x="896637" y="1039970"/>
                  </a:lnTo>
                  <a:lnTo>
                    <a:pt x="840687" y="1169743"/>
                  </a:lnTo>
                  <a:lnTo>
                    <a:pt x="709364" y="1117543"/>
                  </a:lnTo>
                  <a:lnTo>
                    <a:pt x="608013" y="1216025"/>
                  </a:lnTo>
                  <a:lnTo>
                    <a:pt x="506661" y="1117543"/>
                  </a:lnTo>
                  <a:lnTo>
                    <a:pt x="375338" y="1169743"/>
                  </a:lnTo>
                  <a:lnTo>
                    <a:pt x="319388" y="1039970"/>
                  </a:lnTo>
                  <a:lnTo>
                    <a:pt x="178081" y="1037944"/>
                  </a:lnTo>
                  <a:cubicBezTo>
                    <a:pt x="177406" y="990842"/>
                    <a:pt x="176730" y="943739"/>
                    <a:pt x="176055" y="896637"/>
                  </a:cubicBezTo>
                  <a:lnTo>
                    <a:pt x="46282" y="840687"/>
                  </a:lnTo>
                  <a:lnTo>
                    <a:pt x="98482" y="709364"/>
                  </a:lnTo>
                  <a:lnTo>
                    <a:pt x="0" y="608013"/>
                  </a:lnTo>
                  <a:lnTo>
                    <a:pt x="98482" y="506661"/>
                  </a:lnTo>
                  <a:lnTo>
                    <a:pt x="46282" y="375338"/>
                  </a:lnTo>
                  <a:lnTo>
                    <a:pt x="176055" y="319388"/>
                  </a:lnTo>
                  <a:cubicBezTo>
                    <a:pt x="176730" y="272286"/>
                    <a:pt x="177406" y="225183"/>
                    <a:pt x="178081" y="178081"/>
                  </a:cubicBezTo>
                  <a:lnTo>
                    <a:pt x="319388" y="176055"/>
                  </a:lnTo>
                  <a:lnTo>
                    <a:pt x="375338" y="46282"/>
                  </a:lnTo>
                  <a:lnTo>
                    <a:pt x="506661" y="984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sp>
          <p:nvSpPr>
            <p:cNvPr id="72" name="Rectangle 24"/>
            <p:cNvSpPr/>
            <p:nvPr/>
          </p:nvSpPr>
          <p:spPr>
            <a:xfrm rot="20529343">
              <a:off x="1969617" y="2644686"/>
              <a:ext cx="600517" cy="660916"/>
            </a:xfrm>
            <a:custGeom>
              <a:avLst/>
              <a:gdLst/>
              <a:ahLst/>
              <a:cxnLst/>
              <a:rect l="l" t="t" r="r" b="b"/>
              <a:pathLst>
                <a:path w="600517" h="660916">
                  <a:moveTo>
                    <a:pt x="433853" y="19433"/>
                  </a:moveTo>
                  <a:cubicBezTo>
                    <a:pt x="344415" y="329315"/>
                    <a:pt x="520595" y="519734"/>
                    <a:pt x="600517" y="660916"/>
                  </a:cubicBezTo>
                  <a:lnTo>
                    <a:pt x="319616" y="448789"/>
                  </a:lnTo>
                  <a:lnTo>
                    <a:pt x="67117" y="660916"/>
                  </a:lnTo>
                  <a:cubicBezTo>
                    <a:pt x="28101" y="521297"/>
                    <a:pt x="-40209" y="424235"/>
                    <a:pt x="31120" y="59241"/>
                  </a:cubicBezTo>
                  <a:lnTo>
                    <a:pt x="41693" y="79142"/>
                  </a:lnTo>
                  <a:lnTo>
                    <a:pt x="168346" y="16455"/>
                  </a:lnTo>
                  <a:lnTo>
                    <a:pt x="277355" y="106385"/>
                  </a:lnTo>
                  <a:lnTo>
                    <a:pt x="37038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sp>
          <p:nvSpPr>
            <p:cNvPr id="73" name="Rectangle 24"/>
            <p:cNvSpPr/>
            <p:nvPr/>
          </p:nvSpPr>
          <p:spPr>
            <a:xfrm rot="2142644" flipH="1">
              <a:off x="1306952" y="2595396"/>
              <a:ext cx="477344" cy="556473"/>
            </a:xfrm>
            <a:custGeom>
              <a:avLst/>
              <a:gdLst/>
              <a:ahLst/>
              <a:cxnLst/>
              <a:rect l="l" t="t" r="r" b="b"/>
              <a:pathLst>
                <a:path w="477344" h="556473">
                  <a:moveTo>
                    <a:pt x="341521" y="59469"/>
                  </a:moveTo>
                  <a:lnTo>
                    <a:pt x="322667" y="46322"/>
                  </a:lnTo>
                  <a:lnTo>
                    <a:pt x="201490" y="119037"/>
                  </a:lnTo>
                  <a:lnTo>
                    <a:pt x="125328" y="0"/>
                  </a:lnTo>
                  <a:lnTo>
                    <a:pt x="38565" y="12914"/>
                  </a:lnTo>
                  <a:cubicBezTo>
                    <a:pt x="-39805" y="357525"/>
                    <a:pt x="20135" y="437591"/>
                    <a:pt x="53355" y="556473"/>
                  </a:cubicBezTo>
                  <a:lnTo>
                    <a:pt x="254062" y="387858"/>
                  </a:lnTo>
                  <a:lnTo>
                    <a:pt x="477344" y="556473"/>
                  </a:lnTo>
                  <a:cubicBezTo>
                    <a:pt x="414928" y="446215"/>
                    <a:pt x="278655" y="298179"/>
                    <a:pt x="341521" y="594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a:ea typeface="+mn-ea"/>
                <a:cs typeface="+mn-cs"/>
              </a:endParaRPr>
            </a:p>
          </p:txBody>
        </p:sp>
      </p:grpSp>
      <p:sp>
        <p:nvSpPr>
          <p:cNvPr id="68" name="TextBox 67"/>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317491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Enterprise data protection</a:t>
            </a:r>
            <a:endParaRPr lang="en-US" dirty="0"/>
          </a:p>
        </p:txBody>
      </p:sp>
      <p:sp>
        <p:nvSpPr>
          <p:cNvPr id="3" name="Text Placeholder 2"/>
          <p:cNvSpPr>
            <a:spLocks noGrp="1"/>
          </p:cNvSpPr>
          <p:nvPr>
            <p:ph type="body" sz="quarter" idx="11"/>
          </p:nvPr>
        </p:nvSpPr>
        <p:spPr>
          <a:xfrm>
            <a:off x="269240" y="1903834"/>
            <a:ext cx="6411927" cy="2489243"/>
          </a:xfrm>
        </p:spPr>
        <p:txBody>
          <a:bodyPr/>
          <a:lstStyle/>
          <a:p>
            <a:pPr>
              <a:spcAft>
                <a:spcPts val="1765"/>
              </a:spcAft>
            </a:pPr>
            <a:r>
              <a:rPr lang="en-US" dirty="0"/>
              <a:t>Provides user friendly data separation and containment (corporate versus personal)</a:t>
            </a:r>
          </a:p>
          <a:p>
            <a:pPr>
              <a:spcAft>
                <a:spcPts val="1765"/>
              </a:spcAft>
            </a:pPr>
            <a:r>
              <a:rPr lang="en-US" dirty="0"/>
              <a:t>Enables data protection wherever your data is</a:t>
            </a:r>
          </a:p>
          <a:p>
            <a:pPr>
              <a:spcAft>
                <a:spcPts val="1765"/>
              </a:spcAft>
            </a:pPr>
            <a:r>
              <a:rPr lang="en-US" dirty="0"/>
              <a:t>Ensures only trusted apps can access your data</a:t>
            </a:r>
          </a:p>
          <a:p>
            <a:pPr>
              <a:spcAft>
                <a:spcPts val="1765"/>
              </a:spcAft>
            </a:pPr>
            <a:r>
              <a:rPr lang="en-US" dirty="0"/>
              <a:t>Delivers protection for mobile and the desktop</a:t>
            </a:r>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690" b="5690"/>
          <a:stretch>
            <a:fillRect/>
          </a:stretch>
        </p:blipFill>
        <p:spPr>
          <a:xfrm flipH="1">
            <a:off x="7037558" y="487"/>
            <a:ext cx="5154443" cy="6857027"/>
          </a:xfrm>
        </p:spPr>
      </p:pic>
      <p:sp>
        <p:nvSpPr>
          <p:cNvPr id="6" name="TextBox 5"/>
          <p:cNvSpPr txBox="1"/>
          <p:nvPr/>
        </p:nvSpPr>
        <p:spPr>
          <a:xfrm>
            <a:off x="10503424" y="6491785"/>
            <a:ext cx="1688576" cy="369332"/>
          </a:xfrm>
          <a:prstGeom prst="rect">
            <a:avLst/>
          </a:prstGeom>
          <a:solidFill>
            <a:schemeClr val="tx1"/>
          </a:solidFill>
        </p:spPr>
        <p:txBody>
          <a:bodyPr wrap="square" rtlCol="0">
            <a:spAutoFit/>
          </a:bodyPr>
          <a:lstStyle/>
          <a:p>
            <a:r>
              <a:rPr lang="en-US" dirty="0">
                <a:solidFill>
                  <a:schemeClr val="bg2"/>
                </a:solidFill>
              </a:rPr>
              <a:t>@ITProGuru</a:t>
            </a:r>
          </a:p>
        </p:txBody>
      </p:sp>
    </p:spTree>
    <p:extLst>
      <p:ext uri="{BB962C8B-B14F-4D97-AF65-F5344CB8AC3E}">
        <p14:creationId xmlns:p14="http://schemas.microsoft.com/office/powerpoint/2010/main" val="266532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222" y="3362520"/>
            <a:ext cx="4856755" cy="3302594"/>
          </a:xfrm>
          <a:prstGeom prst="rect">
            <a:avLst/>
          </a:prstGeom>
        </p:spPr>
      </p:pic>
      <p:sp>
        <p:nvSpPr>
          <p:cNvPr id="2" name="Title 1"/>
          <p:cNvSpPr>
            <a:spLocks noGrp="1"/>
          </p:cNvSpPr>
          <p:nvPr>
            <p:ph type="title"/>
          </p:nvPr>
        </p:nvSpPr>
        <p:spPr/>
        <p:txBody>
          <a:bodyPr/>
          <a:lstStyle/>
          <a:p>
            <a:r>
              <a:rPr lang="en-US" dirty="0"/>
              <a:t>The way it is…</a:t>
            </a:r>
            <a:br>
              <a:rPr lang="en-US" dirty="0"/>
            </a:br>
            <a:r>
              <a:rPr lang="en-US" dirty="0"/>
              <a:t>YOU Are Needed</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5521" y="2031770"/>
            <a:ext cx="4405243" cy="3465457"/>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784" y="5091458"/>
            <a:ext cx="5132179" cy="1368581"/>
          </a:xfrm>
          <a:prstGeom prst="rect">
            <a:avLst/>
          </a:prstGeom>
        </p:spPr>
      </p:pic>
      <p:sp>
        <p:nvSpPr>
          <p:cNvPr id="7" name="Rounded Rectangle 6"/>
          <p:cNvSpPr/>
          <p:nvPr/>
        </p:nvSpPr>
        <p:spPr>
          <a:xfrm>
            <a:off x="2982081" y="5479042"/>
            <a:ext cx="1086912" cy="429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Starts</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2206" y="477892"/>
            <a:ext cx="2909882" cy="310775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3530" y="614710"/>
            <a:ext cx="2857500" cy="2543175"/>
          </a:xfrm>
          <a:prstGeom prst="rect">
            <a:avLst/>
          </a:prstGeom>
        </p:spPr>
      </p:pic>
      <p:sp>
        <p:nvSpPr>
          <p:cNvPr id="9" name="TextBox 8"/>
          <p:cNvSpPr txBox="1"/>
          <p:nvPr/>
        </p:nvSpPr>
        <p:spPr>
          <a:xfrm>
            <a:off x="10503424" y="6491785"/>
            <a:ext cx="1688576" cy="369332"/>
          </a:xfrm>
          <a:prstGeom prst="rect">
            <a:avLst/>
          </a:prstGeom>
          <a:solidFill>
            <a:schemeClr val="bg1"/>
          </a:solidFill>
        </p:spPr>
        <p:txBody>
          <a:bodyPr wrap="square" rtlCol="0">
            <a:spAutoFit/>
          </a:bodyPr>
          <a:lstStyle/>
          <a:p>
            <a:r>
              <a:rPr lang="en-US" dirty="0"/>
              <a:t>@ITProGuru</a:t>
            </a:r>
          </a:p>
        </p:txBody>
      </p:sp>
    </p:spTree>
    <p:extLst>
      <p:ext uri="{BB962C8B-B14F-4D97-AF65-F5344CB8AC3E}">
        <p14:creationId xmlns:p14="http://schemas.microsoft.com/office/powerpoint/2010/main" val="241799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50000"/>
                                    </p:animScale>
                                  </p:childTnLst>
                                </p:cTn>
                              </p:par>
                            </p:childTnLst>
                          </p:cTn>
                        </p:par>
                        <p:par>
                          <p:cTn id="7" fill="hold">
                            <p:stCondLst>
                              <p:cond delay="2000"/>
                            </p:stCondLst>
                            <p:childTnLst>
                              <p:par>
                                <p:cTn id="8" presetID="45"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anim calcmode="lin" valueType="num">
                                      <p:cBhvr>
                                        <p:cTn id="11" dur="2000" fill="hold"/>
                                        <p:tgtEl>
                                          <p:spTgt spid="8"/>
                                        </p:tgtEl>
                                        <p:attrNameLst>
                                          <p:attrName>ppt_w</p:attrName>
                                        </p:attrNameLst>
                                      </p:cBhvr>
                                      <p:tavLst>
                                        <p:tav tm="0" fmla="#ppt_w*sin(2.5*pi*$)">
                                          <p:val>
                                            <p:fltVal val="0"/>
                                          </p:val>
                                        </p:tav>
                                        <p:tav tm="100000">
                                          <p:val>
                                            <p:fltVal val="1"/>
                                          </p:val>
                                        </p:tav>
                                      </p:tavLst>
                                    </p:anim>
                                    <p:anim calcmode="lin" valueType="num">
                                      <p:cBhvr>
                                        <p:cTn id="12" dur="20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40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a:stretch/>
        </p:blipFill>
        <p:spPr>
          <a:xfrm>
            <a:off x="1" y="487"/>
            <a:ext cx="12192000" cy="6857027"/>
          </a:xfrm>
          <a:prstGeom prst="rect">
            <a:avLst/>
          </a:prstGeom>
          <a:noFill/>
          <a:ln>
            <a:noFill/>
          </a:ln>
        </p:spPr>
      </p:pic>
      <p:sp>
        <p:nvSpPr>
          <p:cNvPr id="6" name="Rectangle 5"/>
          <p:cNvSpPr/>
          <p:nvPr/>
        </p:nvSpPr>
        <p:spPr bwMode="auto">
          <a:xfrm rot="10800000">
            <a:off x="-2" y="482"/>
            <a:ext cx="8684117" cy="6857027"/>
          </a:xfrm>
          <a:prstGeom prst="rect">
            <a:avLst/>
          </a:prstGeom>
          <a:gradFill flip="none" rotWithShape="1">
            <a:gsLst>
              <a:gs pos="0">
                <a:schemeClr val="tx1">
                  <a:alpha val="0"/>
                </a:schemeClr>
              </a:gs>
              <a:gs pos="57000">
                <a:schemeClr val="tx1">
                  <a:alpha val="90000"/>
                </a:schemeClr>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 Placeholder 6"/>
          <p:cNvSpPr>
            <a:spLocks noGrp="1"/>
          </p:cNvSpPr>
          <p:nvPr>
            <p:ph type="body" sz="quarter" idx="4294967295"/>
          </p:nvPr>
        </p:nvSpPr>
        <p:spPr>
          <a:xfrm>
            <a:off x="605998" y="2618840"/>
            <a:ext cx="4626192" cy="3216402"/>
          </a:xfrm>
        </p:spPr>
        <p:txBody>
          <a:bodyPr/>
          <a:lstStyle/>
          <a:p>
            <a:pPr marL="0" indent="0" defTabSz="913926">
              <a:spcBef>
                <a:spcPts val="0"/>
              </a:spcBef>
              <a:spcAft>
                <a:spcPts val="1176"/>
              </a:spcAft>
            </a:pPr>
            <a:r>
              <a:rPr lang="en-US" sz="2353" dirty="0">
                <a:solidFill>
                  <a:srgbClr val="525252"/>
                </a:solidFill>
              </a:rPr>
              <a:t>Roll-out rings</a:t>
            </a:r>
          </a:p>
          <a:p>
            <a:pPr marL="0" indent="0" defTabSz="913926">
              <a:spcBef>
                <a:spcPts val="0"/>
              </a:spcBef>
              <a:spcAft>
                <a:spcPts val="1176"/>
              </a:spcAft>
            </a:pPr>
            <a:r>
              <a:rPr lang="en-US" sz="2353" dirty="0">
                <a:solidFill>
                  <a:srgbClr val="525252"/>
                </a:solidFill>
              </a:rPr>
              <a:t>Maintenance windows</a:t>
            </a:r>
          </a:p>
          <a:p>
            <a:pPr marL="0" indent="0" defTabSz="913926">
              <a:spcBef>
                <a:spcPts val="0"/>
              </a:spcBef>
              <a:spcAft>
                <a:spcPts val="1176"/>
              </a:spcAft>
            </a:pPr>
            <a:r>
              <a:rPr lang="en-US" sz="2353" dirty="0">
                <a:solidFill>
                  <a:srgbClr val="525252"/>
                </a:solidFill>
              </a:rPr>
              <a:t>Peer to peer delivery</a:t>
            </a:r>
          </a:p>
          <a:p>
            <a:pPr marL="0" indent="0" defTabSz="913926">
              <a:spcBef>
                <a:spcPts val="0"/>
              </a:spcBef>
              <a:spcAft>
                <a:spcPts val="1176"/>
              </a:spcAft>
            </a:pPr>
            <a:r>
              <a:rPr lang="en-US" sz="2353" dirty="0">
                <a:solidFill>
                  <a:srgbClr val="525252"/>
                </a:solidFill>
              </a:rPr>
              <a:t>Integration with your existing tools like System Center </a:t>
            </a:r>
          </a:p>
          <a:p>
            <a:pPr marL="0" defTabSz="913926">
              <a:spcBef>
                <a:spcPts val="0"/>
              </a:spcBef>
              <a:spcAft>
                <a:spcPts val="1176"/>
              </a:spcAft>
              <a:buFont typeface="Wingdings" panose="05000000000000000000" pitchFamily="2" charset="2"/>
              <a:buChar char="Ø"/>
            </a:pPr>
            <a:endParaRPr lang="en-US" sz="2353" dirty="0">
              <a:solidFill>
                <a:srgbClr val="525252"/>
              </a:solidFill>
            </a:endParaRPr>
          </a:p>
          <a:p>
            <a:pPr marL="0" defTabSz="913926">
              <a:spcBef>
                <a:spcPts val="0"/>
              </a:spcBef>
              <a:spcAft>
                <a:spcPts val="1176"/>
              </a:spcAft>
            </a:pPr>
            <a:endParaRPr lang="en-US" sz="2353" dirty="0">
              <a:solidFill>
                <a:srgbClr val="525252"/>
              </a:solidFill>
            </a:endParaRPr>
          </a:p>
        </p:txBody>
      </p:sp>
      <p:sp>
        <p:nvSpPr>
          <p:cNvPr id="5" name="Title 4"/>
          <p:cNvSpPr>
            <a:spLocks noGrp="1"/>
          </p:cNvSpPr>
          <p:nvPr>
            <p:ph type="title" idx="4294967295"/>
          </p:nvPr>
        </p:nvSpPr>
        <p:spPr>
          <a:xfrm>
            <a:off x="605998" y="473601"/>
            <a:ext cx="7722326" cy="899537"/>
          </a:xfrm>
        </p:spPr>
        <p:txBody>
          <a:bodyPr/>
          <a:lstStyle/>
          <a:p>
            <a:r>
              <a:rPr lang="en-US" sz="4313" spc="0" dirty="0">
                <a:solidFill>
                  <a:srgbClr val="0078D7"/>
                </a:solidFill>
              </a:rPr>
              <a:t>Introducing </a:t>
            </a:r>
            <a:br>
              <a:rPr lang="en-US" sz="4313" spc="0" dirty="0">
                <a:solidFill>
                  <a:srgbClr val="0078D7"/>
                </a:solidFill>
              </a:rPr>
            </a:br>
            <a:r>
              <a:rPr lang="en-US" sz="4313" spc="0" dirty="0">
                <a:solidFill>
                  <a:srgbClr val="0078D7"/>
                </a:solidFill>
              </a:rPr>
              <a:t>Windows Update </a:t>
            </a:r>
            <a:br>
              <a:rPr lang="en-US" sz="4313" spc="0" dirty="0">
                <a:solidFill>
                  <a:srgbClr val="0078D7"/>
                </a:solidFill>
              </a:rPr>
            </a:br>
            <a:r>
              <a:rPr lang="en-US" sz="4313" spc="0" dirty="0">
                <a:solidFill>
                  <a:srgbClr val="0078D7"/>
                </a:solidFill>
              </a:rPr>
              <a:t>for Business</a:t>
            </a:r>
          </a:p>
        </p:txBody>
      </p:sp>
      <p:sp>
        <p:nvSpPr>
          <p:cNvPr id="9" name="TextBox 8"/>
          <p:cNvSpPr txBox="1"/>
          <p:nvPr/>
        </p:nvSpPr>
        <p:spPr>
          <a:xfrm>
            <a:off x="10503424" y="6491785"/>
            <a:ext cx="1688576" cy="369332"/>
          </a:xfrm>
          <a:prstGeom prst="rect">
            <a:avLst/>
          </a:prstGeom>
          <a:solidFill>
            <a:schemeClr val="tx1"/>
          </a:solidFill>
        </p:spPr>
        <p:txBody>
          <a:bodyPr wrap="square" rtlCol="0">
            <a:spAutoFit/>
          </a:bodyPr>
          <a:lstStyle/>
          <a:p>
            <a:r>
              <a:rPr lang="en-US" dirty="0">
                <a:solidFill>
                  <a:schemeClr val="bg2"/>
                </a:solidFill>
              </a:rPr>
              <a:t>@ITProGuru</a:t>
            </a:r>
          </a:p>
        </p:txBody>
      </p:sp>
    </p:spTree>
    <p:extLst>
      <p:ext uri="{BB962C8B-B14F-4D97-AF65-F5344CB8AC3E}">
        <p14:creationId xmlns:p14="http://schemas.microsoft.com/office/powerpoint/2010/main" val="195774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808921" y="1038799"/>
            <a:ext cx="2689274" cy="2689274"/>
          </a:xfrm>
          <a:prstGeom prst="ellipse">
            <a:avLst/>
          </a:prstGeom>
          <a:solidFill>
            <a:srgbClr val="0078D7"/>
          </a:solidFill>
          <a:ln w="180975" cmpd="thinThick">
            <a:noFill/>
          </a:ln>
        </p:spPr>
      </p:pic>
      <p:sp>
        <p:nvSpPr>
          <p:cNvPr id="13" name="TextBox 12"/>
          <p:cNvSpPr txBox="1"/>
          <p:nvPr/>
        </p:nvSpPr>
        <p:spPr>
          <a:xfrm>
            <a:off x="808921" y="3739069"/>
            <a:ext cx="5481099" cy="609634"/>
          </a:xfrm>
          <a:prstGeom prst="rect">
            <a:avLst/>
          </a:prstGeom>
          <a:noFill/>
        </p:spPr>
        <p:txBody>
          <a:bodyPr wrap="square" lIns="89630" tIns="140512" rIns="89630" bIns="140512" rtlCol="0" anchor="ctr">
            <a:spAutoFit/>
          </a:bodyPr>
          <a:lstStyle/>
          <a:p>
            <a:pPr marL="0" marR="0" lvl="0" indent="0" algn="l" defTabSz="913841" rtl="0" eaLnBrk="1" fontAlgn="auto" latinLnBrk="0" hangingPunct="1">
              <a:lnSpc>
                <a:spcPct val="90000"/>
              </a:lnSpc>
              <a:spcBef>
                <a:spcPts val="0"/>
              </a:spcBef>
              <a:spcAft>
                <a:spcPts val="0"/>
              </a:spcAft>
              <a:buClrTx/>
              <a:buSzTx/>
              <a:buFontTx/>
              <a:buNone/>
              <a:tabLst/>
              <a:defRPr/>
            </a:pPr>
            <a:r>
              <a:rPr kumimoji="0" lang="en-US" sz="2353" b="1" i="0" u="none" strike="noStrike" kern="1200" cap="none" spc="-49" normalizeH="0" baseline="0" noProof="0" dirty="0">
                <a:ln>
                  <a:noFill/>
                </a:ln>
                <a:solidFill>
                  <a:srgbClr val="FFFFFF"/>
                </a:solidFill>
                <a:effectLst/>
                <a:uLnTx/>
                <a:uFillTx/>
                <a:latin typeface="Segoe UI"/>
                <a:ea typeface="Segoe UI Black" panose="020B0A02040204020203" pitchFamily="34" charset="0"/>
                <a:cs typeface="Segoe UI Black" panose="020B0A02040204020203" pitchFamily="34" charset="0"/>
              </a:rPr>
              <a:t>Consumer devices</a:t>
            </a:r>
          </a:p>
        </p:txBody>
      </p:sp>
      <p:sp>
        <p:nvSpPr>
          <p:cNvPr id="10" name="Rectangle 9"/>
          <p:cNvSpPr/>
          <p:nvPr/>
        </p:nvSpPr>
        <p:spPr bwMode="auto">
          <a:xfrm>
            <a:off x="808921" y="4315103"/>
            <a:ext cx="3542674" cy="2134663"/>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91351" numCol="1" spcCol="0" rtlCol="0" fromWordArt="0" anchor="t" anchorCtr="0" forceAA="0" compatLnSpc="1">
            <a:prstTxWarp prst="textNoShape">
              <a:avLst/>
            </a:prstTxWarp>
            <a:noAutofit/>
          </a:bodyPr>
          <a:lstStyle/>
          <a:p>
            <a:pPr marL="0" marR="0" lvl="0" indent="0" algn="l" defTabSz="913035" rtl="0" eaLnBrk="1" fontAlgn="base" latinLnBrk="0" hangingPunct="1">
              <a:lnSpc>
                <a:spcPct val="90000"/>
              </a:lnSpc>
              <a:spcBef>
                <a:spcPct val="0"/>
              </a:spcBef>
              <a:spcAft>
                <a:spcPts val="1174"/>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Updates installed via Windows Update as they arrive</a:t>
            </a:r>
          </a:p>
          <a:p>
            <a:pPr marL="0" marR="0" lvl="0" indent="0" algn="l" defTabSz="913035" rtl="0" eaLnBrk="1" fontAlgn="base" latinLnBrk="0" hangingPunct="1">
              <a:lnSpc>
                <a:spcPct val="90000"/>
              </a:lnSpc>
              <a:spcBef>
                <a:spcPct val="0"/>
              </a:spcBef>
              <a:spcAft>
                <a:spcPts val="1174"/>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Keeping hundreds of millions </a:t>
            </a:r>
            <a:b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br>
            <a: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of consumers up to date </a:t>
            </a:r>
          </a:p>
          <a:p>
            <a:pPr marL="0" marR="0" lvl="0" indent="0" algn="l" defTabSz="913035" rtl="0" eaLnBrk="1" fontAlgn="base" latinLnBrk="0" hangingPunct="1">
              <a:lnSpc>
                <a:spcPct val="90000"/>
              </a:lnSpc>
              <a:spcBef>
                <a:spcPct val="0"/>
              </a:spcBef>
              <a:spcAft>
                <a:spcPts val="1174"/>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Large and diverse user base helps drive quality of the OS updates</a:t>
            </a:r>
          </a:p>
          <a:p>
            <a:pPr marL="0" marR="0" lvl="0" indent="0" algn="l" defTabSz="913035" rtl="0" eaLnBrk="1" fontAlgn="base" latinLnBrk="0" hangingPunct="1">
              <a:lnSpc>
                <a:spcPct val="90000"/>
              </a:lnSpc>
              <a:spcBef>
                <a:spcPct val="0"/>
              </a:spcBef>
              <a:spcAft>
                <a:spcPts val="1174"/>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BYOD devices are up to date &amp; secure</a:t>
            </a:r>
          </a:p>
          <a:p>
            <a:pPr marL="0" marR="0" lvl="0" indent="0" algn="l" defTabSz="913035" rtl="0" eaLnBrk="1" fontAlgn="base" latinLnBrk="0" hangingPunct="1">
              <a:lnSpc>
                <a:spcPct val="90000"/>
              </a:lnSpc>
              <a:spcBef>
                <a:spcPct val="0"/>
              </a:spcBef>
              <a:spcAft>
                <a:spcPts val="1174"/>
              </a:spcAft>
              <a:buClrTx/>
              <a:buSzTx/>
              <a:buFontTx/>
              <a:buNone/>
              <a:tabLst/>
              <a:defRPr/>
            </a:pPr>
            <a:endPar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2" name="Rectangle 11"/>
          <p:cNvSpPr/>
          <p:nvPr/>
        </p:nvSpPr>
        <p:spPr bwMode="auto">
          <a:xfrm>
            <a:off x="7897508" y="4896062"/>
            <a:ext cx="3477635" cy="129297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91351" numCol="1" spcCol="0" rtlCol="0" fromWordArt="0" anchor="t" anchorCtr="0" forceAA="0" compatLnSpc="1">
            <a:prstTxWarp prst="textNoShape">
              <a:avLst/>
            </a:prstTxWarp>
            <a:noAutofit/>
          </a:bodyPr>
          <a:lstStyle/>
          <a:p>
            <a:pPr marL="0" marR="0" lvl="0" indent="0" algn="r" defTabSz="913035" rtl="0" eaLnBrk="1" fontAlgn="base" latinLnBrk="0" hangingPunct="1">
              <a:lnSpc>
                <a:spcPct val="90000"/>
              </a:lnSpc>
              <a:spcBef>
                <a:spcPct val="0"/>
              </a:spcBef>
              <a:spcAft>
                <a:spcPts val="1174"/>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No new functionality on </a:t>
            </a:r>
            <a:b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br>
            <a: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long term servicing branch </a:t>
            </a:r>
          </a:p>
          <a:p>
            <a:pPr marL="0" marR="0" lvl="0" indent="0" algn="r" defTabSz="913035" rtl="0" eaLnBrk="1" fontAlgn="base" latinLnBrk="0" hangingPunct="1">
              <a:lnSpc>
                <a:spcPct val="90000"/>
              </a:lnSpc>
              <a:spcBef>
                <a:spcPct val="0"/>
              </a:spcBef>
              <a:spcAft>
                <a:spcPts val="1174"/>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Regular security updates </a:t>
            </a:r>
          </a:p>
          <a:p>
            <a:pPr marL="0" marR="0" lvl="0" indent="0" algn="r" defTabSz="913035" rtl="0" eaLnBrk="1" fontAlgn="base" latinLnBrk="0" hangingPunct="1">
              <a:lnSpc>
                <a:spcPct val="90000"/>
              </a:lnSpc>
              <a:spcBef>
                <a:spcPct val="0"/>
              </a:spcBef>
              <a:spcAft>
                <a:spcPts val="1174"/>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Control with WSUS</a:t>
            </a:r>
          </a:p>
        </p:txBody>
      </p:sp>
      <p:pic>
        <p:nvPicPr>
          <p:cNvPr id="3" name="Picture 2"/>
          <p:cNvPicPr>
            <a:picLocks noChangeAspect="1"/>
          </p:cNvPicPr>
          <p:nvPr/>
        </p:nvPicPr>
        <p:blipFill rotWithShape="1">
          <a:blip r:embed="rId4"/>
          <a:srcRect l="38222" r="932"/>
          <a:stretch/>
        </p:blipFill>
        <p:spPr>
          <a:xfrm>
            <a:off x="8685868" y="1038799"/>
            <a:ext cx="2689274" cy="2689274"/>
          </a:xfrm>
          <a:prstGeom prst="ellipse">
            <a:avLst/>
          </a:prstGeom>
          <a:solidFill>
            <a:srgbClr val="0078D7"/>
          </a:solidFill>
          <a:ln w="180975" cmpd="thinThick">
            <a:noFill/>
          </a:ln>
        </p:spPr>
      </p:pic>
      <p:sp>
        <p:nvSpPr>
          <p:cNvPr id="14" name="TextBox 13"/>
          <p:cNvSpPr txBox="1"/>
          <p:nvPr/>
        </p:nvSpPr>
        <p:spPr>
          <a:xfrm>
            <a:off x="5859769" y="3739069"/>
            <a:ext cx="5481099" cy="609634"/>
          </a:xfrm>
          <a:prstGeom prst="rect">
            <a:avLst/>
          </a:prstGeom>
          <a:noFill/>
        </p:spPr>
        <p:txBody>
          <a:bodyPr wrap="square" lIns="89630" tIns="140512" rIns="89630" bIns="140512" rtlCol="0" anchor="ctr">
            <a:spAutoFit/>
          </a:bodyPr>
          <a:lstStyle/>
          <a:p>
            <a:pPr marL="0" marR="0" lvl="0" indent="0" algn="r" defTabSz="913841" rtl="0" eaLnBrk="1" fontAlgn="auto" latinLnBrk="0" hangingPunct="1">
              <a:lnSpc>
                <a:spcPct val="90000"/>
              </a:lnSpc>
              <a:spcBef>
                <a:spcPts val="0"/>
              </a:spcBef>
              <a:spcAft>
                <a:spcPts val="0"/>
              </a:spcAft>
              <a:buClrTx/>
              <a:buSzTx/>
              <a:buFontTx/>
              <a:buNone/>
              <a:tabLst/>
              <a:defRPr/>
            </a:pPr>
            <a:r>
              <a:rPr kumimoji="0" lang="en-US" sz="2353" b="1" i="0" u="none" strike="noStrike" kern="1200" cap="none" spc="-49" normalizeH="0" baseline="0" noProof="0" dirty="0">
                <a:ln>
                  <a:noFill/>
                </a:ln>
                <a:solidFill>
                  <a:srgbClr val="FFFFFF"/>
                </a:solidFill>
                <a:effectLst/>
                <a:uLnTx/>
                <a:uFillTx/>
                <a:latin typeface="Segoe UI"/>
                <a:ea typeface="+mn-ea"/>
                <a:cs typeface="Segoe UI Semibold" panose="020B0702040204020203" pitchFamily="34" charset="0"/>
              </a:rPr>
              <a:t>Special systems</a:t>
            </a:r>
          </a:p>
        </p:txBody>
      </p:sp>
      <p:sp>
        <p:nvSpPr>
          <p:cNvPr id="16" name="Rectangle 15"/>
          <p:cNvSpPr/>
          <p:nvPr/>
        </p:nvSpPr>
        <p:spPr bwMode="auto">
          <a:xfrm>
            <a:off x="7897508" y="4315103"/>
            <a:ext cx="3477635" cy="587552"/>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91351" numCol="1" spcCol="0" rtlCol="0" fromWordArt="0" anchor="t" anchorCtr="0" forceAA="0" compatLnSpc="1">
            <a:prstTxWarp prst="textNoShape">
              <a:avLst/>
            </a:prstTxWarp>
            <a:noAutofit/>
          </a:bodyPr>
          <a:lstStyle/>
          <a:p>
            <a:pPr marL="0" marR="0" lvl="0" indent="0" algn="r" defTabSz="913035" rtl="0" eaLnBrk="1" fontAlgn="base" latinLnBrk="0" hangingPunct="1">
              <a:lnSpc>
                <a:spcPct val="90000"/>
              </a:lnSpc>
              <a:spcBef>
                <a:spcPct val="0"/>
              </a:spcBef>
              <a:spcAft>
                <a:spcPts val="1174"/>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Examples: Air Traffic Control, </a:t>
            </a:r>
            <a:br>
              <a:rPr kumimoji="0" lang="en-US" sz="1567" b="0" i="0" u="none" strike="noStrike" kern="120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567" b="0" i="0" u="none" strike="noStrike" kern="120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Emergency Rooms</a:t>
            </a:r>
            <a:endPar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3" name="Title 1"/>
          <p:cNvSpPr txBox="1">
            <a:spLocks/>
          </p:cNvSpPr>
          <p:nvPr/>
        </p:nvSpPr>
        <p:spPr>
          <a:xfrm>
            <a:off x="2482815" y="202296"/>
            <a:ext cx="7226370" cy="679408"/>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50" baseline="0" dirty="0">
                <a:ln w="3175">
                  <a:noFill/>
                </a:ln>
                <a:gradFill>
                  <a:gsLst>
                    <a:gs pos="76768">
                      <a:srgbClr val="FFFFFF"/>
                    </a:gs>
                    <a:gs pos="53000">
                      <a:srgbClr val="FFFFFF"/>
                    </a:gs>
                  </a:gsLst>
                  <a:lin ang="5400000" scaled="0"/>
                </a:gradFill>
                <a:effectLst/>
                <a:latin typeface="+mj-lt"/>
                <a:ea typeface="+mn-ea"/>
                <a:cs typeface="Segoe UI Semibold" panose="020B0702040204020203"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3921" b="0" i="0" u="none" strike="noStrike" kern="1200" cap="none" spc="-147" normalizeH="0" baseline="0" noProof="0" dirty="0">
                <a:ln w="3175">
                  <a:noFill/>
                </a:ln>
                <a:gradFill>
                  <a:gsLst>
                    <a:gs pos="76768">
                      <a:srgbClr val="FFFFFF"/>
                    </a:gs>
                    <a:gs pos="53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Windows as a Service</a:t>
            </a:r>
          </a:p>
        </p:txBody>
      </p:sp>
      <p:sp>
        <p:nvSpPr>
          <p:cNvPr id="22" name="Rectangle 21"/>
          <p:cNvSpPr/>
          <p:nvPr/>
        </p:nvSpPr>
        <p:spPr bwMode="auto">
          <a:xfrm>
            <a:off x="4349631" y="4315103"/>
            <a:ext cx="3477635" cy="133273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91351" numCol="1" spcCol="0" rtlCol="0" fromWordArt="0" anchor="t" anchorCtr="0" forceAA="0" compatLnSpc="1">
            <a:prstTxWarp prst="textNoShape">
              <a:avLst/>
            </a:prstTxWarp>
            <a:noAutofit/>
          </a:bodyPr>
          <a:lstStyle/>
          <a:p>
            <a:pPr marL="0" marR="0" lvl="0" indent="0" algn="ctr" defTabSz="913035" rtl="0" eaLnBrk="1" fontAlgn="base" latinLnBrk="0" hangingPunct="1">
              <a:lnSpc>
                <a:spcPct val="100000"/>
              </a:lnSpc>
              <a:spcBef>
                <a:spcPct val="0"/>
              </a:spcBef>
              <a:spcAft>
                <a:spcPts val="1173"/>
              </a:spcAft>
              <a:buClrTx/>
              <a:buSzTx/>
              <a:buFontTx/>
              <a:buNone/>
              <a:tabLst/>
              <a:defRPr/>
            </a:pPr>
            <a:r>
              <a:rPr kumimoji="0" lang="en-US" sz="1567" b="0" i="0" u="none" strike="noStrike" kern="120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Update their devices</a:t>
            </a:r>
            <a:br>
              <a:rPr kumimoji="0" lang="en-US" sz="1567" b="0" i="0" u="none" strike="noStrike" kern="120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567" b="0" i="0" u="none" strike="noStrike" kern="120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after features are validated</a:t>
            </a:r>
            <a:br>
              <a:rPr kumimoji="0" lang="en-US" sz="1567" b="0" i="0" u="none" strike="noStrike" kern="120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567" b="0" i="0" u="none" strike="noStrike" kern="120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in the market</a:t>
            </a:r>
          </a:p>
          <a:p>
            <a:pPr marL="0" marR="0" lvl="0" indent="0" algn="ctr" defTabSz="913035" rtl="0" eaLnBrk="1" fontAlgn="base" latinLnBrk="0" hangingPunct="1">
              <a:lnSpc>
                <a:spcPct val="100000"/>
              </a:lnSpc>
              <a:spcBef>
                <a:spcPct val="0"/>
              </a:spcBef>
              <a:spcAft>
                <a:spcPts val="1173"/>
              </a:spcAft>
              <a:buClrTx/>
              <a:buSzTx/>
              <a:buFontTx/>
              <a:buNone/>
              <a:tabLst/>
              <a:defRPr/>
            </a:pPr>
            <a:endParaRPr kumimoji="0" lang="en-US" sz="1567"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743810" y="1038799"/>
            <a:ext cx="2689274" cy="2689274"/>
          </a:xfrm>
          <a:prstGeom prst="ellipse">
            <a:avLst/>
          </a:prstGeom>
          <a:solidFill>
            <a:srgbClr val="0078D7"/>
          </a:solidFill>
          <a:ln w="180975" cmpd="thinThick">
            <a:noFill/>
          </a:ln>
        </p:spPr>
      </p:pic>
      <p:sp>
        <p:nvSpPr>
          <p:cNvPr id="15" name="TextBox 14"/>
          <p:cNvSpPr txBox="1"/>
          <p:nvPr/>
        </p:nvSpPr>
        <p:spPr>
          <a:xfrm>
            <a:off x="4279027" y="3739069"/>
            <a:ext cx="3618842" cy="609634"/>
          </a:xfrm>
          <a:prstGeom prst="rect">
            <a:avLst/>
          </a:prstGeom>
          <a:noFill/>
        </p:spPr>
        <p:txBody>
          <a:bodyPr wrap="square" lIns="89630" tIns="140512" rIns="89630" bIns="140512" rtlCol="0" anchor="ctr">
            <a:spAutoFit/>
          </a:bodyPr>
          <a:lstStyle/>
          <a:p>
            <a:pPr marL="0" marR="0" lvl="0" indent="0" algn="ctr" defTabSz="913841" rtl="0" eaLnBrk="1" fontAlgn="auto" latinLnBrk="0" hangingPunct="1">
              <a:lnSpc>
                <a:spcPct val="90000"/>
              </a:lnSpc>
              <a:spcBef>
                <a:spcPts val="0"/>
              </a:spcBef>
              <a:spcAft>
                <a:spcPts val="0"/>
              </a:spcAft>
              <a:buClrTx/>
              <a:buSzTx/>
              <a:buFontTx/>
              <a:buNone/>
              <a:tabLst/>
              <a:defRPr/>
            </a:pPr>
            <a:r>
              <a:rPr kumimoji="0" lang="en-US" sz="2353" b="1" i="0" u="none" strike="noStrike" kern="1200" cap="none" spc="-49" normalizeH="0" baseline="0" noProof="0" dirty="0">
                <a:ln>
                  <a:noFill/>
                </a:ln>
                <a:solidFill>
                  <a:srgbClr val="FFFFFF"/>
                </a:solidFill>
                <a:effectLst/>
                <a:uLnTx/>
                <a:uFillTx/>
                <a:latin typeface="Segoe UI"/>
                <a:ea typeface="+mn-ea"/>
                <a:cs typeface="Segoe UI Semibold" panose="020B0702040204020203" pitchFamily="34" charset="0"/>
              </a:rPr>
              <a:t>Business users</a:t>
            </a:r>
          </a:p>
        </p:txBody>
      </p:sp>
      <p:sp>
        <p:nvSpPr>
          <p:cNvPr id="17" name="TextBox 16"/>
          <p:cNvSpPr txBox="1"/>
          <p:nvPr/>
        </p:nvSpPr>
        <p:spPr>
          <a:xfrm>
            <a:off x="10503424" y="6491785"/>
            <a:ext cx="1688576" cy="369332"/>
          </a:xfrm>
          <a:prstGeom prst="rect">
            <a:avLst/>
          </a:prstGeom>
          <a:solidFill>
            <a:schemeClr val="tx1"/>
          </a:solidFill>
        </p:spPr>
        <p:txBody>
          <a:bodyPr wrap="square" rtlCol="0">
            <a:spAutoFit/>
          </a:bodyPr>
          <a:lstStyle/>
          <a:p>
            <a:r>
              <a:rPr lang="en-US" dirty="0">
                <a:solidFill>
                  <a:schemeClr val="bg2"/>
                </a:solidFill>
              </a:rPr>
              <a:t>@ITProGuru</a:t>
            </a:r>
          </a:p>
        </p:txBody>
      </p:sp>
    </p:spTree>
    <p:extLst>
      <p:ext uri="{BB962C8B-B14F-4D97-AF65-F5344CB8AC3E}">
        <p14:creationId xmlns:p14="http://schemas.microsoft.com/office/powerpoint/2010/main" val="348541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43718" y="1574418"/>
            <a:ext cx="6710998" cy="2976159"/>
            <a:chOff x="4736833" y="656738"/>
            <a:chExt cx="6845567" cy="3035837"/>
          </a:xfrm>
        </p:grpSpPr>
        <p:sp>
          <p:nvSpPr>
            <p:cNvPr id="66" name="Freeform 65"/>
            <p:cNvSpPr/>
            <p:nvPr/>
          </p:nvSpPr>
          <p:spPr bwMode="auto">
            <a:xfrm>
              <a:off x="4736833" y="1013255"/>
              <a:ext cx="6845567" cy="2679320"/>
            </a:xfrm>
            <a:custGeom>
              <a:avLst/>
              <a:gdLst>
                <a:gd name="connsiteX0" fmla="*/ 0 w 2743200"/>
                <a:gd name="connsiteY0" fmla="*/ 0 h 1333500"/>
                <a:gd name="connsiteX1" fmla="*/ 2658182 w 2743200"/>
                <a:gd name="connsiteY1" fmla="*/ 0 h 1333500"/>
                <a:gd name="connsiteX2" fmla="*/ 2687468 w 2743200"/>
                <a:gd name="connsiteY2" fmla="*/ 113900 h 1333500"/>
                <a:gd name="connsiteX3" fmla="*/ 2743200 w 2743200"/>
                <a:gd name="connsiteY3" fmla="*/ 666750 h 1333500"/>
                <a:gd name="connsiteX4" fmla="*/ 2687468 w 2743200"/>
                <a:gd name="connsiteY4" fmla="*/ 1219601 h 1333500"/>
                <a:gd name="connsiteX5" fmla="*/ 2658182 w 2743200"/>
                <a:gd name="connsiteY5" fmla="*/ 1333500 h 1333500"/>
                <a:gd name="connsiteX6" fmla="*/ 0 w 274320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00" h="1333500">
                  <a:moveTo>
                    <a:pt x="0" y="0"/>
                  </a:moveTo>
                  <a:lnTo>
                    <a:pt x="2658182" y="0"/>
                  </a:lnTo>
                  <a:lnTo>
                    <a:pt x="2687468" y="113900"/>
                  </a:lnTo>
                  <a:cubicBezTo>
                    <a:pt x="2724010" y="292475"/>
                    <a:pt x="2743200" y="477372"/>
                    <a:pt x="2743200" y="666750"/>
                  </a:cubicBezTo>
                  <a:cubicBezTo>
                    <a:pt x="2743200" y="856129"/>
                    <a:pt x="2724010" y="1041025"/>
                    <a:pt x="2687468" y="1219601"/>
                  </a:cubicBezTo>
                  <a:lnTo>
                    <a:pt x="2658182" y="1333500"/>
                  </a:lnTo>
                  <a:lnTo>
                    <a:pt x="0" y="1333500"/>
                  </a:lnTo>
                  <a:close/>
                </a:path>
              </a:pathLst>
            </a:custGeom>
            <a:solidFill>
              <a:srgbClr val="66A5D4"/>
            </a:solidFill>
            <a:ln w="1905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TextBox 33"/>
            <p:cNvSpPr txBox="1"/>
            <p:nvPr/>
          </p:nvSpPr>
          <p:spPr>
            <a:xfrm>
              <a:off x="8364978" y="656738"/>
              <a:ext cx="2670604" cy="221599"/>
            </a:xfrm>
            <a:prstGeom prst="rect">
              <a:avLst/>
            </a:prstGeom>
            <a:noFill/>
            <a:ln>
              <a:noFill/>
            </a:ln>
          </p:spPr>
          <p:txBody>
            <a:bodyPr wrap="none" lIns="0" tIns="0" rIns="0" bIns="0" rtlCol="0">
              <a:sp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1568" b="1" i="0" u="none" strike="noStrike" kern="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Over 1 billion Windows users</a:t>
              </a:r>
            </a:p>
          </p:txBody>
        </p:sp>
      </p:grpSp>
      <p:grpSp>
        <p:nvGrpSpPr>
          <p:cNvPr id="2" name="Group 1"/>
          <p:cNvGrpSpPr/>
          <p:nvPr/>
        </p:nvGrpSpPr>
        <p:grpSpPr>
          <a:xfrm>
            <a:off x="2390438" y="1601573"/>
            <a:ext cx="5592499" cy="2949002"/>
            <a:chOff x="2438371" y="684438"/>
            <a:chExt cx="5704640" cy="3008136"/>
          </a:xfrm>
        </p:grpSpPr>
        <p:sp>
          <p:nvSpPr>
            <p:cNvPr id="67" name="Freeform 66"/>
            <p:cNvSpPr/>
            <p:nvPr/>
          </p:nvSpPr>
          <p:spPr bwMode="auto">
            <a:xfrm>
              <a:off x="2438371" y="1013255"/>
              <a:ext cx="5704640" cy="2679319"/>
            </a:xfrm>
            <a:custGeom>
              <a:avLst/>
              <a:gdLst>
                <a:gd name="connsiteX0" fmla="*/ 0 w 2286000"/>
                <a:gd name="connsiteY0" fmla="*/ 0 h 1333500"/>
                <a:gd name="connsiteX1" fmla="*/ 2186578 w 2286000"/>
                <a:gd name="connsiteY1" fmla="*/ 0 h 1333500"/>
                <a:gd name="connsiteX2" fmla="*/ 2239557 w 2286000"/>
                <a:gd name="connsiteY2" fmla="*/ 206041 h 1333500"/>
                <a:gd name="connsiteX3" fmla="*/ 2286000 w 2286000"/>
                <a:gd name="connsiteY3" fmla="*/ 666750 h 1333500"/>
                <a:gd name="connsiteX4" fmla="*/ 2239557 w 2286000"/>
                <a:gd name="connsiteY4" fmla="*/ 1127459 h 1333500"/>
                <a:gd name="connsiteX5" fmla="*/ 2186578 w 2286000"/>
                <a:gd name="connsiteY5" fmla="*/ 1333500 h 1333500"/>
                <a:gd name="connsiteX6" fmla="*/ 0 w 228600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0" h="1333500">
                  <a:moveTo>
                    <a:pt x="0" y="0"/>
                  </a:moveTo>
                  <a:lnTo>
                    <a:pt x="2186578" y="0"/>
                  </a:lnTo>
                  <a:lnTo>
                    <a:pt x="2239557" y="206041"/>
                  </a:lnTo>
                  <a:cubicBezTo>
                    <a:pt x="2270008" y="354854"/>
                    <a:pt x="2286000" y="508935"/>
                    <a:pt x="2286000" y="666750"/>
                  </a:cubicBezTo>
                  <a:cubicBezTo>
                    <a:pt x="2286000" y="824566"/>
                    <a:pt x="2270008" y="978646"/>
                    <a:pt x="2239557" y="1127459"/>
                  </a:cubicBezTo>
                  <a:lnTo>
                    <a:pt x="2186578" y="1333500"/>
                  </a:lnTo>
                  <a:lnTo>
                    <a:pt x="0" y="1333500"/>
                  </a:lnTo>
                  <a:close/>
                </a:path>
              </a:pathLst>
            </a:custGeom>
            <a:solidFill>
              <a:srgbClr val="94C0E1"/>
            </a:solidFill>
            <a:ln w="1905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TextBox 34"/>
            <p:cNvSpPr txBox="1"/>
            <p:nvPr/>
          </p:nvSpPr>
          <p:spPr>
            <a:xfrm>
              <a:off x="5177611" y="684438"/>
              <a:ext cx="2676604" cy="193899"/>
            </a:xfrm>
            <a:prstGeom prst="rect">
              <a:avLst/>
            </a:prstGeom>
            <a:noFill/>
            <a:ln>
              <a:noFill/>
            </a:ln>
          </p:spPr>
          <p:txBody>
            <a:bodyPr wrap="square" lIns="0" tIns="0" rIns="0" bIns="0" rtlCol="0">
              <a:sp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1372" b="0" i="0" u="none" strike="noStrike" kern="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Hundreds of millions </a:t>
              </a:r>
            </a:p>
          </p:txBody>
        </p:sp>
        <p:sp>
          <p:nvSpPr>
            <p:cNvPr id="40" name="Rectangle 39"/>
            <p:cNvSpPr>
              <a:spLocks/>
            </p:cNvSpPr>
            <p:nvPr/>
          </p:nvSpPr>
          <p:spPr bwMode="auto">
            <a:xfrm>
              <a:off x="5846400" y="2124348"/>
              <a:ext cx="1801952" cy="457135"/>
            </a:xfrm>
            <a:prstGeom prst="rect">
              <a:avLst/>
            </a:prstGeom>
            <a:solidFill>
              <a:schemeClr val="tx1">
                <a:alpha val="79000"/>
              </a:schemeClr>
            </a:solidFill>
            <a:ln w="0" cap="flat" cmpd="sng" algn="ctr">
              <a:noFill/>
              <a:prstDash val="solid"/>
              <a:headEnd type="none" w="med" len="med"/>
              <a:tailEnd type="none" w="med" len="med"/>
            </a:ln>
            <a:effectLst/>
          </p:spPr>
          <p:txBody>
            <a:bodyPr rot="0" spcFirstLastPara="0" vertOverflow="overflow" horzOverflow="overflow" vert="horz" wrap="square" lIns="89630" tIns="0" rIns="0" bIns="0" numCol="1" spcCol="0" rtlCol="0" fromWordArt="0" anchor="ctr" anchorCtr="0" forceAA="0" compatLnSpc="1">
              <a:prstTxWarp prst="textNoShape">
                <a:avLst/>
              </a:prstTxWarp>
              <a:no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003963"/>
                  </a:solidFill>
                  <a:effectLst/>
                  <a:uLnTx/>
                  <a:uFillTx/>
                  <a:latin typeface="Segoe UI"/>
                  <a:ea typeface="Segoe UI" panose="020B0502040204020203" pitchFamily="34" charset="0"/>
                  <a:cs typeface="Segoe UI" panose="020B0502040204020203" pitchFamily="34" charset="0"/>
                </a:rPr>
                <a:t>Current Branch</a:t>
              </a:r>
            </a:p>
          </p:txBody>
        </p:sp>
      </p:grpSp>
      <p:grpSp>
        <p:nvGrpSpPr>
          <p:cNvPr id="10" name="Group 9"/>
          <p:cNvGrpSpPr/>
          <p:nvPr/>
        </p:nvGrpSpPr>
        <p:grpSpPr>
          <a:xfrm>
            <a:off x="856354" y="1628855"/>
            <a:ext cx="4473999" cy="2921722"/>
            <a:chOff x="783970" y="2060976"/>
            <a:chExt cx="3675017" cy="2980732"/>
          </a:xfrm>
        </p:grpSpPr>
        <p:sp>
          <p:nvSpPr>
            <p:cNvPr id="68" name="Freeform 67"/>
            <p:cNvSpPr/>
            <p:nvPr/>
          </p:nvSpPr>
          <p:spPr bwMode="auto">
            <a:xfrm>
              <a:off x="783970" y="2362008"/>
              <a:ext cx="3675017" cy="2679700"/>
            </a:xfrm>
            <a:custGeom>
              <a:avLst/>
              <a:gdLst>
                <a:gd name="connsiteX0" fmla="*/ 0 w 1828800"/>
                <a:gd name="connsiteY0" fmla="*/ 0 h 1333500"/>
                <a:gd name="connsiteX1" fmla="*/ 1701591 w 1828800"/>
                <a:gd name="connsiteY1" fmla="*/ 0 h 1333500"/>
                <a:gd name="connsiteX2" fmla="*/ 1746581 w 1828800"/>
                <a:gd name="connsiteY2" fmla="*/ 122921 h 1333500"/>
                <a:gd name="connsiteX3" fmla="*/ 1828800 w 1828800"/>
                <a:gd name="connsiteY3" fmla="*/ 666750 h 1333500"/>
                <a:gd name="connsiteX4" fmla="*/ 1746581 w 1828800"/>
                <a:gd name="connsiteY4" fmla="*/ 1210579 h 1333500"/>
                <a:gd name="connsiteX5" fmla="*/ 1701591 w 1828800"/>
                <a:gd name="connsiteY5" fmla="*/ 1333500 h 1333500"/>
                <a:gd name="connsiteX6" fmla="*/ 0 w 182880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333500">
                  <a:moveTo>
                    <a:pt x="0" y="0"/>
                  </a:moveTo>
                  <a:lnTo>
                    <a:pt x="1701591" y="0"/>
                  </a:lnTo>
                  <a:lnTo>
                    <a:pt x="1746581" y="122921"/>
                  </a:lnTo>
                  <a:cubicBezTo>
                    <a:pt x="1800015" y="294717"/>
                    <a:pt x="1828800" y="477372"/>
                    <a:pt x="1828800" y="666750"/>
                  </a:cubicBezTo>
                  <a:cubicBezTo>
                    <a:pt x="1828800" y="856129"/>
                    <a:pt x="1800015" y="1038784"/>
                    <a:pt x="1746581" y="1210579"/>
                  </a:cubicBezTo>
                  <a:lnTo>
                    <a:pt x="1701591" y="1333500"/>
                  </a:lnTo>
                  <a:lnTo>
                    <a:pt x="0" y="1333500"/>
                  </a:lnTo>
                  <a:close/>
                </a:path>
              </a:pathLst>
            </a:custGeom>
            <a:solidFill>
              <a:srgbClr val="B9D6EC"/>
            </a:solidFill>
            <a:ln w="1905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1" name="Rectangle 80"/>
            <p:cNvSpPr>
              <a:spLocks/>
            </p:cNvSpPr>
            <p:nvPr/>
          </p:nvSpPr>
          <p:spPr bwMode="auto">
            <a:xfrm>
              <a:off x="2980595" y="3327349"/>
              <a:ext cx="1360383" cy="749018"/>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89630" tIns="0" rIns="0" bIns="0" numCol="1" spcCol="0" rtlCol="0" fromWordArt="0" anchor="ctr" anchorCtr="0" forceAA="0" compatLnSpc="1">
              <a:prstTxWarp prst="textNoShape">
                <a:avLst/>
              </a:prstTxWarp>
              <a:noAutofit/>
            </a:bodyPr>
            <a:lstStyle/>
            <a:p>
              <a:pPr marL="0" marR="0" lvl="0" indent="0" algn="l" defTabSz="895392"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003963"/>
                  </a:solidFill>
                  <a:effectLst/>
                  <a:uLnTx/>
                  <a:uFillTx/>
                  <a:latin typeface="Segoe UI"/>
                  <a:ea typeface="Segoe UI" panose="020B0502040204020203" pitchFamily="34" charset="0"/>
                  <a:cs typeface="Segoe UI" panose="020B0502040204020203" pitchFamily="34" charset="0"/>
                </a:rPr>
                <a:t>Windows</a:t>
              </a:r>
            </a:p>
            <a:p>
              <a:pPr marL="0" marR="0" lvl="0" indent="0" algn="l" defTabSz="895392"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003963"/>
                  </a:solidFill>
                  <a:effectLst/>
                  <a:uLnTx/>
                  <a:uFillTx/>
                  <a:latin typeface="Segoe UI"/>
                  <a:ea typeface="Segoe UI" panose="020B0502040204020203" pitchFamily="34" charset="0"/>
                  <a:cs typeface="Segoe UI" panose="020B0502040204020203" pitchFamily="34" charset="0"/>
                </a:rPr>
                <a:t>Insider Preview Branch</a:t>
              </a:r>
            </a:p>
          </p:txBody>
        </p:sp>
        <p:sp>
          <p:nvSpPr>
            <p:cNvPr id="76" name="TextBox 75"/>
            <p:cNvSpPr txBox="1"/>
            <p:nvPr/>
          </p:nvSpPr>
          <p:spPr>
            <a:xfrm>
              <a:off x="2952685" y="2060976"/>
              <a:ext cx="828725" cy="166095"/>
            </a:xfrm>
            <a:prstGeom prst="rect">
              <a:avLst/>
            </a:prstGeom>
            <a:noFill/>
            <a:ln>
              <a:noFill/>
            </a:ln>
          </p:spPr>
          <p:txBody>
            <a:bodyPr wrap="none" lIns="0" tIns="0" rIns="0" bIns="0" rtlCol="0">
              <a:sp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1175" b="0" i="0" u="none" strike="noStrike" kern="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Several Million</a:t>
              </a:r>
            </a:p>
          </p:txBody>
        </p:sp>
      </p:grpSp>
      <p:grpSp>
        <p:nvGrpSpPr>
          <p:cNvPr id="5" name="Group 4"/>
          <p:cNvGrpSpPr/>
          <p:nvPr/>
        </p:nvGrpSpPr>
        <p:grpSpPr>
          <a:xfrm>
            <a:off x="409646" y="1628855"/>
            <a:ext cx="2970907" cy="3279663"/>
            <a:chOff x="417860" y="2091229"/>
            <a:chExt cx="3030480" cy="3345427"/>
          </a:xfrm>
        </p:grpSpPr>
        <p:grpSp>
          <p:nvGrpSpPr>
            <p:cNvPr id="12" name="Group 11"/>
            <p:cNvGrpSpPr/>
            <p:nvPr/>
          </p:nvGrpSpPr>
          <p:grpSpPr>
            <a:xfrm>
              <a:off x="866612" y="2091229"/>
              <a:ext cx="2581728" cy="2980308"/>
              <a:chOff x="778403" y="2060976"/>
              <a:chExt cx="2078987" cy="2980731"/>
            </a:xfrm>
          </p:grpSpPr>
          <p:sp>
            <p:nvSpPr>
              <p:cNvPr id="84" name="Freeform 83"/>
              <p:cNvSpPr/>
              <p:nvPr/>
            </p:nvSpPr>
            <p:spPr bwMode="auto">
              <a:xfrm>
                <a:off x="778403" y="2362007"/>
                <a:ext cx="2078987" cy="2679700"/>
              </a:xfrm>
              <a:custGeom>
                <a:avLst/>
                <a:gdLst>
                  <a:gd name="connsiteX0" fmla="*/ 0 w 2078987"/>
                  <a:gd name="connsiteY0" fmla="*/ 0 h 2679700"/>
                  <a:gd name="connsiteX1" fmla="*/ 1730495 w 2078987"/>
                  <a:gd name="connsiteY1" fmla="*/ 0 h 2679700"/>
                  <a:gd name="connsiteX2" fmla="*/ 1746322 w 2078987"/>
                  <a:gd name="connsiteY2" fmla="*/ 26052 h 2679700"/>
                  <a:gd name="connsiteX3" fmla="*/ 2078987 w 2078987"/>
                  <a:gd name="connsiteY3" fmla="*/ 1339850 h 2679700"/>
                  <a:gd name="connsiteX4" fmla="*/ 1746322 w 2078987"/>
                  <a:gd name="connsiteY4" fmla="*/ 2653649 h 2679700"/>
                  <a:gd name="connsiteX5" fmla="*/ 1730495 w 2078987"/>
                  <a:gd name="connsiteY5" fmla="*/ 2679700 h 2679700"/>
                  <a:gd name="connsiteX6" fmla="*/ 0 w 2078987"/>
                  <a:gd name="connsiteY6" fmla="*/ 2679700 h 267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987" h="2679700">
                    <a:moveTo>
                      <a:pt x="0" y="0"/>
                    </a:moveTo>
                    <a:lnTo>
                      <a:pt x="1730495" y="0"/>
                    </a:lnTo>
                    <a:lnTo>
                      <a:pt x="1746322" y="26052"/>
                    </a:lnTo>
                    <a:cubicBezTo>
                      <a:pt x="1958478" y="416597"/>
                      <a:pt x="2078987" y="864150"/>
                      <a:pt x="2078987" y="1339850"/>
                    </a:cubicBezTo>
                    <a:cubicBezTo>
                      <a:pt x="2078987" y="1815551"/>
                      <a:pt x="1958478" y="2263106"/>
                      <a:pt x="1746322" y="2653649"/>
                    </a:cubicBezTo>
                    <a:lnTo>
                      <a:pt x="1730495" y="2679700"/>
                    </a:lnTo>
                    <a:lnTo>
                      <a:pt x="0" y="2679700"/>
                    </a:lnTo>
                    <a:close/>
                  </a:path>
                </a:pathLst>
              </a:custGeom>
              <a:solidFill>
                <a:srgbClr val="DCEAF5"/>
              </a:solidFill>
              <a:ln w="1905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Rectangle 79"/>
              <p:cNvSpPr>
                <a:spLocks/>
              </p:cNvSpPr>
              <p:nvPr/>
            </p:nvSpPr>
            <p:spPr bwMode="auto">
              <a:xfrm>
                <a:off x="1727542" y="3473258"/>
                <a:ext cx="792707" cy="457200"/>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89630" tIns="0" rIns="0" bIns="0" numCol="1" spcCol="0" rtlCol="0" fromWordArt="0" anchor="ctr" anchorCtr="0" forceAA="0" compatLnSpc="1">
                <a:prstTxWarp prst="textNoShape">
                  <a:avLst/>
                </a:prstTxWarp>
                <a:noAutofit/>
              </a:bodyPr>
              <a:lstStyle/>
              <a:p>
                <a:pPr marL="0" marR="0" lvl="0" indent="0" algn="l" defTabSz="895392"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003963"/>
                    </a:solidFill>
                    <a:effectLst/>
                    <a:uLnTx/>
                    <a:uFillTx/>
                    <a:latin typeface="Segoe UI"/>
                    <a:ea typeface="Segoe UI" panose="020B0502040204020203" pitchFamily="34" charset="0"/>
                    <a:cs typeface="Segoe UI" panose="020B0502040204020203" pitchFamily="34" charset="0"/>
                  </a:rPr>
                  <a:t>Broad Microsoft Internal Validation</a:t>
                </a:r>
              </a:p>
            </p:txBody>
          </p:sp>
          <p:sp>
            <p:nvSpPr>
              <p:cNvPr id="47" name="TextBox 46"/>
              <p:cNvSpPr txBox="1"/>
              <p:nvPr/>
            </p:nvSpPr>
            <p:spPr>
              <a:xfrm>
                <a:off x="1338393" y="2060976"/>
                <a:ext cx="1145784" cy="166095"/>
              </a:xfrm>
              <a:prstGeom prst="rect">
                <a:avLst/>
              </a:prstGeom>
              <a:noFill/>
              <a:ln>
                <a:noFill/>
              </a:ln>
            </p:spPr>
            <p:txBody>
              <a:bodyPr wrap="square" lIns="0" tIns="0" rIns="0" bIns="0" rtlCol="0">
                <a:sp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1175" b="0" i="0" u="none" strike="noStrike" kern="0" cap="none" spc="0" normalizeH="0" baseline="0" noProof="0" dirty="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10’s of thousands</a:t>
                </a:r>
              </a:p>
            </p:txBody>
          </p:sp>
        </p:grpSp>
        <p:grpSp>
          <p:nvGrpSpPr>
            <p:cNvPr id="13" name="Group 12"/>
            <p:cNvGrpSpPr/>
            <p:nvPr/>
          </p:nvGrpSpPr>
          <p:grpSpPr>
            <a:xfrm>
              <a:off x="417860" y="2392217"/>
              <a:ext cx="1575644" cy="3044439"/>
              <a:chOff x="417037" y="2362007"/>
              <a:chExt cx="1268818" cy="3044871"/>
            </a:xfrm>
          </p:grpSpPr>
          <p:sp>
            <p:nvSpPr>
              <p:cNvPr id="83" name="Freeform 82"/>
              <p:cNvSpPr/>
              <p:nvPr/>
            </p:nvSpPr>
            <p:spPr bwMode="auto">
              <a:xfrm>
                <a:off x="502831" y="2362007"/>
                <a:ext cx="1183024" cy="2679700"/>
              </a:xfrm>
              <a:custGeom>
                <a:avLst/>
                <a:gdLst>
                  <a:gd name="connsiteX0" fmla="*/ 0 w 1183024"/>
                  <a:gd name="connsiteY0" fmla="*/ 0 h 2679700"/>
                  <a:gd name="connsiteX1" fmla="*/ 595700 w 1183024"/>
                  <a:gd name="connsiteY1" fmla="*/ 0 h 2679700"/>
                  <a:gd name="connsiteX2" fmla="*/ 644831 w 1183024"/>
                  <a:gd name="connsiteY2" fmla="*/ 40536 h 2679700"/>
                  <a:gd name="connsiteX3" fmla="*/ 1183024 w 1183024"/>
                  <a:gd name="connsiteY3" fmla="*/ 1339850 h 2679700"/>
                  <a:gd name="connsiteX4" fmla="*/ 644831 w 1183024"/>
                  <a:gd name="connsiteY4" fmla="*/ 2639166 h 2679700"/>
                  <a:gd name="connsiteX5" fmla="*/ 595700 w 1183024"/>
                  <a:gd name="connsiteY5" fmla="*/ 2679700 h 2679700"/>
                  <a:gd name="connsiteX6" fmla="*/ 0 w 1183024"/>
                  <a:gd name="connsiteY6" fmla="*/ 2679700 h 267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024" h="2679700">
                    <a:moveTo>
                      <a:pt x="0" y="0"/>
                    </a:moveTo>
                    <a:lnTo>
                      <a:pt x="595700" y="0"/>
                    </a:lnTo>
                    <a:lnTo>
                      <a:pt x="644831" y="40536"/>
                    </a:lnTo>
                    <a:cubicBezTo>
                      <a:pt x="977355" y="373060"/>
                      <a:pt x="1183024" y="832437"/>
                      <a:pt x="1183024" y="1339850"/>
                    </a:cubicBezTo>
                    <a:cubicBezTo>
                      <a:pt x="1183024" y="1847265"/>
                      <a:pt x="977355" y="2306642"/>
                      <a:pt x="644831" y="2639166"/>
                    </a:cubicBezTo>
                    <a:lnTo>
                      <a:pt x="595700" y="2679700"/>
                    </a:lnTo>
                    <a:lnTo>
                      <a:pt x="0" y="2679700"/>
                    </a:lnTo>
                    <a:close/>
                  </a:path>
                </a:pathLst>
              </a:custGeom>
              <a:solidFill>
                <a:srgbClr val="0072C6"/>
              </a:solidFill>
              <a:ln w="1905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Rectangle 81"/>
              <p:cNvSpPr>
                <a:spLocks/>
              </p:cNvSpPr>
              <p:nvPr/>
            </p:nvSpPr>
            <p:spPr bwMode="auto">
              <a:xfrm>
                <a:off x="485000" y="3473258"/>
                <a:ext cx="1188720" cy="457200"/>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89630" tIns="0" rIns="0" bIns="0" numCol="1" spcCol="0" rtlCol="0" fromWordArt="0" anchor="ctr" anchorCtr="0" forceAA="0" compatLnSpc="1">
                <a:prstTxWarp prst="textNoShape">
                  <a:avLst/>
                </a:prstTxWarp>
                <a:noAutofit/>
              </a:bodyPr>
              <a:lstStyle/>
              <a:p>
                <a:pPr marL="0" marR="0" lvl="0" indent="0" algn="l" defTabSz="895392"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Engineering Builds</a:t>
                </a:r>
              </a:p>
            </p:txBody>
          </p:sp>
          <p:sp>
            <p:nvSpPr>
              <p:cNvPr id="86" name="Rectangle 85"/>
              <p:cNvSpPr/>
              <p:nvPr/>
            </p:nvSpPr>
            <p:spPr>
              <a:xfrm>
                <a:off x="417037" y="5128172"/>
                <a:ext cx="1008906" cy="278706"/>
              </a:xfrm>
              <a:prstGeom prst="rect">
                <a:avLst/>
              </a:prstGeom>
              <a:ln>
                <a:noFill/>
              </a:ln>
            </p:spPr>
            <p:txBody>
              <a:bodyPr wrap="square" lIns="87820" tIns="43910" rIns="87820" bIns="43910">
                <a:spAutoFit/>
              </a:bodyPr>
              <a:lstStyle/>
              <a:p>
                <a:pPr marL="0" marR="0" lvl="0" indent="0" algn="ctr" defTabSz="896181" rtl="0" eaLnBrk="1" fontAlgn="auto" latinLnBrk="0" hangingPunct="1">
                  <a:lnSpc>
                    <a:spcPct val="100000"/>
                  </a:lnSpc>
                  <a:spcBef>
                    <a:spcPts val="0"/>
                  </a:spcBef>
                  <a:spcAft>
                    <a:spcPts val="0"/>
                  </a:spcAft>
                  <a:buClrTx/>
                  <a:buSzTx/>
                  <a:buFontTx/>
                  <a:buNone/>
                  <a:tabLst/>
                  <a:defRPr/>
                </a:pPr>
                <a:r>
                  <a:rPr kumimoji="0" lang="en-US" sz="1175" b="1" i="0" u="none" strike="noStrike" kern="0" cap="none" spc="0" normalizeH="0" baseline="0" noProof="0" dirty="0">
                    <a:ln>
                      <a:noFill/>
                    </a:ln>
                    <a:solidFill>
                      <a:srgbClr val="FFFFFF"/>
                    </a:solidFill>
                    <a:effectLst/>
                    <a:uLnTx/>
                    <a:uFillTx/>
                    <a:latin typeface="Segoe UI"/>
                    <a:ea typeface="+mn-ea"/>
                    <a:cs typeface="+mn-cs"/>
                  </a:rPr>
                  <a:t>Time</a:t>
                </a:r>
              </a:p>
            </p:txBody>
          </p:sp>
        </p:grpSp>
      </p:grpSp>
      <p:sp>
        <p:nvSpPr>
          <p:cNvPr id="51" name="Rectangle 50"/>
          <p:cNvSpPr/>
          <p:nvPr/>
        </p:nvSpPr>
        <p:spPr>
          <a:xfrm>
            <a:off x="409646" y="1563461"/>
            <a:ext cx="1228251" cy="273188"/>
          </a:xfrm>
          <a:prstGeom prst="rect">
            <a:avLst/>
          </a:prstGeom>
          <a:ln>
            <a:noFill/>
          </a:ln>
        </p:spPr>
        <p:txBody>
          <a:bodyPr wrap="square" lIns="87820" tIns="43910" rIns="87820" bIns="43910">
            <a:spAutoFit/>
          </a:bodyPr>
          <a:lstStyle/>
          <a:p>
            <a:pPr marL="0" marR="0" lvl="0" indent="0" algn="ctr" defTabSz="896181" rtl="0" eaLnBrk="1" fontAlgn="auto" latinLnBrk="0" hangingPunct="1">
              <a:lnSpc>
                <a:spcPct val="100000"/>
              </a:lnSpc>
              <a:spcBef>
                <a:spcPts val="0"/>
              </a:spcBef>
              <a:spcAft>
                <a:spcPts val="0"/>
              </a:spcAft>
              <a:buClrTx/>
              <a:buSzTx/>
              <a:buFontTx/>
              <a:buNone/>
              <a:tabLst/>
              <a:defRPr/>
            </a:pPr>
            <a:r>
              <a:rPr kumimoji="0" lang="en-US" sz="1175" b="1" i="0" u="none" strike="noStrike" kern="0" cap="none" spc="0" normalizeH="0" baseline="0" noProof="0" dirty="0">
                <a:ln>
                  <a:noFill/>
                </a:ln>
                <a:solidFill>
                  <a:srgbClr val="FFFFFF"/>
                </a:solidFill>
                <a:effectLst/>
                <a:uLnTx/>
                <a:uFillTx/>
                <a:latin typeface="Segoe UI"/>
                <a:ea typeface="+mn-ea"/>
                <a:cs typeface="+mn-cs"/>
              </a:rPr>
              <a:t>Users</a:t>
            </a:r>
          </a:p>
        </p:txBody>
      </p:sp>
      <p:grpSp>
        <p:nvGrpSpPr>
          <p:cNvPr id="8" name="Group 7"/>
          <p:cNvGrpSpPr/>
          <p:nvPr/>
        </p:nvGrpSpPr>
        <p:grpSpPr>
          <a:xfrm>
            <a:off x="7900298" y="1863983"/>
            <a:ext cx="3326072" cy="2689274"/>
            <a:chOff x="8058714" y="2331072"/>
            <a:chExt cx="3392767" cy="2743200"/>
          </a:xfrm>
        </p:grpSpPr>
        <p:sp>
          <p:nvSpPr>
            <p:cNvPr id="63" name="Arc 62"/>
            <p:cNvSpPr/>
            <p:nvPr/>
          </p:nvSpPr>
          <p:spPr>
            <a:xfrm>
              <a:off x="8253965" y="2331072"/>
              <a:ext cx="743791" cy="2743200"/>
            </a:xfrm>
            <a:prstGeom prst="arc">
              <a:avLst>
                <a:gd name="adj1" fmla="val 16499298"/>
                <a:gd name="adj2" fmla="val 5112261"/>
              </a:avLst>
            </a:prstGeom>
            <a:ln>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4" name="Arc 63"/>
            <p:cNvSpPr/>
            <p:nvPr/>
          </p:nvSpPr>
          <p:spPr>
            <a:xfrm>
              <a:off x="9112407" y="2331072"/>
              <a:ext cx="743791" cy="2743200"/>
            </a:xfrm>
            <a:prstGeom prst="arc">
              <a:avLst>
                <a:gd name="adj1" fmla="val 16499298"/>
                <a:gd name="adj2" fmla="val 5112261"/>
              </a:avLst>
            </a:prstGeom>
            <a:ln>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65" name="Arc 64"/>
            <p:cNvSpPr/>
            <p:nvPr/>
          </p:nvSpPr>
          <p:spPr>
            <a:xfrm>
              <a:off x="9970849" y="2331072"/>
              <a:ext cx="743791" cy="2743200"/>
            </a:xfrm>
            <a:prstGeom prst="arc">
              <a:avLst>
                <a:gd name="adj1" fmla="val 16499298"/>
                <a:gd name="adj2" fmla="val 5112261"/>
              </a:avLst>
            </a:prstGeom>
            <a:ln>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0" name="Rectangle 69"/>
            <p:cNvSpPr/>
            <p:nvPr/>
          </p:nvSpPr>
          <p:spPr>
            <a:xfrm>
              <a:off x="8058714" y="4439172"/>
              <a:ext cx="794977" cy="373795"/>
            </a:xfrm>
            <a:prstGeom prst="rect">
              <a:avLst/>
            </a:prstGeom>
          </p:spPr>
          <p:txBody>
            <a:bodyPr wrap="square" lIns="0" tIns="0" rIns="0" bIns="0">
              <a:sp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882" b="1" i="0" u="none" strike="noStrike" kern="0" cap="none" spc="0" normalizeH="0" baseline="0" noProof="0" dirty="0">
                  <a:ln>
                    <a:noFill/>
                  </a:ln>
                  <a:solidFill>
                    <a:srgbClr val="0072C6">
                      <a:lumMod val="50000"/>
                    </a:srgbClr>
                  </a:solidFill>
                  <a:effectLst/>
                  <a:uLnTx/>
                  <a:uFillTx/>
                  <a:latin typeface="Segoe UI" panose="020B0502040204020203" pitchFamily="34" charset="0"/>
                  <a:ea typeface="Segoe UI" panose="020B0502040204020203" pitchFamily="34" charset="0"/>
                  <a:cs typeface="Segoe UI" panose="020B0502040204020203" pitchFamily="34" charset="0"/>
                </a:rPr>
                <a:t>Contoso Internal Ring 1</a:t>
              </a:r>
            </a:p>
          </p:txBody>
        </p:sp>
        <p:sp>
          <p:nvSpPr>
            <p:cNvPr id="71" name="Rectangle 70"/>
            <p:cNvSpPr/>
            <p:nvPr/>
          </p:nvSpPr>
          <p:spPr>
            <a:xfrm>
              <a:off x="8948279" y="4439172"/>
              <a:ext cx="794977" cy="373795"/>
            </a:xfrm>
            <a:prstGeom prst="rect">
              <a:avLst/>
            </a:prstGeom>
          </p:spPr>
          <p:txBody>
            <a:bodyPr wrap="square" lIns="0" tIns="0" rIns="0" bIns="0">
              <a:sp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882" b="1" i="0" u="none" strike="noStrike" kern="0" cap="none" spc="0" normalizeH="0" baseline="0" noProof="0" dirty="0">
                  <a:ln>
                    <a:noFill/>
                  </a:ln>
                  <a:solidFill>
                    <a:srgbClr val="0072C6">
                      <a:lumMod val="50000"/>
                    </a:srgbClr>
                  </a:solidFill>
                  <a:effectLst/>
                  <a:uLnTx/>
                  <a:uFillTx/>
                  <a:latin typeface="Segoe UI" panose="020B0502040204020203" pitchFamily="34" charset="0"/>
                  <a:ea typeface="Segoe UI" panose="020B0502040204020203" pitchFamily="34" charset="0"/>
                  <a:cs typeface="Segoe UI" panose="020B0502040204020203" pitchFamily="34" charset="0"/>
                </a:rPr>
                <a:t>Contoso Internal Ring 2</a:t>
              </a:r>
            </a:p>
          </p:txBody>
        </p:sp>
        <p:sp>
          <p:nvSpPr>
            <p:cNvPr id="72" name="Rectangle 71"/>
            <p:cNvSpPr/>
            <p:nvPr/>
          </p:nvSpPr>
          <p:spPr>
            <a:xfrm>
              <a:off x="9807094" y="4439172"/>
              <a:ext cx="794977" cy="373795"/>
            </a:xfrm>
            <a:prstGeom prst="rect">
              <a:avLst/>
            </a:prstGeom>
          </p:spPr>
          <p:txBody>
            <a:bodyPr wrap="square" lIns="0" tIns="0" rIns="0" bIns="0">
              <a:sp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882" b="1" i="0" u="none" strike="noStrike" kern="0" cap="none" spc="0" normalizeH="0" baseline="0" noProof="0" dirty="0">
                  <a:ln>
                    <a:noFill/>
                  </a:ln>
                  <a:solidFill>
                    <a:srgbClr val="0072C6">
                      <a:lumMod val="50000"/>
                    </a:srgbClr>
                  </a:solidFill>
                  <a:effectLst/>
                  <a:uLnTx/>
                  <a:uFillTx/>
                  <a:latin typeface="Segoe UI" panose="020B0502040204020203" pitchFamily="34" charset="0"/>
                  <a:ea typeface="Segoe UI" panose="020B0502040204020203" pitchFamily="34" charset="0"/>
                  <a:cs typeface="Segoe UI" panose="020B0502040204020203" pitchFamily="34" charset="0"/>
                </a:rPr>
                <a:t>Contoso Internal Ring 3</a:t>
              </a:r>
            </a:p>
          </p:txBody>
        </p:sp>
        <p:sp>
          <p:nvSpPr>
            <p:cNvPr id="74" name="Rectangle 73"/>
            <p:cNvSpPr/>
            <p:nvPr/>
          </p:nvSpPr>
          <p:spPr>
            <a:xfrm>
              <a:off x="10656504" y="4439172"/>
              <a:ext cx="794977" cy="373795"/>
            </a:xfrm>
            <a:prstGeom prst="rect">
              <a:avLst/>
            </a:prstGeom>
          </p:spPr>
          <p:txBody>
            <a:bodyPr wrap="square" lIns="0" tIns="0" rIns="0" bIns="0">
              <a:sp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882" b="1" i="0" u="none" strike="noStrike" kern="0" cap="none" spc="0" normalizeH="0" baseline="0" noProof="0" dirty="0">
                  <a:ln>
                    <a:noFill/>
                  </a:ln>
                  <a:solidFill>
                    <a:srgbClr val="0072C6">
                      <a:lumMod val="50000"/>
                    </a:srgbClr>
                  </a:solidFill>
                  <a:effectLst/>
                  <a:uLnTx/>
                  <a:uFillTx/>
                  <a:latin typeface="Segoe UI" panose="020B0502040204020203" pitchFamily="34" charset="0"/>
                  <a:ea typeface="Segoe UI" panose="020B0502040204020203" pitchFamily="34" charset="0"/>
                  <a:cs typeface="Segoe UI" panose="020B0502040204020203" pitchFamily="34" charset="0"/>
                </a:rPr>
                <a:t>Contoso Internal Ring 4</a:t>
              </a:r>
            </a:p>
          </p:txBody>
        </p:sp>
      </p:grpSp>
      <p:cxnSp>
        <p:nvCxnSpPr>
          <p:cNvPr id="85" name="Straight Arrow Connector 84"/>
          <p:cNvCxnSpPr/>
          <p:nvPr/>
        </p:nvCxnSpPr>
        <p:spPr>
          <a:xfrm>
            <a:off x="493742" y="4525678"/>
            <a:ext cx="11114091" cy="0"/>
          </a:xfrm>
          <a:prstGeom prst="straightConnector1">
            <a:avLst/>
          </a:prstGeom>
          <a:noFill/>
          <a:ln w="76200" cap="flat" cmpd="sng" algn="ctr">
            <a:solidFill>
              <a:srgbClr val="FFFFFF"/>
            </a:solidFill>
            <a:prstDash val="solid"/>
            <a:headEnd type="none" w="med" len="med"/>
            <a:tailEnd type="triangle" w="med" len="med"/>
          </a:ln>
          <a:effectLst/>
        </p:spPr>
      </p:cxnSp>
      <p:cxnSp>
        <p:nvCxnSpPr>
          <p:cNvPr id="56" name="Straight Arrow Connector 55"/>
          <p:cNvCxnSpPr/>
          <p:nvPr/>
        </p:nvCxnSpPr>
        <p:spPr>
          <a:xfrm>
            <a:off x="493742" y="1911477"/>
            <a:ext cx="11114091" cy="0"/>
          </a:xfrm>
          <a:prstGeom prst="straightConnector1">
            <a:avLst/>
          </a:prstGeom>
          <a:noFill/>
          <a:ln w="76200" cap="flat" cmpd="sng" algn="ctr">
            <a:solidFill>
              <a:srgbClr val="FFFFFF"/>
            </a:solidFill>
            <a:prstDash val="solid"/>
            <a:headEnd type="none" w="med" len="med"/>
            <a:tailEnd type="triangle" w="med" len="med"/>
          </a:ln>
          <a:effectLst/>
        </p:spPr>
      </p:cxnSp>
      <p:sp>
        <p:nvSpPr>
          <p:cNvPr id="36" name="Title 3"/>
          <p:cNvSpPr txBox="1">
            <a:spLocks/>
          </p:cNvSpPr>
          <p:nvPr/>
        </p:nvSpPr>
        <p:spPr>
          <a:xfrm>
            <a:off x="409647" y="383708"/>
            <a:ext cx="11655078"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36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3921" b="1" i="0" u="none" strike="noStrike" kern="1200" cap="none" spc="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rPr>
              <a:t>Market Driven Quality: External and Internal</a:t>
            </a:r>
          </a:p>
        </p:txBody>
      </p:sp>
      <p:sp>
        <p:nvSpPr>
          <p:cNvPr id="39" name="Rectangle 38"/>
          <p:cNvSpPr>
            <a:spLocks/>
          </p:cNvSpPr>
          <p:nvPr/>
        </p:nvSpPr>
        <p:spPr bwMode="auto">
          <a:xfrm>
            <a:off x="8200541" y="3013177"/>
            <a:ext cx="2880268" cy="448149"/>
          </a:xfrm>
          <a:prstGeom prst="rect">
            <a:avLst/>
          </a:prstGeom>
          <a:solidFill>
            <a:schemeClr val="tx1">
              <a:alpha val="79000"/>
            </a:schemeClr>
          </a:solidFill>
          <a:ln w="0" cap="flat" cmpd="sng" algn="ctr">
            <a:noFill/>
            <a:prstDash val="solid"/>
            <a:headEnd type="none" w="med" len="med"/>
            <a:tailEnd type="none" w="med" len="med"/>
          </a:ln>
          <a:effectLst/>
        </p:spPr>
        <p:txBody>
          <a:bodyPr rot="0" spcFirstLastPara="0" vertOverflow="overflow" horzOverflow="overflow" vert="horz" wrap="square" lIns="89630" tIns="0" rIns="0" bIns="0" numCol="1" spcCol="0" rtlCol="0" fromWordArt="0" anchor="ctr" anchorCtr="0" forceAA="0" compatLnSpc="1">
            <a:prstTxWarp prst="textNoShape">
              <a:avLst/>
            </a:prstTxWarp>
            <a:noAutofit/>
          </a:bodyPr>
          <a:lstStyle/>
          <a:p>
            <a:pPr marL="0" marR="0" lvl="0" indent="0" algn="ctr" defTabSz="895392" rtl="0" eaLnBrk="1" fontAlgn="base" latinLnBrk="0" hangingPunct="1">
              <a:lnSpc>
                <a:spcPct val="90000"/>
              </a:lnSpc>
              <a:spcBef>
                <a:spcPct val="0"/>
              </a:spcBef>
              <a:spcAft>
                <a:spcPct val="0"/>
              </a:spcAft>
              <a:buClrTx/>
              <a:buSzTx/>
              <a:buFontTx/>
              <a:buNone/>
              <a:tabLst/>
              <a:defRPr/>
            </a:pPr>
            <a:r>
              <a:rPr kumimoji="0" lang="en-US" sz="1371" b="1" i="0" u="none" strike="noStrike" kern="0" cap="none" spc="0" normalizeH="0" baseline="0" noProof="0" dirty="0">
                <a:ln>
                  <a:noFill/>
                </a:ln>
                <a:solidFill>
                  <a:srgbClr val="003963"/>
                </a:solidFill>
                <a:effectLst/>
                <a:uLnTx/>
                <a:uFillTx/>
                <a:latin typeface="Segoe UI"/>
                <a:ea typeface="Segoe UI" panose="020B0502040204020203" pitchFamily="34" charset="0"/>
                <a:cs typeface="Segoe UI" panose="020B0502040204020203" pitchFamily="34" charset="0"/>
              </a:rPr>
              <a:t>Current Branch for Business</a:t>
            </a:r>
          </a:p>
        </p:txBody>
      </p:sp>
      <p:sp>
        <p:nvSpPr>
          <p:cNvPr id="41" name="Rectangle 40"/>
          <p:cNvSpPr/>
          <p:nvPr/>
        </p:nvSpPr>
        <p:spPr bwMode="auto">
          <a:xfrm>
            <a:off x="1" y="5540689"/>
            <a:ext cx="12192000" cy="1316825"/>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2" name="Group 51"/>
          <p:cNvGrpSpPr/>
          <p:nvPr/>
        </p:nvGrpSpPr>
        <p:grpSpPr>
          <a:xfrm>
            <a:off x="9096593" y="6027488"/>
            <a:ext cx="2591502" cy="311383"/>
            <a:chOff x="9652483" y="6147855"/>
            <a:chExt cx="2643467" cy="317627"/>
          </a:xfrm>
        </p:grpSpPr>
        <p:sp>
          <p:nvSpPr>
            <p:cNvPr id="53" name="Freeform 52"/>
            <p:cNvSpPr>
              <a:spLocks noChangeAspect="1"/>
            </p:cNvSpPr>
            <p:nvPr/>
          </p:nvSpPr>
          <p:spPr bwMode="black">
            <a:xfrm flipH="1">
              <a:off x="11801236" y="6147855"/>
              <a:ext cx="494714" cy="317627"/>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rgbClr val="0078D7"/>
            </a:solidFill>
            <a:ln>
              <a:noFill/>
            </a:ln>
          </p:spPr>
          <p:txBody>
            <a:bodyPr vert="horz" wrap="square" lIns="89608" tIns="44805" rIns="89608" bIns="44805" numCol="1" anchor="t" anchorCtr="0" compatLnSpc="1">
              <a:prstTxWarp prst="textNoShape">
                <a:avLst/>
              </a:prstTxWarp>
              <a:noAutofit/>
            </a:bodyPr>
            <a:lstStyle/>
            <a:p>
              <a:pPr marL="0" marR="0" lvl="0" indent="0" algn="l" defTabSz="914009"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dirty="0">
                <a:ln>
                  <a:noFill/>
                </a:ln>
                <a:solidFill>
                  <a:srgbClr val="505050"/>
                </a:solidFill>
                <a:effectLst/>
                <a:uLnTx/>
                <a:uFillTx/>
                <a:latin typeface="Segoe UI"/>
                <a:ea typeface="+mn-ea"/>
                <a:cs typeface="+mn-cs"/>
              </a:endParaRPr>
            </a:p>
          </p:txBody>
        </p:sp>
        <p:sp>
          <p:nvSpPr>
            <p:cNvPr id="54" name="TextBox 53"/>
            <p:cNvSpPr txBox="1"/>
            <p:nvPr/>
          </p:nvSpPr>
          <p:spPr>
            <a:xfrm>
              <a:off x="9652483" y="6214321"/>
              <a:ext cx="2156184" cy="193899"/>
            </a:xfrm>
            <a:prstGeom prst="rect">
              <a:avLst/>
            </a:prstGeom>
            <a:noFill/>
          </p:spPr>
          <p:txBody>
            <a:bodyPr wrap="square" lIns="0" tIns="0" rIns="89642" bIns="0" rtlCol="0">
              <a:spAutoFit/>
            </a:bodyPr>
            <a:lstStyle/>
            <a:p>
              <a:pPr marL="0" marR="0" lvl="0" indent="0" algn="r" defTabSz="914026" rtl="0" eaLnBrk="1" fontAlgn="auto" latinLnBrk="0" hangingPunct="1">
                <a:lnSpc>
                  <a:spcPct val="90000"/>
                </a:lnSpc>
                <a:spcBef>
                  <a:spcPts val="600"/>
                </a:spcBef>
                <a:spcAft>
                  <a:spcPts val="0"/>
                </a:spcAft>
                <a:buClrTx/>
                <a:buSzTx/>
                <a:buFontTx/>
                <a:buNone/>
                <a:tabLst/>
                <a:defRPr/>
              </a:pPr>
              <a:r>
                <a:rPr kumimoji="0" lang="en-US" sz="1372" b="1" i="0" u="none" strike="noStrike" kern="1200" cap="none" spc="0" normalizeH="0" baseline="0" noProof="0" dirty="0">
                  <a:ln>
                    <a:noFill/>
                  </a:ln>
                  <a:solidFill>
                    <a:srgbClr val="0078D7"/>
                  </a:solidFill>
                  <a:effectLst/>
                  <a:uLnTx/>
                  <a:uFillTx/>
                  <a:latin typeface="Segoe UI"/>
                  <a:ea typeface="+mn-ea"/>
                  <a:cs typeface="+mn-cs"/>
                </a:rPr>
                <a:t>Device protection</a:t>
              </a:r>
            </a:p>
          </p:txBody>
        </p:sp>
      </p:grpSp>
      <p:sp>
        <p:nvSpPr>
          <p:cNvPr id="42" name="TextBox 41"/>
          <p:cNvSpPr txBox="1"/>
          <p:nvPr/>
        </p:nvSpPr>
        <p:spPr>
          <a:xfrm>
            <a:off x="10503424" y="6491785"/>
            <a:ext cx="1688576" cy="369332"/>
          </a:xfrm>
          <a:prstGeom prst="rect">
            <a:avLst/>
          </a:prstGeom>
          <a:solidFill>
            <a:schemeClr val="tx1"/>
          </a:solidFill>
        </p:spPr>
        <p:txBody>
          <a:bodyPr wrap="square" rtlCol="0">
            <a:spAutoFit/>
          </a:bodyPr>
          <a:lstStyle/>
          <a:p>
            <a:r>
              <a:rPr lang="en-US" dirty="0">
                <a:solidFill>
                  <a:schemeClr val="bg2"/>
                </a:solidFill>
              </a:rPr>
              <a:t>@ITProGuru</a:t>
            </a:r>
          </a:p>
        </p:txBody>
      </p:sp>
    </p:spTree>
    <p:extLst>
      <p:ext uri="{BB962C8B-B14F-4D97-AF65-F5344CB8AC3E}">
        <p14:creationId xmlns:p14="http://schemas.microsoft.com/office/powerpoint/2010/main" val="260062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275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par>
                                <p:cTn id="20" presetID="10" presetClass="entr" presetSubtype="0" fill="hold" grpId="0" nodeType="withEffect">
                                  <p:stCondLst>
                                    <p:cond delay="5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par>
                          <p:cTn id="23" fill="hold">
                            <p:stCondLst>
                              <p:cond delay="3800"/>
                            </p:stCondLst>
                            <p:childTnLst>
                              <p:par>
                                <p:cTn id="24" presetID="22" presetClass="entr" presetSubtype="8" fill="hold" nodeType="after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p:cNvSpPr>
            <a:spLocks noGrp="1"/>
          </p:cNvSpPr>
          <p:nvPr>
            <p:ph type="title"/>
          </p:nvPr>
        </p:nvSpPr>
        <p:spPr/>
        <p:txBody>
          <a:bodyPr/>
          <a:lstStyle/>
          <a:p>
            <a:r>
              <a:rPr lang="en-US" sz="7058" spc="-294" dirty="0"/>
              <a:t>Next steps</a:t>
            </a:r>
          </a:p>
        </p:txBody>
      </p:sp>
      <p:sp>
        <p:nvSpPr>
          <p:cNvPr id="5" name="Text Placeholder 4"/>
          <p:cNvSpPr>
            <a:spLocks noGrp="1"/>
          </p:cNvSpPr>
          <p:nvPr>
            <p:ph type="body" sz="quarter" idx="10"/>
          </p:nvPr>
        </p:nvSpPr>
        <p:spPr>
          <a:xfrm>
            <a:off x="5976090" y="3411414"/>
            <a:ext cx="5536979" cy="3218583"/>
          </a:xfrm>
        </p:spPr>
        <p:txBody>
          <a:bodyPr/>
          <a:lstStyle/>
          <a:p>
            <a:pPr>
              <a:spcAft>
                <a:spcPts val="588"/>
              </a:spcAft>
            </a:pPr>
            <a:r>
              <a:rPr lang="en-US" sz="2353" dirty="0">
                <a:solidFill>
                  <a:srgbClr val="0078D7"/>
                </a:solidFill>
              </a:rPr>
              <a:t>Download the Windows 10 Tech Preview</a:t>
            </a:r>
          </a:p>
          <a:p>
            <a:pPr marL="227209" indent="-227209">
              <a:spcAft>
                <a:spcPts val="588"/>
              </a:spcAft>
              <a:buFont typeface="Arial" panose="020B0604020202020204" pitchFamily="34" charset="0"/>
              <a:buChar char="•"/>
            </a:pPr>
            <a:r>
              <a:rPr lang="en-US" sz="1961" dirty="0">
                <a:solidFill>
                  <a:srgbClr val="0078D7"/>
                </a:solidFill>
              </a:rPr>
              <a:t>Test in place upgrade in your lab</a:t>
            </a:r>
          </a:p>
          <a:p>
            <a:pPr marL="227209" indent="-227209">
              <a:spcAft>
                <a:spcPts val="2941"/>
              </a:spcAft>
              <a:buFont typeface="Arial" panose="020B0604020202020204" pitchFamily="34" charset="0"/>
              <a:buChar char="•"/>
            </a:pPr>
            <a:r>
              <a:rPr lang="en-US" sz="1961" dirty="0">
                <a:solidFill>
                  <a:srgbClr val="0078D7"/>
                </a:solidFill>
              </a:rPr>
              <a:t>Test your LOB apps for compatibility</a:t>
            </a:r>
            <a:endParaRPr lang="en-US" dirty="0">
              <a:solidFill>
                <a:srgbClr val="0078D7"/>
              </a:solidFill>
            </a:endParaRPr>
          </a:p>
          <a:p>
            <a:pPr lvl="0"/>
            <a:r>
              <a:rPr lang="en-US" sz="2353" dirty="0">
                <a:solidFill>
                  <a:srgbClr val="0078D7"/>
                </a:solidFill>
              </a:rPr>
              <a:t>Sign up for the Windows Insider Program</a:t>
            </a:r>
          </a:p>
          <a:p>
            <a:pPr lvl="0"/>
            <a:r>
              <a:rPr lang="en-US" sz="2353" dirty="0">
                <a:solidFill>
                  <a:srgbClr val="0078D7"/>
                </a:solidFill>
              </a:rPr>
              <a:t>BUILD</a:t>
            </a:r>
          </a:p>
          <a:p>
            <a:pPr lvl="0"/>
            <a:r>
              <a:rPr lang="en-US" sz="2353" dirty="0">
                <a:solidFill>
                  <a:srgbClr val="0078D7"/>
                </a:solidFill>
              </a:rPr>
              <a:t>Ignite</a:t>
            </a:r>
          </a:p>
          <a:p>
            <a:pPr lvl="0"/>
            <a:endParaRPr lang="en-US" dirty="0">
              <a:solidFill>
                <a:srgbClr val="0078D7"/>
              </a:solidFill>
            </a:endParaRPr>
          </a:p>
        </p:txBody>
      </p:sp>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109601" y="2727955"/>
              <a:ext cx="4976675" cy="3763830"/>
            </p14:xfrm>
          </p:contentPart>
        </mc:Choice>
        <mc:Fallback>
          <p:pic>
            <p:nvPicPr>
              <p:cNvPr id="2" name="Ink 1"/>
              <p:cNvPicPr/>
              <p:nvPr/>
            </p:nvPicPr>
            <p:blipFill>
              <a:blip r:embed="rId4"/>
              <a:stretch>
                <a:fillRect/>
              </a:stretch>
            </p:blipFill>
            <p:spPr>
              <a:xfrm>
                <a:off x="6100961" y="2723275"/>
                <a:ext cx="4994315" cy="3776790"/>
              </a:xfrm>
              <a:prstGeom prst="rect">
                <a:avLst/>
              </a:prstGeom>
            </p:spPr>
          </p:pic>
        </mc:Fallback>
      </mc:AlternateContent>
      <p:sp>
        <p:nvSpPr>
          <p:cNvPr id="6" name="TextBox 5"/>
          <p:cNvSpPr txBox="1"/>
          <p:nvPr/>
        </p:nvSpPr>
        <p:spPr>
          <a:xfrm>
            <a:off x="10503424" y="6491785"/>
            <a:ext cx="1688576" cy="369332"/>
          </a:xfrm>
          <a:prstGeom prst="rect">
            <a:avLst/>
          </a:prstGeom>
          <a:solidFill>
            <a:schemeClr val="tx1"/>
          </a:solidFill>
        </p:spPr>
        <p:txBody>
          <a:bodyPr wrap="square" rtlCol="0">
            <a:spAutoFit/>
          </a:bodyPr>
          <a:lstStyle/>
          <a:p>
            <a:r>
              <a:rPr lang="en-US" dirty="0">
                <a:solidFill>
                  <a:schemeClr val="bg2"/>
                </a:solidFill>
              </a:rPr>
              <a:t>@ITProGuru</a:t>
            </a:r>
          </a:p>
        </p:txBody>
      </p:sp>
    </p:spTree>
    <p:extLst>
      <p:ext uri="{BB962C8B-B14F-4D97-AF65-F5344CB8AC3E}">
        <p14:creationId xmlns:p14="http://schemas.microsoft.com/office/powerpoint/2010/main" val="412430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57719" y="108147"/>
            <a:ext cx="11651870" cy="1795962"/>
          </a:xfrm>
        </p:spPr>
        <p:txBody>
          <a:bodyPr>
            <a:normAutofit/>
          </a:bodyPr>
          <a:lstStyle/>
          <a:p>
            <a:r>
              <a:rPr lang="en-US" sz="6000" dirty="0">
                <a:solidFill>
                  <a:schemeClr val="bg1"/>
                </a:solidFill>
              </a:rPr>
              <a:t>Questions… Answered at Events</a:t>
            </a:r>
            <a:endParaRPr lang="en-US" sz="4800" dirty="0">
              <a:solidFill>
                <a:schemeClr val="bg1"/>
              </a:solidFill>
            </a:endParaRPr>
          </a:p>
        </p:txBody>
      </p:sp>
      <p:sp>
        <p:nvSpPr>
          <p:cNvPr id="7" name="TextBox 6"/>
          <p:cNvSpPr txBox="1"/>
          <p:nvPr/>
        </p:nvSpPr>
        <p:spPr>
          <a:xfrm>
            <a:off x="549806" y="3388928"/>
            <a:ext cx="1789540" cy="3604985"/>
          </a:xfrm>
          <a:prstGeom prst="rect">
            <a:avLst/>
          </a:prstGeom>
          <a:noFill/>
        </p:spPr>
        <p:txBody>
          <a:bodyPr wrap="none" lIns="182854" tIns="146284" rIns="182854" bIns="146284" rtlCol="0">
            <a:spAutoFit/>
          </a:bodyPr>
          <a:lstStyle/>
          <a:p>
            <a:pPr>
              <a:lnSpc>
                <a:spcPct val="90000"/>
              </a:lnSpc>
              <a:spcAft>
                <a:spcPts val="600"/>
              </a:spcAft>
            </a:pPr>
            <a:r>
              <a:rPr lang="en-US" sz="23896" dirty="0">
                <a:solidFill>
                  <a:schemeClr val="bg1"/>
                </a:solidFill>
              </a:rPr>
              <a:t>?</a:t>
            </a:r>
          </a:p>
        </p:txBody>
      </p:sp>
      <p:sp>
        <p:nvSpPr>
          <p:cNvPr id="8" name="TextBox 7"/>
          <p:cNvSpPr txBox="1"/>
          <p:nvPr/>
        </p:nvSpPr>
        <p:spPr>
          <a:xfrm>
            <a:off x="8194843" y="467015"/>
            <a:ext cx="2413109" cy="5058973"/>
          </a:xfrm>
          <a:prstGeom prst="rect">
            <a:avLst/>
          </a:prstGeom>
          <a:noFill/>
        </p:spPr>
        <p:txBody>
          <a:bodyPr wrap="none" lIns="182854" tIns="146284" rIns="182854" bIns="146284" rtlCol="0">
            <a:spAutoFit/>
          </a:bodyPr>
          <a:lstStyle/>
          <a:p>
            <a:pPr>
              <a:lnSpc>
                <a:spcPct val="90000"/>
              </a:lnSpc>
              <a:spcAft>
                <a:spcPts val="600"/>
              </a:spcAft>
            </a:pPr>
            <a:r>
              <a:rPr lang="en-US" sz="34394" dirty="0">
                <a:solidFill>
                  <a:schemeClr val="bg1"/>
                </a:solidFill>
              </a:rPr>
              <a:t>?</a:t>
            </a:r>
          </a:p>
        </p:txBody>
      </p:sp>
      <p:sp>
        <p:nvSpPr>
          <p:cNvPr id="9" name="TextBox 8"/>
          <p:cNvSpPr txBox="1"/>
          <p:nvPr/>
        </p:nvSpPr>
        <p:spPr>
          <a:xfrm>
            <a:off x="6509664" y="2516118"/>
            <a:ext cx="1789540" cy="3604985"/>
          </a:xfrm>
          <a:prstGeom prst="rect">
            <a:avLst/>
          </a:prstGeom>
          <a:noFill/>
        </p:spPr>
        <p:txBody>
          <a:bodyPr wrap="none" lIns="182854" tIns="146284" rIns="182854" bIns="146284" rtlCol="0">
            <a:spAutoFit/>
          </a:bodyPr>
          <a:lstStyle/>
          <a:p>
            <a:pPr>
              <a:lnSpc>
                <a:spcPct val="90000"/>
              </a:lnSpc>
              <a:spcAft>
                <a:spcPts val="600"/>
              </a:spcAft>
            </a:pPr>
            <a:r>
              <a:rPr lang="en-US" sz="23896" dirty="0">
                <a:solidFill>
                  <a:schemeClr val="bg1"/>
                </a:solidFill>
              </a:rPr>
              <a:t>?</a:t>
            </a:r>
          </a:p>
        </p:txBody>
      </p:sp>
      <p:sp>
        <p:nvSpPr>
          <p:cNvPr id="10" name="TextBox 9"/>
          <p:cNvSpPr txBox="1"/>
          <p:nvPr/>
        </p:nvSpPr>
        <p:spPr>
          <a:xfrm>
            <a:off x="885660" y="1303028"/>
            <a:ext cx="1178682" cy="2244527"/>
          </a:xfrm>
          <a:prstGeom prst="rect">
            <a:avLst/>
          </a:prstGeom>
          <a:noFill/>
        </p:spPr>
        <p:txBody>
          <a:bodyPr wrap="none" lIns="182854" tIns="146284" rIns="182854" bIns="146284" rtlCol="0">
            <a:spAutoFit/>
          </a:bodyPr>
          <a:lstStyle/>
          <a:p>
            <a:pPr>
              <a:lnSpc>
                <a:spcPct val="90000"/>
              </a:lnSpc>
              <a:spcAft>
                <a:spcPts val="600"/>
              </a:spcAft>
            </a:pPr>
            <a:r>
              <a:rPr lang="en-US" sz="13798" dirty="0">
                <a:solidFill>
                  <a:schemeClr val="bg1"/>
                </a:solidFill>
              </a:rPr>
              <a:t>?</a:t>
            </a:r>
          </a:p>
        </p:txBody>
      </p:sp>
      <p:sp>
        <p:nvSpPr>
          <p:cNvPr id="11" name="TextBox 10"/>
          <p:cNvSpPr txBox="1"/>
          <p:nvPr/>
        </p:nvSpPr>
        <p:spPr>
          <a:xfrm>
            <a:off x="4114238" y="2916611"/>
            <a:ext cx="1178682" cy="2244527"/>
          </a:xfrm>
          <a:prstGeom prst="rect">
            <a:avLst/>
          </a:prstGeom>
          <a:noFill/>
        </p:spPr>
        <p:txBody>
          <a:bodyPr wrap="none" lIns="182854" tIns="146284" rIns="182854" bIns="146284" rtlCol="0">
            <a:spAutoFit/>
          </a:bodyPr>
          <a:lstStyle/>
          <a:p>
            <a:pPr>
              <a:lnSpc>
                <a:spcPct val="90000"/>
              </a:lnSpc>
              <a:spcAft>
                <a:spcPts val="600"/>
              </a:spcAft>
            </a:pPr>
            <a:r>
              <a:rPr lang="en-US" sz="13798" dirty="0">
                <a:solidFill>
                  <a:schemeClr val="bg1"/>
                </a:solidFill>
              </a:rPr>
              <a:t>?</a:t>
            </a:r>
          </a:p>
        </p:txBody>
      </p:sp>
      <p:sp>
        <p:nvSpPr>
          <p:cNvPr id="13" name="TextBox 12"/>
          <p:cNvSpPr txBox="1"/>
          <p:nvPr/>
        </p:nvSpPr>
        <p:spPr>
          <a:xfrm>
            <a:off x="8773559" y="4719156"/>
            <a:ext cx="1178682" cy="2244527"/>
          </a:xfrm>
          <a:prstGeom prst="rect">
            <a:avLst/>
          </a:prstGeom>
          <a:noFill/>
        </p:spPr>
        <p:txBody>
          <a:bodyPr wrap="none" lIns="182854" tIns="146284" rIns="182854" bIns="146284" rtlCol="0">
            <a:spAutoFit/>
          </a:bodyPr>
          <a:lstStyle/>
          <a:p>
            <a:pPr>
              <a:lnSpc>
                <a:spcPct val="90000"/>
              </a:lnSpc>
              <a:spcAft>
                <a:spcPts val="600"/>
              </a:spcAft>
            </a:pPr>
            <a:r>
              <a:rPr lang="en-US" sz="13798" dirty="0">
                <a:solidFill>
                  <a:schemeClr val="bg1"/>
                </a:solidFill>
              </a:rPr>
              <a:t>?</a:t>
            </a:r>
          </a:p>
        </p:txBody>
      </p:sp>
      <p:sp>
        <p:nvSpPr>
          <p:cNvPr id="15" name="TextBox 14"/>
          <p:cNvSpPr txBox="1"/>
          <p:nvPr/>
        </p:nvSpPr>
        <p:spPr>
          <a:xfrm>
            <a:off x="1741541" y="4886772"/>
            <a:ext cx="1178682" cy="2244527"/>
          </a:xfrm>
          <a:prstGeom prst="rect">
            <a:avLst/>
          </a:prstGeom>
          <a:noFill/>
        </p:spPr>
        <p:txBody>
          <a:bodyPr wrap="none" lIns="182854" tIns="146284" rIns="182854" bIns="146284" rtlCol="0">
            <a:spAutoFit/>
          </a:bodyPr>
          <a:lstStyle/>
          <a:p>
            <a:pPr>
              <a:lnSpc>
                <a:spcPct val="90000"/>
              </a:lnSpc>
              <a:spcAft>
                <a:spcPts val="600"/>
              </a:spcAft>
            </a:pPr>
            <a:r>
              <a:rPr lang="en-US" sz="13798" dirty="0">
                <a:solidFill>
                  <a:schemeClr val="bg1"/>
                </a:solidFill>
              </a:rPr>
              <a:t>?</a:t>
            </a:r>
          </a:p>
        </p:txBody>
      </p:sp>
      <p:sp>
        <p:nvSpPr>
          <p:cNvPr id="16" name="TextBox 15"/>
          <p:cNvSpPr txBox="1"/>
          <p:nvPr/>
        </p:nvSpPr>
        <p:spPr>
          <a:xfrm>
            <a:off x="2048314" y="786146"/>
            <a:ext cx="2823477" cy="6014363"/>
          </a:xfrm>
          <a:prstGeom prst="rect">
            <a:avLst/>
          </a:prstGeom>
          <a:noFill/>
        </p:spPr>
        <p:txBody>
          <a:bodyPr wrap="none" lIns="182854" tIns="146284" rIns="182854" bIns="146284" rtlCol="0">
            <a:spAutoFit/>
          </a:bodyPr>
          <a:lstStyle/>
          <a:p>
            <a:pPr>
              <a:lnSpc>
                <a:spcPct val="90000"/>
              </a:lnSpc>
              <a:spcAft>
                <a:spcPts val="600"/>
              </a:spcAft>
            </a:pPr>
            <a:r>
              <a:rPr lang="en-US" sz="41292" dirty="0">
                <a:solidFill>
                  <a:schemeClr val="bg1"/>
                </a:solidFill>
              </a:rPr>
              <a:t>?</a:t>
            </a:r>
          </a:p>
        </p:txBody>
      </p:sp>
      <p:sp>
        <p:nvSpPr>
          <p:cNvPr id="17" name="TextBox 16"/>
          <p:cNvSpPr txBox="1"/>
          <p:nvPr/>
        </p:nvSpPr>
        <p:spPr>
          <a:xfrm>
            <a:off x="10088472" y="2939149"/>
            <a:ext cx="2413109" cy="5058973"/>
          </a:xfrm>
          <a:prstGeom prst="rect">
            <a:avLst/>
          </a:prstGeom>
          <a:noFill/>
        </p:spPr>
        <p:txBody>
          <a:bodyPr wrap="none" lIns="182854" tIns="146284" rIns="182854" bIns="146284" rtlCol="0">
            <a:spAutoFit/>
          </a:bodyPr>
          <a:lstStyle/>
          <a:p>
            <a:pPr>
              <a:lnSpc>
                <a:spcPct val="90000"/>
              </a:lnSpc>
              <a:spcAft>
                <a:spcPts val="600"/>
              </a:spcAft>
            </a:pPr>
            <a:r>
              <a:rPr lang="en-US" sz="34394" dirty="0">
                <a:solidFill>
                  <a:schemeClr val="bg1"/>
                </a:solidFill>
              </a:rPr>
              <a:t>?</a:t>
            </a:r>
          </a:p>
        </p:txBody>
      </p:sp>
      <p:sp>
        <p:nvSpPr>
          <p:cNvPr id="18" name="TextBox 17"/>
          <p:cNvSpPr txBox="1"/>
          <p:nvPr/>
        </p:nvSpPr>
        <p:spPr>
          <a:xfrm>
            <a:off x="4923546" y="3396748"/>
            <a:ext cx="1789540" cy="3604985"/>
          </a:xfrm>
          <a:prstGeom prst="rect">
            <a:avLst/>
          </a:prstGeom>
          <a:noFill/>
        </p:spPr>
        <p:txBody>
          <a:bodyPr wrap="none" lIns="182854" tIns="146284" rIns="182854" bIns="146284" rtlCol="0">
            <a:spAutoFit/>
          </a:bodyPr>
          <a:lstStyle/>
          <a:p>
            <a:pPr>
              <a:lnSpc>
                <a:spcPct val="90000"/>
              </a:lnSpc>
              <a:spcAft>
                <a:spcPts val="600"/>
              </a:spcAft>
            </a:pPr>
            <a:r>
              <a:rPr lang="en-US" sz="23896" dirty="0">
                <a:solidFill>
                  <a:schemeClr val="bg1"/>
                </a:solidFill>
              </a:rPr>
              <a:t>?</a:t>
            </a:r>
          </a:p>
        </p:txBody>
      </p:sp>
      <p:sp>
        <p:nvSpPr>
          <p:cNvPr id="19" name="TextBox 18"/>
          <p:cNvSpPr txBox="1"/>
          <p:nvPr/>
        </p:nvSpPr>
        <p:spPr>
          <a:xfrm>
            <a:off x="5153812" y="1649226"/>
            <a:ext cx="885373" cy="1538280"/>
          </a:xfrm>
          <a:prstGeom prst="rect">
            <a:avLst/>
          </a:prstGeom>
          <a:noFill/>
        </p:spPr>
        <p:txBody>
          <a:bodyPr wrap="none" lIns="182854" tIns="146284" rIns="182854" bIns="146284" rtlCol="0">
            <a:spAutoFit/>
          </a:bodyPr>
          <a:lstStyle/>
          <a:p>
            <a:pPr>
              <a:lnSpc>
                <a:spcPct val="90000"/>
              </a:lnSpc>
              <a:spcAft>
                <a:spcPts val="600"/>
              </a:spcAft>
            </a:pPr>
            <a:r>
              <a:rPr lang="en-US" sz="8798" dirty="0">
                <a:solidFill>
                  <a:schemeClr val="bg1"/>
                </a:solidFill>
              </a:rPr>
              <a:t>?</a:t>
            </a:r>
          </a:p>
        </p:txBody>
      </p:sp>
      <p:sp>
        <p:nvSpPr>
          <p:cNvPr id="20" name="TextBox 19"/>
          <p:cNvSpPr txBox="1"/>
          <p:nvPr/>
        </p:nvSpPr>
        <p:spPr>
          <a:xfrm>
            <a:off x="11269915" y="2166057"/>
            <a:ext cx="885373" cy="1538280"/>
          </a:xfrm>
          <a:prstGeom prst="rect">
            <a:avLst/>
          </a:prstGeom>
          <a:noFill/>
        </p:spPr>
        <p:txBody>
          <a:bodyPr wrap="none" lIns="182854" tIns="146284" rIns="182854" bIns="146284" rtlCol="0">
            <a:spAutoFit/>
          </a:bodyPr>
          <a:lstStyle/>
          <a:p>
            <a:pPr>
              <a:lnSpc>
                <a:spcPct val="90000"/>
              </a:lnSpc>
              <a:spcAft>
                <a:spcPts val="600"/>
              </a:spcAft>
            </a:pPr>
            <a:r>
              <a:rPr lang="en-US" sz="8798" dirty="0">
                <a:solidFill>
                  <a:schemeClr val="bg1"/>
                </a:solidFill>
              </a:rPr>
              <a:t>?</a:t>
            </a:r>
          </a:p>
        </p:txBody>
      </p:sp>
      <p:sp>
        <p:nvSpPr>
          <p:cNvPr id="21" name="TextBox 20"/>
          <p:cNvSpPr txBox="1"/>
          <p:nvPr/>
        </p:nvSpPr>
        <p:spPr>
          <a:xfrm>
            <a:off x="3916043" y="5123056"/>
            <a:ext cx="885373" cy="1538280"/>
          </a:xfrm>
          <a:prstGeom prst="rect">
            <a:avLst/>
          </a:prstGeom>
          <a:noFill/>
        </p:spPr>
        <p:txBody>
          <a:bodyPr wrap="none" lIns="182854" tIns="146284" rIns="182854" bIns="146284" rtlCol="0">
            <a:spAutoFit/>
          </a:bodyPr>
          <a:lstStyle/>
          <a:p>
            <a:pPr>
              <a:lnSpc>
                <a:spcPct val="90000"/>
              </a:lnSpc>
              <a:spcAft>
                <a:spcPts val="600"/>
              </a:spcAft>
            </a:pPr>
            <a:r>
              <a:rPr lang="en-US" sz="8798" dirty="0">
                <a:solidFill>
                  <a:schemeClr val="bg1"/>
                </a:solidFill>
              </a:rPr>
              <a:t>?</a:t>
            </a:r>
          </a:p>
        </p:txBody>
      </p:sp>
      <p:sp>
        <p:nvSpPr>
          <p:cNvPr id="22" name="TextBox 21"/>
          <p:cNvSpPr txBox="1"/>
          <p:nvPr/>
        </p:nvSpPr>
        <p:spPr>
          <a:xfrm>
            <a:off x="7924821" y="4019833"/>
            <a:ext cx="885373" cy="1538280"/>
          </a:xfrm>
          <a:prstGeom prst="rect">
            <a:avLst/>
          </a:prstGeom>
          <a:noFill/>
        </p:spPr>
        <p:txBody>
          <a:bodyPr wrap="none" lIns="182854" tIns="146284" rIns="182854" bIns="146284" rtlCol="0">
            <a:spAutoFit/>
          </a:bodyPr>
          <a:lstStyle/>
          <a:p>
            <a:pPr>
              <a:lnSpc>
                <a:spcPct val="90000"/>
              </a:lnSpc>
              <a:spcAft>
                <a:spcPts val="600"/>
              </a:spcAft>
            </a:pPr>
            <a:r>
              <a:rPr lang="en-US" sz="8798" dirty="0">
                <a:solidFill>
                  <a:schemeClr val="bg1"/>
                </a:solidFill>
              </a:rPr>
              <a:t>?</a:t>
            </a:r>
          </a:p>
        </p:txBody>
      </p:sp>
      <p:sp>
        <p:nvSpPr>
          <p:cNvPr id="23" name="TextBox 22"/>
          <p:cNvSpPr txBox="1"/>
          <p:nvPr/>
        </p:nvSpPr>
        <p:spPr>
          <a:xfrm>
            <a:off x="2071002" y="2557747"/>
            <a:ext cx="885373" cy="1538280"/>
          </a:xfrm>
          <a:prstGeom prst="rect">
            <a:avLst/>
          </a:prstGeom>
          <a:noFill/>
        </p:spPr>
        <p:txBody>
          <a:bodyPr wrap="none" lIns="182854" tIns="146284" rIns="182854" bIns="146284" rtlCol="0">
            <a:spAutoFit/>
          </a:bodyPr>
          <a:lstStyle/>
          <a:p>
            <a:pPr>
              <a:lnSpc>
                <a:spcPct val="90000"/>
              </a:lnSpc>
              <a:spcAft>
                <a:spcPts val="600"/>
              </a:spcAft>
            </a:pPr>
            <a:r>
              <a:rPr lang="en-US" sz="8798" dirty="0">
                <a:solidFill>
                  <a:schemeClr val="bg1"/>
                </a:solidFill>
              </a:rPr>
              <a:t>?</a:t>
            </a:r>
          </a:p>
        </p:txBody>
      </p:sp>
      <p:sp>
        <p:nvSpPr>
          <p:cNvPr id="24" name="TextBox 23"/>
          <p:cNvSpPr txBox="1"/>
          <p:nvPr/>
        </p:nvSpPr>
        <p:spPr>
          <a:xfrm>
            <a:off x="9813910" y="2091790"/>
            <a:ext cx="1044049" cy="1919676"/>
          </a:xfrm>
          <a:prstGeom prst="rect">
            <a:avLst/>
          </a:prstGeom>
          <a:noFill/>
        </p:spPr>
        <p:txBody>
          <a:bodyPr wrap="none" lIns="182854" tIns="146284" rIns="182854" bIns="146284" rtlCol="0">
            <a:spAutoFit/>
          </a:bodyPr>
          <a:lstStyle/>
          <a:p>
            <a:pPr>
              <a:lnSpc>
                <a:spcPct val="90000"/>
              </a:lnSpc>
              <a:spcAft>
                <a:spcPts val="600"/>
              </a:spcAft>
            </a:pPr>
            <a:r>
              <a:rPr lang="en-US" sz="11498" dirty="0">
                <a:solidFill>
                  <a:schemeClr val="bg1"/>
                </a:solidFill>
              </a:rPr>
              <a:t>?</a:t>
            </a:r>
          </a:p>
        </p:txBody>
      </p:sp>
      <p:sp>
        <p:nvSpPr>
          <p:cNvPr id="25" name="TextBox 24"/>
          <p:cNvSpPr txBox="1"/>
          <p:nvPr/>
        </p:nvSpPr>
        <p:spPr>
          <a:xfrm>
            <a:off x="7533882" y="1649227"/>
            <a:ext cx="720288" cy="1142780"/>
          </a:xfrm>
          <a:prstGeom prst="rect">
            <a:avLst/>
          </a:prstGeom>
          <a:noFill/>
        </p:spPr>
        <p:txBody>
          <a:bodyPr wrap="none" lIns="182854" tIns="146284" rIns="182854" bIns="146284" rtlCol="0">
            <a:spAutoFit/>
          </a:bodyPr>
          <a:lstStyle/>
          <a:p>
            <a:pPr>
              <a:lnSpc>
                <a:spcPct val="90000"/>
              </a:lnSpc>
              <a:spcAft>
                <a:spcPts val="600"/>
              </a:spcAft>
            </a:pPr>
            <a:r>
              <a:rPr lang="en-US" sz="5998" dirty="0">
                <a:solidFill>
                  <a:schemeClr val="bg1"/>
                </a:solidFill>
              </a:rPr>
              <a:t>?</a:t>
            </a:r>
          </a:p>
        </p:txBody>
      </p:sp>
      <p:sp>
        <p:nvSpPr>
          <p:cNvPr id="26" name="TextBox 25"/>
          <p:cNvSpPr txBox="1"/>
          <p:nvPr/>
        </p:nvSpPr>
        <p:spPr>
          <a:xfrm>
            <a:off x="6477736" y="5558057"/>
            <a:ext cx="720288" cy="1142780"/>
          </a:xfrm>
          <a:prstGeom prst="rect">
            <a:avLst/>
          </a:prstGeom>
          <a:noFill/>
        </p:spPr>
        <p:txBody>
          <a:bodyPr wrap="none" lIns="182854" tIns="146284" rIns="182854" bIns="146284" rtlCol="0">
            <a:spAutoFit/>
          </a:bodyPr>
          <a:lstStyle/>
          <a:p>
            <a:pPr>
              <a:lnSpc>
                <a:spcPct val="90000"/>
              </a:lnSpc>
              <a:spcAft>
                <a:spcPts val="600"/>
              </a:spcAft>
            </a:pPr>
            <a:r>
              <a:rPr lang="en-US" sz="5998" dirty="0">
                <a:solidFill>
                  <a:schemeClr val="bg1"/>
                </a:solidFill>
              </a:rPr>
              <a:t>?</a:t>
            </a:r>
          </a:p>
        </p:txBody>
      </p:sp>
      <p:sp>
        <p:nvSpPr>
          <p:cNvPr id="27" name="TextBox 26"/>
          <p:cNvSpPr txBox="1"/>
          <p:nvPr/>
        </p:nvSpPr>
        <p:spPr>
          <a:xfrm>
            <a:off x="5983654" y="2739513"/>
            <a:ext cx="720288" cy="1142780"/>
          </a:xfrm>
          <a:prstGeom prst="rect">
            <a:avLst/>
          </a:prstGeom>
          <a:noFill/>
        </p:spPr>
        <p:txBody>
          <a:bodyPr wrap="none" lIns="182854" tIns="146284" rIns="182854" bIns="146284" rtlCol="0">
            <a:spAutoFit/>
          </a:bodyPr>
          <a:lstStyle/>
          <a:p>
            <a:pPr>
              <a:lnSpc>
                <a:spcPct val="90000"/>
              </a:lnSpc>
              <a:spcAft>
                <a:spcPts val="600"/>
              </a:spcAft>
            </a:pPr>
            <a:r>
              <a:rPr lang="en-US" sz="5998" dirty="0">
                <a:solidFill>
                  <a:schemeClr val="bg1"/>
                </a:solidFill>
              </a:rPr>
              <a:t>?</a:t>
            </a:r>
          </a:p>
        </p:txBody>
      </p:sp>
      <p:sp>
        <p:nvSpPr>
          <p:cNvPr id="28" name="TextBox 27"/>
          <p:cNvSpPr txBox="1"/>
          <p:nvPr/>
        </p:nvSpPr>
        <p:spPr>
          <a:xfrm>
            <a:off x="9869377" y="4395525"/>
            <a:ext cx="720288" cy="1142780"/>
          </a:xfrm>
          <a:prstGeom prst="rect">
            <a:avLst/>
          </a:prstGeom>
          <a:noFill/>
        </p:spPr>
        <p:txBody>
          <a:bodyPr wrap="none" lIns="182854" tIns="146284" rIns="182854" bIns="146284" rtlCol="0">
            <a:spAutoFit/>
          </a:bodyPr>
          <a:lstStyle/>
          <a:p>
            <a:pPr>
              <a:lnSpc>
                <a:spcPct val="90000"/>
              </a:lnSpc>
              <a:spcAft>
                <a:spcPts val="600"/>
              </a:spcAft>
            </a:pPr>
            <a:r>
              <a:rPr lang="en-US" sz="5998" dirty="0">
                <a:solidFill>
                  <a:schemeClr val="bg1"/>
                </a:solidFill>
              </a:rPr>
              <a:t>?</a:t>
            </a:r>
          </a:p>
        </p:txBody>
      </p:sp>
      <p:sp>
        <p:nvSpPr>
          <p:cNvPr id="29" name="TextBox 28"/>
          <p:cNvSpPr txBox="1"/>
          <p:nvPr/>
        </p:nvSpPr>
        <p:spPr>
          <a:xfrm>
            <a:off x="428249" y="2893532"/>
            <a:ext cx="720288" cy="1142780"/>
          </a:xfrm>
          <a:prstGeom prst="rect">
            <a:avLst/>
          </a:prstGeom>
          <a:noFill/>
        </p:spPr>
        <p:txBody>
          <a:bodyPr wrap="none" lIns="182854" tIns="146284" rIns="182854" bIns="146284" rtlCol="0">
            <a:spAutoFit/>
          </a:bodyPr>
          <a:lstStyle/>
          <a:p>
            <a:pPr>
              <a:lnSpc>
                <a:spcPct val="90000"/>
              </a:lnSpc>
              <a:spcAft>
                <a:spcPts val="600"/>
              </a:spcAft>
            </a:pPr>
            <a:r>
              <a:rPr lang="en-US" sz="5998" dirty="0">
                <a:solidFill>
                  <a:schemeClr val="bg1"/>
                </a:solidFill>
              </a:rPr>
              <a:t>?</a:t>
            </a:r>
          </a:p>
        </p:txBody>
      </p:sp>
      <p:sp>
        <p:nvSpPr>
          <p:cNvPr id="30" name="Rectangle 29"/>
          <p:cNvSpPr/>
          <p:nvPr/>
        </p:nvSpPr>
        <p:spPr>
          <a:xfrm>
            <a:off x="1245309" y="6017458"/>
            <a:ext cx="8275320" cy="923330"/>
          </a:xfrm>
          <a:prstGeom prst="rect">
            <a:avLst/>
          </a:prstGeom>
        </p:spPr>
        <p:txBody>
          <a:bodyPr wrap="square">
            <a:spAutoFit/>
          </a:bodyPr>
          <a:lstStyle/>
          <a:p>
            <a:pPr algn="ctr" eaLnBrk="0" fontAlgn="base" hangingPunct="0">
              <a:spcBef>
                <a:spcPct val="0"/>
              </a:spcBef>
              <a:spcAft>
                <a:spcPct val="0"/>
              </a:spcAft>
            </a:pPr>
            <a:r>
              <a:rPr lang="en-US" sz="5400" b="1" dirty="0">
                <a:solidFill>
                  <a:srgbClr val="FFFF00"/>
                </a:solidFill>
              </a:rPr>
              <a:t>ITProGuru.com/Join</a:t>
            </a:r>
            <a:endParaRPr lang="en-US" sz="5400" dirty="0">
              <a:solidFill>
                <a:srgbClr val="FFFF00"/>
              </a:solidFill>
            </a:endParaRPr>
          </a:p>
        </p:txBody>
      </p:sp>
    </p:spTree>
    <p:extLst>
      <p:ext uri="{BB962C8B-B14F-4D97-AF65-F5344CB8AC3E}">
        <p14:creationId xmlns:p14="http://schemas.microsoft.com/office/powerpoint/2010/main" val="184818396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8272"/>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69203" y="5959359"/>
            <a:ext cx="10755853" cy="606312"/>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marL="0" marR="0" lvl="0" indent="0" algn="l" defTabSz="913737"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©2015 Microsoft Corporation. All rights reserved. Microsoft, Windows, Windows Vista and other product names are or may be registered trademarks and/or trademarks in the U.S. and/or other countries.</a:t>
            </a:r>
          </a:p>
          <a:p>
            <a:pPr marL="0" marR="0" lvl="0" indent="0" algn="l" defTabSz="913737"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451674" y="3083793"/>
            <a:ext cx="3223021" cy="690417"/>
          </a:xfrm>
          <a:prstGeom prst="rect">
            <a:avLst/>
          </a:prstGeom>
        </p:spPr>
      </p:pic>
      <p:sp>
        <p:nvSpPr>
          <p:cNvPr id="4" name="TextBox 3"/>
          <p:cNvSpPr txBox="1"/>
          <p:nvPr/>
        </p:nvSpPr>
        <p:spPr>
          <a:xfrm>
            <a:off x="10503424" y="6491785"/>
            <a:ext cx="1688576" cy="369332"/>
          </a:xfrm>
          <a:prstGeom prst="rect">
            <a:avLst/>
          </a:prstGeom>
          <a:solidFill>
            <a:schemeClr val="tx1"/>
          </a:solidFill>
        </p:spPr>
        <p:txBody>
          <a:bodyPr wrap="square" rtlCol="0">
            <a:spAutoFit/>
          </a:bodyPr>
          <a:lstStyle/>
          <a:p>
            <a:r>
              <a:rPr lang="en-US" dirty="0">
                <a:solidFill>
                  <a:schemeClr val="bg2"/>
                </a:solidFill>
              </a:rPr>
              <a:t>@ITProGuru</a:t>
            </a:r>
          </a:p>
        </p:txBody>
      </p:sp>
    </p:spTree>
    <p:extLst>
      <p:ext uri="{BB962C8B-B14F-4D97-AF65-F5344CB8AC3E}">
        <p14:creationId xmlns:p14="http://schemas.microsoft.com/office/powerpoint/2010/main" val="33936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 y="169814"/>
            <a:ext cx="11948160" cy="766630"/>
          </a:xfrm>
        </p:spPr>
        <p:txBody>
          <a:bodyPr>
            <a:noAutofit/>
          </a:bodyPr>
          <a:lstStyle/>
          <a:p>
            <a:r>
              <a:rPr lang="en-US" sz="3600" dirty="0"/>
              <a:t>Provide Business Units The Service(s) and Solutions They Need</a:t>
            </a:r>
            <a:br>
              <a:rPr lang="en-US" sz="3600" dirty="0"/>
            </a:br>
            <a:r>
              <a:rPr lang="en-US" sz="3600" dirty="0"/>
              <a:t>Or…</a:t>
            </a:r>
          </a:p>
        </p:txBody>
      </p:sp>
      <p:sp>
        <p:nvSpPr>
          <p:cNvPr id="4" name="Text Placeholder 3"/>
          <p:cNvSpPr>
            <a:spLocks noGrp="1"/>
          </p:cNvSpPr>
          <p:nvPr>
            <p:ph type="body" idx="1"/>
          </p:nvPr>
        </p:nvSpPr>
        <p:spPr>
          <a:xfrm>
            <a:off x="839788" y="1149316"/>
            <a:ext cx="5157787" cy="823912"/>
          </a:xfrm>
        </p:spPr>
        <p:txBody>
          <a:bodyPr/>
          <a:lstStyle/>
          <a:p>
            <a:r>
              <a:rPr lang="en-US" dirty="0"/>
              <a:t>Your Business Unit Will…</a:t>
            </a:r>
          </a:p>
        </p:txBody>
      </p:sp>
      <p:sp>
        <p:nvSpPr>
          <p:cNvPr id="3" name="Content Placeholder 2"/>
          <p:cNvSpPr>
            <a:spLocks noGrp="1"/>
          </p:cNvSpPr>
          <p:nvPr>
            <p:ph sz="half" idx="2"/>
          </p:nvPr>
        </p:nvSpPr>
        <p:spPr>
          <a:xfrm>
            <a:off x="839788" y="1973228"/>
            <a:ext cx="4890451" cy="2859405"/>
          </a:xfrm>
        </p:spPr>
        <p:txBody>
          <a:bodyPr>
            <a:normAutofit fontScale="92500" lnSpcReduction="10000"/>
          </a:bodyPr>
          <a:lstStyle/>
          <a:p>
            <a:r>
              <a:rPr lang="en-US" dirty="0"/>
              <a:t>Lose Money</a:t>
            </a:r>
          </a:p>
          <a:p>
            <a:r>
              <a:rPr lang="en-US" dirty="0"/>
              <a:t>Not Hit Their Numbers</a:t>
            </a:r>
          </a:p>
          <a:p>
            <a:r>
              <a:rPr lang="en-US" dirty="0"/>
              <a:t>Go Around You!</a:t>
            </a:r>
          </a:p>
          <a:p>
            <a:r>
              <a:rPr lang="en-US" dirty="0"/>
              <a:t>Find a Solution</a:t>
            </a:r>
          </a:p>
          <a:p>
            <a:r>
              <a:rPr lang="en-US" dirty="0"/>
              <a:t>Host it in the cloud</a:t>
            </a:r>
          </a:p>
          <a:p>
            <a:r>
              <a:rPr lang="en-US" dirty="0"/>
              <a:t>Stray from policy and procedures</a:t>
            </a:r>
          </a:p>
        </p:txBody>
      </p:sp>
      <p:sp>
        <p:nvSpPr>
          <p:cNvPr id="5" name="Text Placeholder 4"/>
          <p:cNvSpPr>
            <a:spLocks noGrp="1"/>
          </p:cNvSpPr>
          <p:nvPr>
            <p:ph type="body" sz="quarter" idx="3"/>
          </p:nvPr>
        </p:nvSpPr>
        <p:spPr>
          <a:xfrm>
            <a:off x="6847608" y="1149316"/>
            <a:ext cx="4507780" cy="823912"/>
          </a:xfrm>
        </p:spPr>
        <p:txBody>
          <a:bodyPr/>
          <a:lstStyle/>
          <a:p>
            <a:r>
              <a:rPr lang="en-US" dirty="0"/>
              <a:t>You WILL …</a:t>
            </a:r>
          </a:p>
        </p:txBody>
      </p:sp>
      <p:sp>
        <p:nvSpPr>
          <p:cNvPr id="6" name="Content Placeholder 5"/>
          <p:cNvSpPr>
            <a:spLocks noGrp="1"/>
          </p:cNvSpPr>
          <p:nvPr>
            <p:ph sz="quarter" idx="4"/>
          </p:nvPr>
        </p:nvSpPr>
        <p:spPr>
          <a:xfrm>
            <a:off x="6847608" y="1973220"/>
            <a:ext cx="4628112" cy="3684588"/>
          </a:xfrm>
        </p:spPr>
        <p:txBody>
          <a:bodyPr>
            <a:normAutofit/>
          </a:bodyPr>
          <a:lstStyle/>
          <a:p>
            <a:r>
              <a:rPr lang="en-US" dirty="0"/>
              <a:t>Miss Opportunity</a:t>
            </a:r>
          </a:p>
          <a:p>
            <a:r>
              <a:rPr lang="en-US" dirty="0"/>
              <a:t>Lose Control</a:t>
            </a:r>
          </a:p>
          <a:p>
            <a:r>
              <a:rPr lang="en-US" dirty="0"/>
              <a:t>Lose Visibility</a:t>
            </a:r>
          </a:p>
          <a:p>
            <a:r>
              <a:rPr lang="en-US" dirty="0"/>
              <a:t>Lose Management</a:t>
            </a:r>
          </a:p>
          <a:p>
            <a:r>
              <a:rPr lang="en-US" dirty="0"/>
              <a:t>Still be RESPONSIBLE if the $%^&amp;* hits the fan!!!</a:t>
            </a:r>
          </a:p>
          <a:p>
            <a:r>
              <a:rPr lang="en-US" dirty="0"/>
              <a:t>Lose your SANITY? Your JOB?</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3424" y="5419177"/>
            <a:ext cx="1674885" cy="11949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800" y="1926594"/>
            <a:ext cx="1293808" cy="26896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3814" y="790185"/>
            <a:ext cx="2488186" cy="1791494"/>
          </a:xfrm>
          <a:prstGeom prst="rect">
            <a:avLst/>
          </a:prstGeom>
        </p:spPr>
      </p:pic>
      <p:sp>
        <p:nvSpPr>
          <p:cNvPr id="11" name="Explosion 2 10"/>
          <p:cNvSpPr/>
          <p:nvPr/>
        </p:nvSpPr>
        <p:spPr>
          <a:xfrm>
            <a:off x="251164" y="5128786"/>
            <a:ext cx="6396002" cy="1775701"/>
          </a:xfrm>
          <a:prstGeom prst="irregularSeal2">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AKA: Shadow IT</a:t>
            </a:r>
          </a:p>
        </p:txBody>
      </p:sp>
      <p:sp>
        <p:nvSpPr>
          <p:cNvPr id="12" name="TextBox 11"/>
          <p:cNvSpPr txBox="1"/>
          <p:nvPr/>
        </p:nvSpPr>
        <p:spPr>
          <a:xfrm>
            <a:off x="10503424" y="6491785"/>
            <a:ext cx="1688576" cy="369332"/>
          </a:xfrm>
          <a:prstGeom prst="rect">
            <a:avLst/>
          </a:prstGeom>
          <a:noFill/>
        </p:spPr>
        <p:txBody>
          <a:bodyPr wrap="square" rtlCol="0">
            <a:spAutoFit/>
          </a:bodyPr>
          <a:lstStyle/>
          <a:p>
            <a:r>
              <a:rPr lang="en-US" dirty="0"/>
              <a:t>@ITProGuru</a:t>
            </a:r>
          </a:p>
        </p:txBody>
      </p:sp>
    </p:spTree>
    <p:extLst>
      <p:ext uri="{BB962C8B-B14F-4D97-AF65-F5344CB8AC3E}">
        <p14:creationId xmlns:p14="http://schemas.microsoft.com/office/powerpoint/2010/main" val="421063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10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100"/>
                            </p:stCondLst>
                            <p:childTnLst>
                              <p:par>
                                <p:cTn id="23" presetID="2" presetClass="entr" presetSubtype="4" fill="hold" grpId="0" nodeType="afterEffect">
                                  <p:stCondLst>
                                    <p:cond delay="10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700"/>
                            </p:stCondLst>
                            <p:childTnLst>
                              <p:par>
                                <p:cTn id="28" presetID="2" presetClass="entr" presetSubtype="4" fill="hold" grpId="0" nodeType="afterEffect">
                                  <p:stCondLst>
                                    <p:cond delay="10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300"/>
                            </p:stCondLst>
                            <p:childTnLst>
                              <p:par>
                                <p:cTn id="33" presetID="2" presetClass="entr" presetSubtype="4" fill="hold" grpId="0" nodeType="afterEffect">
                                  <p:stCondLst>
                                    <p:cond delay="10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900"/>
                            </p:stCondLst>
                            <p:childTnLst>
                              <p:par>
                                <p:cTn id="38" presetID="2" presetClass="entr" presetSubtype="4" fill="hold" grpId="0" nodeType="afterEffect">
                                  <p:stCondLst>
                                    <p:cond delay="10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Effect transition="in" filter="fade">
                                      <p:cBhvr>
                                        <p:cTn id="50" dur="500"/>
                                        <p:tgtEl>
                                          <p:spTgt spid="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100"/>
                                  </p:stCondLst>
                                  <p:childTnLst>
                                    <p:set>
                                      <p:cBhvr>
                                        <p:cTn id="54" dur="1" fill="hold">
                                          <p:stCondLst>
                                            <p:cond delay="0"/>
                                          </p:stCondLst>
                                        </p:cTn>
                                        <p:tgtEl>
                                          <p:spTgt spid="6">
                                            <p:txEl>
                                              <p:pRg st="0" end="0"/>
                                            </p:txEl>
                                          </p:spTgt>
                                        </p:tgtEl>
                                        <p:attrNameLst>
                                          <p:attrName>style.visibility</p:attrName>
                                        </p:attrNameLst>
                                      </p:cBhvr>
                                      <p:to>
                                        <p:strVal val="visible"/>
                                      </p:to>
                                    </p:set>
                                    <p:anim calcmode="lin" valueType="num">
                                      <p:cBhvr additive="base">
                                        <p:cTn id="5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57" fill="hold">
                            <p:stCondLst>
                              <p:cond delay="600"/>
                            </p:stCondLst>
                            <p:childTnLst>
                              <p:par>
                                <p:cTn id="58" presetID="2" presetClass="entr" presetSubtype="4" fill="hold" grpId="0" nodeType="afterEffect">
                                  <p:stCondLst>
                                    <p:cond delay="350"/>
                                  </p:stCondLst>
                                  <p:childTnLst>
                                    <p:set>
                                      <p:cBhvr>
                                        <p:cTn id="59" dur="1" fill="hold">
                                          <p:stCondLst>
                                            <p:cond delay="0"/>
                                          </p:stCondLst>
                                        </p:cTn>
                                        <p:tgtEl>
                                          <p:spTgt spid="6">
                                            <p:txEl>
                                              <p:pRg st="1" end="1"/>
                                            </p:txEl>
                                          </p:spTgt>
                                        </p:tgtEl>
                                        <p:attrNameLst>
                                          <p:attrName>style.visibility</p:attrName>
                                        </p:attrNameLst>
                                      </p:cBhvr>
                                      <p:to>
                                        <p:strVal val="visible"/>
                                      </p:to>
                                    </p:set>
                                    <p:anim calcmode="lin" valueType="num">
                                      <p:cBhvr additive="base">
                                        <p:cTn id="6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62" fill="hold">
                            <p:stCondLst>
                              <p:cond delay="1450"/>
                            </p:stCondLst>
                            <p:childTnLst>
                              <p:par>
                                <p:cTn id="63" presetID="2" presetClass="entr" presetSubtype="4" fill="hold" grpId="0" nodeType="afterEffect">
                                  <p:stCondLst>
                                    <p:cond delay="350"/>
                                  </p:stCondLst>
                                  <p:childTnLst>
                                    <p:set>
                                      <p:cBhvr>
                                        <p:cTn id="64" dur="1" fill="hold">
                                          <p:stCondLst>
                                            <p:cond delay="0"/>
                                          </p:stCondLst>
                                        </p:cTn>
                                        <p:tgtEl>
                                          <p:spTgt spid="6">
                                            <p:txEl>
                                              <p:pRg st="2" end="2"/>
                                            </p:txEl>
                                          </p:spTgt>
                                        </p:tgtEl>
                                        <p:attrNameLst>
                                          <p:attrName>style.visibility</p:attrName>
                                        </p:attrNameLst>
                                      </p:cBhvr>
                                      <p:to>
                                        <p:strVal val="visible"/>
                                      </p:to>
                                    </p:set>
                                    <p:anim calcmode="lin" valueType="num">
                                      <p:cBhvr additive="base">
                                        <p:cTn id="6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67" fill="hold">
                            <p:stCondLst>
                              <p:cond delay="2300"/>
                            </p:stCondLst>
                            <p:childTnLst>
                              <p:par>
                                <p:cTn id="68" presetID="2" presetClass="entr" presetSubtype="4" fill="hold" grpId="0" nodeType="afterEffect">
                                  <p:stCondLst>
                                    <p:cond delay="350"/>
                                  </p:stCondLst>
                                  <p:childTnLst>
                                    <p:set>
                                      <p:cBhvr>
                                        <p:cTn id="69" dur="1" fill="hold">
                                          <p:stCondLst>
                                            <p:cond delay="0"/>
                                          </p:stCondLst>
                                        </p:cTn>
                                        <p:tgtEl>
                                          <p:spTgt spid="6">
                                            <p:txEl>
                                              <p:pRg st="3" end="3"/>
                                            </p:txEl>
                                          </p:spTgt>
                                        </p:tgtEl>
                                        <p:attrNameLst>
                                          <p:attrName>style.visibility</p:attrName>
                                        </p:attrNameLst>
                                      </p:cBhvr>
                                      <p:to>
                                        <p:strVal val="visible"/>
                                      </p:to>
                                    </p:set>
                                    <p:anim calcmode="lin" valueType="num">
                                      <p:cBhvr additive="base">
                                        <p:cTn id="7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72" fill="hold">
                            <p:stCondLst>
                              <p:cond delay="3150"/>
                            </p:stCondLst>
                            <p:childTnLst>
                              <p:par>
                                <p:cTn id="73" presetID="2" presetClass="entr" presetSubtype="4" fill="hold" grpId="0" nodeType="afterEffect">
                                  <p:stCondLst>
                                    <p:cond delay="350"/>
                                  </p:stCondLst>
                                  <p:childTnLst>
                                    <p:set>
                                      <p:cBhvr>
                                        <p:cTn id="74" dur="1" fill="hold">
                                          <p:stCondLst>
                                            <p:cond delay="0"/>
                                          </p:stCondLst>
                                        </p:cTn>
                                        <p:tgtEl>
                                          <p:spTgt spid="6">
                                            <p:txEl>
                                              <p:pRg st="4" end="4"/>
                                            </p:txEl>
                                          </p:spTgt>
                                        </p:tgtEl>
                                        <p:attrNameLst>
                                          <p:attrName>style.visibility</p:attrName>
                                        </p:attrNameLst>
                                      </p:cBhvr>
                                      <p:to>
                                        <p:strVal val="visible"/>
                                      </p:to>
                                    </p:set>
                                    <p:anim calcmode="lin" valueType="num">
                                      <p:cBhvr additive="base">
                                        <p:cTn id="7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77" fill="hold">
                            <p:stCondLst>
                              <p:cond delay="4000"/>
                            </p:stCondLst>
                            <p:childTnLst>
                              <p:par>
                                <p:cTn id="78" presetID="2" presetClass="entr" presetSubtype="4" fill="hold" grpId="0" nodeType="afterEffect">
                                  <p:stCondLst>
                                    <p:cond delay="350"/>
                                  </p:stCondLst>
                                  <p:childTnLst>
                                    <p:set>
                                      <p:cBhvr>
                                        <p:cTn id="79" dur="1" fill="hold">
                                          <p:stCondLst>
                                            <p:cond delay="0"/>
                                          </p:stCondLst>
                                        </p:cTn>
                                        <p:tgtEl>
                                          <p:spTgt spid="6">
                                            <p:txEl>
                                              <p:pRg st="5" end="5"/>
                                            </p:txEl>
                                          </p:spTgt>
                                        </p:tgtEl>
                                        <p:attrNameLst>
                                          <p:attrName>style.visibility</p:attrName>
                                        </p:attrNameLst>
                                      </p:cBhvr>
                                      <p:to>
                                        <p:strVal val="visible"/>
                                      </p:to>
                                    </p:set>
                                    <p:anim calcmode="lin" valueType="num">
                                      <p:cBhvr additive="base">
                                        <p:cTn id="80"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uiExpand="1" build="p" advAuto="100"/>
      <p:bldP spid="5" grpId="0" build="p"/>
      <p:bldP spid="6" grpId="0" build="p" advAuto="10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16" y="723236"/>
            <a:ext cx="11890296" cy="1822988"/>
          </a:xfrm>
        </p:spPr>
        <p:txBody>
          <a:bodyPr>
            <a:normAutofit fontScale="90000"/>
          </a:bodyPr>
          <a:lstStyle/>
          <a:p>
            <a:r>
              <a:rPr lang="en-US" dirty="0"/>
              <a:t>The Talent Problem</a:t>
            </a:r>
            <a:br>
              <a:rPr lang="en-US" dirty="0"/>
            </a:br>
            <a:r>
              <a:rPr lang="en-US" sz="5300" dirty="0"/>
              <a:t>CIO Survey + Conversation Evidence</a:t>
            </a:r>
            <a:endParaRPr lang="en-US" dirty="0"/>
          </a:p>
        </p:txBody>
      </p:sp>
      <p:sp>
        <p:nvSpPr>
          <p:cNvPr id="4" name="Text Placeholder 2"/>
          <p:cNvSpPr txBox="1">
            <a:spLocks/>
          </p:cNvSpPr>
          <p:nvPr/>
        </p:nvSpPr>
        <p:spPr>
          <a:xfrm>
            <a:off x="1054277" y="3562542"/>
            <a:ext cx="5157787" cy="823912"/>
          </a:xfrm>
          <a:prstGeom prst="rect">
            <a:avLst/>
          </a:prstGeom>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190428" indent="-190428" algn="l" defTabSz="1088105" rtl="0" eaLnBrk="1" latinLnBrk="0" hangingPunct="1">
              <a:spcBef>
                <a:spcPct val="20000"/>
              </a:spcBef>
              <a:buClr>
                <a:srgbClr val="0072C6"/>
              </a:buClr>
              <a:buSzPct val="100000"/>
              <a:buFont typeface="Wingdings" pitchFamily="2" charset="2"/>
              <a:buChar char="§"/>
              <a:defRPr sz="2400" kern="1200">
                <a:solidFill>
                  <a:srgbClr val="0072C6"/>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dirty="0"/>
              <a:t>Get Smart on the business!</a:t>
            </a:r>
          </a:p>
        </p:txBody>
      </p:sp>
      <p:sp>
        <p:nvSpPr>
          <p:cNvPr id="5" name="Text Placeholder 4"/>
          <p:cNvSpPr txBox="1">
            <a:spLocks/>
          </p:cNvSpPr>
          <p:nvPr/>
        </p:nvSpPr>
        <p:spPr>
          <a:xfrm>
            <a:off x="1054277" y="4596102"/>
            <a:ext cx="5183188" cy="1829749"/>
          </a:xfrm>
          <a:prstGeom prst="rect">
            <a:avLst/>
          </a:prstGeom>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190428" indent="-190428" algn="l" defTabSz="1088105" rtl="0" eaLnBrk="1" latinLnBrk="0" hangingPunct="1">
              <a:spcBef>
                <a:spcPct val="20000"/>
              </a:spcBef>
              <a:buClr>
                <a:srgbClr val="0072C6"/>
              </a:buClr>
              <a:buSzPct val="100000"/>
              <a:buFont typeface="Wingdings" pitchFamily="2" charset="2"/>
              <a:buChar char="§"/>
              <a:defRPr sz="2400" kern="1200">
                <a:solidFill>
                  <a:srgbClr val="0072C6"/>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r>
              <a:rPr lang="en-US" dirty="0"/>
              <a:t>Get Smart on Technology!</a:t>
            </a:r>
          </a:p>
          <a:p>
            <a:pPr lvl="1"/>
            <a:r>
              <a:rPr lang="en-US" dirty="0"/>
              <a:t>Cloud</a:t>
            </a:r>
          </a:p>
          <a:p>
            <a:pPr lvl="1"/>
            <a:r>
              <a:rPr lang="en-US" dirty="0"/>
              <a:t>Datacenter</a:t>
            </a:r>
          </a:p>
          <a:p>
            <a:pPr lvl="1"/>
            <a:r>
              <a:rPr lang="en-US" dirty="0"/>
              <a:t>Security</a:t>
            </a:r>
          </a:p>
          <a:p>
            <a:pPr lvl="1"/>
            <a:r>
              <a:rPr lang="en-US" dirty="0"/>
              <a:t>Data</a:t>
            </a:r>
          </a:p>
        </p:txBody>
      </p:sp>
    </p:spTree>
    <p:extLst>
      <p:ext uri="{BB962C8B-B14F-4D97-AF65-F5344CB8AC3E}">
        <p14:creationId xmlns:p14="http://schemas.microsoft.com/office/powerpoint/2010/main" val="10871840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337" y="168861"/>
            <a:ext cx="11420476" cy="1019636"/>
          </a:xfrm>
        </p:spPr>
        <p:txBody>
          <a:bodyPr>
            <a:normAutofit/>
          </a:bodyPr>
          <a:lstStyle/>
          <a:p>
            <a:r>
              <a:rPr lang="en-US" sz="2800" b="1" dirty="0"/>
              <a:t>Translating Business Problem to Technology Solution </a:t>
            </a:r>
            <a:br>
              <a:rPr lang="en-US" sz="2800" b="1" dirty="0"/>
            </a:br>
            <a:r>
              <a:rPr lang="en-US" sz="2800" b="1" dirty="0"/>
              <a:t>Often Really HARD!!!</a:t>
            </a:r>
            <a:endParaRPr lang="en-US" sz="2800" dirty="0"/>
          </a:p>
        </p:txBody>
      </p:sp>
      <p:sp>
        <p:nvSpPr>
          <p:cNvPr id="5" name="Text Placeholder 4"/>
          <p:cNvSpPr>
            <a:spLocks noGrp="1"/>
          </p:cNvSpPr>
          <p:nvPr>
            <p:ph type="body" idx="1"/>
          </p:nvPr>
        </p:nvSpPr>
        <p:spPr>
          <a:xfrm>
            <a:off x="383458" y="1681163"/>
            <a:ext cx="5614117" cy="823912"/>
          </a:xfrm>
        </p:spPr>
        <p:txBody>
          <a:bodyPr/>
          <a:lstStyle/>
          <a:p>
            <a:r>
              <a:rPr lang="en-US" dirty="0"/>
              <a:t>Business Problem</a:t>
            </a:r>
          </a:p>
        </p:txBody>
      </p:sp>
      <p:sp>
        <p:nvSpPr>
          <p:cNvPr id="6" name="Content Placeholder 5"/>
          <p:cNvSpPr>
            <a:spLocks noGrp="1"/>
          </p:cNvSpPr>
          <p:nvPr>
            <p:ph sz="half" idx="2"/>
          </p:nvPr>
        </p:nvSpPr>
        <p:spPr>
          <a:xfrm>
            <a:off x="383458" y="2505074"/>
            <a:ext cx="5788742" cy="4116951"/>
          </a:xfrm>
        </p:spPr>
        <p:txBody>
          <a:bodyPr>
            <a:normAutofit fontScale="85000" lnSpcReduction="10000"/>
          </a:bodyPr>
          <a:lstStyle/>
          <a:p>
            <a:r>
              <a:rPr lang="en-US" dirty="0"/>
              <a:t>AKA: Functional Requirements</a:t>
            </a:r>
          </a:p>
          <a:p>
            <a:r>
              <a:rPr lang="en-US" dirty="0"/>
              <a:t>Addresses a business need or opportunity</a:t>
            </a:r>
          </a:p>
          <a:p>
            <a:r>
              <a:rPr lang="en-US" dirty="0"/>
              <a:t>Language: Business (vision, strategic mission, objectives, processes)</a:t>
            </a:r>
          </a:p>
          <a:p>
            <a:r>
              <a:rPr lang="en-US" dirty="0"/>
              <a:t>Often many problems are manifests so root problem often difficult to identify</a:t>
            </a:r>
          </a:p>
          <a:p>
            <a:r>
              <a:rPr lang="en-US" dirty="0"/>
              <a:t>People who understand the business typically not smart about technology</a:t>
            </a:r>
          </a:p>
          <a:p>
            <a:r>
              <a:rPr lang="en-US" dirty="0"/>
              <a:t>Perspective: Business climate, emerging industry issues, culture, business aim</a:t>
            </a:r>
          </a:p>
          <a:p>
            <a:r>
              <a:rPr lang="en-US" dirty="0"/>
              <a:t>What are the usability implications</a:t>
            </a:r>
          </a:p>
          <a:p>
            <a:endParaRPr lang="en-US" dirty="0"/>
          </a:p>
          <a:p>
            <a:endParaRPr lang="en-US" dirty="0"/>
          </a:p>
        </p:txBody>
      </p:sp>
      <p:sp>
        <p:nvSpPr>
          <p:cNvPr id="7" name="Text Placeholder 6"/>
          <p:cNvSpPr>
            <a:spLocks noGrp="1"/>
          </p:cNvSpPr>
          <p:nvPr>
            <p:ph type="body" sz="quarter" idx="3"/>
          </p:nvPr>
        </p:nvSpPr>
        <p:spPr>
          <a:xfrm>
            <a:off x="6172200" y="1681163"/>
            <a:ext cx="5700252" cy="823912"/>
          </a:xfrm>
        </p:spPr>
        <p:txBody>
          <a:bodyPr/>
          <a:lstStyle/>
          <a:p>
            <a:r>
              <a:rPr lang="en-US" dirty="0"/>
              <a:t>Technology Solution</a:t>
            </a:r>
          </a:p>
        </p:txBody>
      </p:sp>
      <p:sp>
        <p:nvSpPr>
          <p:cNvPr id="8" name="Content Placeholder 7"/>
          <p:cNvSpPr>
            <a:spLocks noGrp="1"/>
          </p:cNvSpPr>
          <p:nvPr>
            <p:ph sz="quarter" idx="4"/>
          </p:nvPr>
        </p:nvSpPr>
        <p:spPr>
          <a:xfrm>
            <a:off x="6172200" y="2505074"/>
            <a:ext cx="5700252" cy="4116951"/>
          </a:xfrm>
        </p:spPr>
        <p:txBody>
          <a:bodyPr>
            <a:normAutofit fontScale="85000" lnSpcReduction="20000"/>
          </a:bodyPr>
          <a:lstStyle/>
          <a:p>
            <a:r>
              <a:rPr lang="en-US" dirty="0"/>
              <a:t>AKA: Technical Requirements</a:t>
            </a:r>
          </a:p>
          <a:p>
            <a:r>
              <a:rPr lang="en-US" dirty="0"/>
              <a:t>Addresses a technology challenge</a:t>
            </a:r>
          </a:p>
          <a:p>
            <a:r>
              <a:rPr lang="en-US" dirty="0"/>
              <a:t>Language: Technology (Programming, Infrastructure, Cloud, IoT)</a:t>
            </a:r>
          </a:p>
          <a:p>
            <a:r>
              <a:rPr lang="en-US" dirty="0"/>
              <a:t>Often many solutions are required to solve one business problem </a:t>
            </a:r>
            <a:br>
              <a:rPr lang="en-US" dirty="0"/>
            </a:br>
            <a:r>
              <a:rPr lang="en-US" sz="1600" dirty="0"/>
              <a:t>Solve for y = ((x + 2) * (x + 7) )/ 127</a:t>
            </a:r>
            <a:r>
              <a:rPr lang="en-US" dirty="0"/>
              <a:t> </a:t>
            </a:r>
          </a:p>
          <a:p>
            <a:r>
              <a:rPr lang="en-US" dirty="0"/>
              <a:t>People who understand technology often do not understand business challenges</a:t>
            </a:r>
          </a:p>
          <a:p>
            <a:r>
              <a:rPr lang="en-US" dirty="0"/>
              <a:t>Perspective: Technology Available, technical skills, technical resources</a:t>
            </a:r>
          </a:p>
          <a:p>
            <a:r>
              <a:rPr lang="en-US" dirty="0"/>
              <a:t>What are the Security Implications</a:t>
            </a:r>
          </a:p>
        </p:txBody>
      </p:sp>
      <p:sp>
        <p:nvSpPr>
          <p:cNvPr id="2" name="Rectangle 1"/>
          <p:cNvSpPr>
            <a:spLocks noChangeArrowheads="1"/>
          </p:cNvSpPr>
          <p:nvPr/>
        </p:nvSpPr>
        <p:spPr bwMode="auto">
          <a:xfrm>
            <a:off x="4995895" y="650272"/>
            <a:ext cx="7260321" cy="86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Arial" panose="020B0604020202020204" pitchFamily="34" charset="0"/>
              </a:rPr>
              <a:t>Two trains leave different cities heading toward each other at different speeds. When and where do they meet?</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rPr>
              <a:t>Train A, traveling 70 miles per hour (mph), leaves Westford heading toward </a:t>
            </a:r>
            <a:r>
              <a:rPr kumimoji="0" lang="en-US" altLang="en-US" sz="1000" b="0" i="0" u="none" strike="noStrike" cap="none" normalizeH="0" baseline="0" dirty="0" err="1">
                <a:ln>
                  <a:noFill/>
                </a:ln>
                <a:solidFill>
                  <a:schemeClr val="tx1"/>
                </a:solidFill>
                <a:effectLst/>
                <a:latin typeface="Arial" panose="020B0604020202020204" pitchFamily="34" charset="0"/>
              </a:rPr>
              <a:t>Eastford</a:t>
            </a:r>
            <a:r>
              <a:rPr kumimoji="0" lang="en-US" altLang="en-US" sz="1000" b="0" i="0" u="none" strike="noStrike" cap="none" normalizeH="0" baseline="0" dirty="0">
                <a:ln>
                  <a:noFill/>
                </a:ln>
                <a:solidFill>
                  <a:schemeClr val="tx1"/>
                </a:solidFill>
                <a:effectLst/>
                <a:latin typeface="Arial" panose="020B0604020202020204" pitchFamily="34" charset="0"/>
              </a:rPr>
              <a:t>, 260 miles away. </a:t>
            </a: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0" i="0" u="none" strike="noStrike" cap="none" normalizeH="0" baseline="0" dirty="0">
                <a:ln>
                  <a:noFill/>
                </a:ln>
                <a:solidFill>
                  <a:schemeClr val="tx1"/>
                </a:solidFill>
                <a:effectLst/>
                <a:latin typeface="Arial" panose="020B0604020202020204" pitchFamily="34" charset="0"/>
              </a:rPr>
              <a:t>At the same time Train B, traveling 60 mph, leaves </a:t>
            </a:r>
            <a:r>
              <a:rPr kumimoji="0" lang="en-US" altLang="en-US" sz="1000" b="0" i="0" u="none" strike="noStrike" cap="none" normalizeH="0" baseline="0" dirty="0" err="1">
                <a:ln>
                  <a:noFill/>
                </a:ln>
                <a:solidFill>
                  <a:schemeClr val="tx1"/>
                </a:solidFill>
                <a:effectLst/>
                <a:latin typeface="Arial" panose="020B0604020202020204" pitchFamily="34" charset="0"/>
              </a:rPr>
              <a:t>Eastford</a:t>
            </a:r>
            <a:r>
              <a:rPr kumimoji="0" lang="en-US" altLang="en-US" sz="1000" b="0" i="0" u="none" strike="noStrike" cap="none" normalizeH="0" baseline="0" dirty="0">
                <a:ln>
                  <a:noFill/>
                </a:ln>
                <a:solidFill>
                  <a:schemeClr val="tx1"/>
                </a:solidFill>
                <a:effectLst/>
                <a:latin typeface="Arial" panose="020B0604020202020204" pitchFamily="34" charset="0"/>
              </a:rPr>
              <a:t> heading toward Westford. </a:t>
            </a: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When do the two trains meet? </a:t>
            </a: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How far from each city do they meet? </a:t>
            </a:r>
          </a:p>
        </p:txBody>
      </p:sp>
      <p:pic>
        <p:nvPicPr>
          <p:cNvPr id="3074" name="Picture 2" descr="http://mathforum.org/dr.math/faq/faq.two.train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927" y="1137624"/>
            <a:ext cx="4581525" cy="495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28804" y="1616323"/>
            <a:ext cx="3214341" cy="246221"/>
          </a:xfrm>
          <a:prstGeom prst="rect">
            <a:avLst/>
          </a:prstGeom>
        </p:spPr>
        <p:txBody>
          <a:bodyPr wrap="none">
            <a:spAutoFit/>
          </a:bodyPr>
          <a:lstStyle/>
          <a:p>
            <a:r>
              <a:rPr lang="en-US" sz="1000" dirty="0"/>
              <a:t>http://mathforum.org/dr.math/faq/faq.two.trains.html</a:t>
            </a:r>
          </a:p>
        </p:txBody>
      </p:sp>
      <p:sp>
        <p:nvSpPr>
          <p:cNvPr id="10" name="TextBox 9"/>
          <p:cNvSpPr txBox="1"/>
          <p:nvPr/>
        </p:nvSpPr>
        <p:spPr>
          <a:xfrm>
            <a:off x="10503424" y="6491785"/>
            <a:ext cx="1688576" cy="369332"/>
          </a:xfrm>
          <a:prstGeom prst="rect">
            <a:avLst/>
          </a:prstGeom>
          <a:noFill/>
        </p:spPr>
        <p:txBody>
          <a:bodyPr wrap="square" rtlCol="0">
            <a:spAutoFit/>
          </a:bodyPr>
          <a:lstStyle/>
          <a:p>
            <a:r>
              <a:rPr lang="en-US" dirty="0"/>
              <a:t>@ITProGuru</a:t>
            </a:r>
          </a:p>
        </p:txBody>
      </p:sp>
    </p:spTree>
    <p:extLst>
      <p:ext uri="{BB962C8B-B14F-4D97-AF65-F5344CB8AC3E}">
        <p14:creationId xmlns:p14="http://schemas.microsoft.com/office/powerpoint/2010/main" val="2178148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Translate Business Objectives Into Actions</a:t>
            </a:r>
          </a:p>
        </p:txBody>
      </p:sp>
      <p:sp>
        <p:nvSpPr>
          <p:cNvPr id="8" name="Content Placeholder 7"/>
          <p:cNvSpPr>
            <a:spLocks noGrp="1"/>
          </p:cNvSpPr>
          <p:nvPr>
            <p:ph idx="1"/>
          </p:nvPr>
        </p:nvSpPr>
        <p:spPr>
          <a:xfrm>
            <a:off x="762001" y="1207911"/>
            <a:ext cx="11091331" cy="4888089"/>
          </a:xfrm>
        </p:spPr>
        <p:txBody>
          <a:bodyPr>
            <a:normAutofit/>
          </a:bodyPr>
          <a:lstStyle/>
          <a:p>
            <a:r>
              <a:rPr lang="en-US" sz="3600" dirty="0"/>
              <a:t>Identify Problems </a:t>
            </a:r>
            <a:r>
              <a:rPr lang="en-US" dirty="0"/>
              <a:t>(especially root problems)</a:t>
            </a:r>
          </a:p>
          <a:p>
            <a:r>
              <a:rPr lang="en-US" sz="3600" dirty="0"/>
              <a:t>Determine the requirements to solve each problem</a:t>
            </a:r>
          </a:p>
          <a:p>
            <a:r>
              <a:rPr lang="en-US" sz="3600" dirty="0"/>
              <a:t>Determine technology available to help solve the problem</a:t>
            </a:r>
          </a:p>
          <a:p>
            <a:r>
              <a:rPr lang="en-US" sz="3600" dirty="0"/>
              <a:t>Identify strategic partners</a:t>
            </a:r>
          </a:p>
          <a:p>
            <a:r>
              <a:rPr lang="en-US" sz="3600" dirty="0"/>
              <a:t>Determine likely barriers</a:t>
            </a:r>
          </a:p>
          <a:p>
            <a:r>
              <a:rPr lang="en-US" sz="3600" dirty="0"/>
              <a:t>Determine additional value (if any)</a:t>
            </a:r>
          </a:p>
          <a:p>
            <a:r>
              <a:rPr lang="en-US" sz="3600" dirty="0"/>
              <a:t>Get Started</a:t>
            </a:r>
          </a:p>
        </p:txBody>
      </p:sp>
      <p:grpSp>
        <p:nvGrpSpPr>
          <p:cNvPr id="9" name="Group 8"/>
          <p:cNvGrpSpPr/>
          <p:nvPr/>
        </p:nvGrpSpPr>
        <p:grpSpPr>
          <a:xfrm>
            <a:off x="7075015" y="2981708"/>
            <a:ext cx="3036711" cy="1340494"/>
            <a:chOff x="3372259" y="3952003"/>
            <a:chExt cx="3036711" cy="1340494"/>
          </a:xfrm>
        </p:grpSpPr>
        <p:sp>
          <p:nvSpPr>
            <p:cNvPr id="10" name="Flowchart: Punched Tape 9"/>
            <p:cNvSpPr/>
            <p:nvPr/>
          </p:nvSpPr>
          <p:spPr>
            <a:xfrm>
              <a:off x="3372259" y="3952003"/>
              <a:ext cx="3036711" cy="1340494"/>
            </a:xfrm>
            <a:prstGeom prst="flowChartPunchedTap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150" y="4357051"/>
              <a:ext cx="2469094" cy="530398"/>
            </a:xfrm>
            <a:prstGeom prst="rect">
              <a:avLst/>
            </a:prstGeom>
            <a:noFill/>
          </p:spPr>
        </p:pic>
      </p:grpSp>
      <p:pic>
        <p:nvPicPr>
          <p:cNvPr id="12" name="Picture 11"/>
          <p:cNvPicPr>
            <a:picLocks noChangeAspect="1"/>
          </p:cNvPicPr>
          <p:nvPr/>
        </p:nvPicPr>
        <p:blipFill>
          <a:blip r:embed="rId3"/>
          <a:stretch>
            <a:fillRect/>
          </a:stretch>
        </p:blipFill>
        <p:spPr>
          <a:xfrm>
            <a:off x="9053015" y="4136550"/>
            <a:ext cx="2329061" cy="776353"/>
          </a:xfrm>
          <a:prstGeom prst="rect">
            <a:avLst/>
          </a:prstGeom>
        </p:spPr>
      </p:pic>
      <p:sp>
        <p:nvSpPr>
          <p:cNvPr id="14" name="TextBox 13"/>
          <p:cNvSpPr txBox="1"/>
          <p:nvPr/>
        </p:nvSpPr>
        <p:spPr>
          <a:xfrm>
            <a:off x="10503424" y="6491785"/>
            <a:ext cx="1688576" cy="369332"/>
          </a:xfrm>
          <a:prstGeom prst="rect">
            <a:avLst/>
          </a:prstGeom>
          <a:noFill/>
        </p:spPr>
        <p:txBody>
          <a:bodyPr wrap="square" rtlCol="0">
            <a:spAutoFit/>
          </a:bodyPr>
          <a:lstStyle/>
          <a:p>
            <a:r>
              <a:rPr lang="en-US" dirty="0"/>
              <a:t>@ITProGuru</a:t>
            </a:r>
          </a:p>
        </p:txBody>
      </p:sp>
    </p:spTree>
    <p:extLst>
      <p:ext uri="{BB962C8B-B14F-4D97-AF65-F5344CB8AC3E}">
        <p14:creationId xmlns:p14="http://schemas.microsoft.com/office/powerpoint/2010/main" val="101480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8" dur="500"/>
                                        <p:tgtEl>
                                          <p:spTgt spid="8">
                                            <p:txEl>
                                              <p:pRg st="3" end="3"/>
                                            </p:txEl>
                                          </p:spTgt>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randombar(horizontal)">
                                      <p:cBhvr>
                                        <p:cTn id="42" dur="500"/>
                                        <p:tgtEl>
                                          <p:spTgt spid="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randombar(horizontal)">
                                      <p:cBhvr>
                                        <p:cTn id="4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619613"/>
          </a:xfrm>
        </p:spPr>
        <p:txBody>
          <a:bodyPr>
            <a:normAutofit fontScale="90000"/>
          </a:bodyPr>
          <a:lstStyle/>
          <a:p>
            <a:r>
              <a:rPr lang="en-US" dirty="0"/>
              <a:t>Complicating The Situation…</a:t>
            </a:r>
          </a:p>
        </p:txBody>
      </p:sp>
      <p:sp>
        <p:nvSpPr>
          <p:cNvPr id="8" name="Content Placeholder 7"/>
          <p:cNvSpPr>
            <a:spLocks noGrp="1"/>
          </p:cNvSpPr>
          <p:nvPr>
            <p:ph idx="1"/>
          </p:nvPr>
        </p:nvSpPr>
        <p:spPr>
          <a:xfrm>
            <a:off x="589776" y="1119972"/>
            <a:ext cx="10891025" cy="4805364"/>
          </a:xfrm>
        </p:spPr>
        <p:txBody>
          <a:bodyPr>
            <a:normAutofit fontScale="92500" lnSpcReduction="10000"/>
          </a:bodyPr>
          <a:lstStyle/>
          <a:p>
            <a:r>
              <a:rPr lang="en-US" sz="3200" dirty="0"/>
              <a:t>Business Units are accustomed to …</a:t>
            </a:r>
          </a:p>
          <a:p>
            <a:pPr lvl="1"/>
            <a:r>
              <a:rPr lang="en-US" dirty="0"/>
              <a:t>IT coming up with objections</a:t>
            </a:r>
          </a:p>
          <a:p>
            <a:pPr lvl="1"/>
            <a:r>
              <a:rPr lang="en-US" dirty="0"/>
              <a:t>IT not understanding needs</a:t>
            </a:r>
          </a:p>
          <a:p>
            <a:pPr lvl="1"/>
            <a:r>
              <a:rPr lang="en-US" dirty="0"/>
              <a:t>IT Not delivering in a timely fashion</a:t>
            </a:r>
          </a:p>
          <a:p>
            <a:pPr lvl="1"/>
            <a:r>
              <a:rPr lang="en-US" dirty="0"/>
              <a:t>IT as a barrier to progress</a:t>
            </a:r>
          </a:p>
          <a:p>
            <a:pPr lvl="1"/>
            <a:r>
              <a:rPr lang="en-US" dirty="0"/>
              <a:t>….</a:t>
            </a:r>
          </a:p>
          <a:p>
            <a:r>
              <a:rPr lang="en-US" sz="3200" dirty="0"/>
              <a:t>Why?</a:t>
            </a:r>
          </a:p>
          <a:p>
            <a:pPr lvl="1"/>
            <a:r>
              <a:rPr lang="en-US" dirty="0"/>
              <a:t>Poorly formulated plan</a:t>
            </a:r>
          </a:p>
          <a:p>
            <a:pPr lvl="1"/>
            <a:r>
              <a:rPr lang="en-US" dirty="0"/>
              <a:t>Does not follow procedures</a:t>
            </a:r>
          </a:p>
          <a:p>
            <a:pPr lvl="1"/>
            <a:r>
              <a:rPr lang="en-US" dirty="0"/>
              <a:t>Not enough time  </a:t>
            </a:r>
          </a:p>
          <a:p>
            <a:pPr lvl="1"/>
            <a:r>
              <a:rPr lang="en-US" dirty="0"/>
              <a:t>Don’t have the right skills</a:t>
            </a:r>
          </a:p>
          <a:p>
            <a:pPr lvl="1"/>
            <a:r>
              <a:rPr lang="en-US" dirty="0"/>
              <a:t>….</a:t>
            </a:r>
          </a:p>
          <a:p>
            <a:r>
              <a:rPr lang="en-US" sz="3200" dirty="0"/>
              <a:t>We Need to get their confidence back</a:t>
            </a:r>
            <a:endParaRPr lang="en-US" dirty="0"/>
          </a:p>
          <a:p>
            <a:pPr lvl="1"/>
            <a:endParaRPr lang="en-US" dirty="0"/>
          </a:p>
          <a:p>
            <a:pPr lvl="1"/>
            <a:endParaRPr lang="en-US" dirty="0"/>
          </a:p>
          <a:p>
            <a:pPr lvl="1"/>
            <a:endParaRPr lang="en-US" dirty="0"/>
          </a:p>
        </p:txBody>
      </p:sp>
      <p:sp>
        <p:nvSpPr>
          <p:cNvPr id="9" name="Rectangle 8"/>
          <p:cNvSpPr/>
          <p:nvPr/>
        </p:nvSpPr>
        <p:spPr>
          <a:xfrm>
            <a:off x="3646311" y="2473139"/>
            <a:ext cx="8432801" cy="1323439"/>
          </a:xfrm>
          <a:prstGeom prst="rect">
            <a:avLst/>
          </a:prstGeom>
          <a:solidFill>
            <a:srgbClr val="FFFF00"/>
          </a:solidFill>
        </p:spPr>
        <p:txBody>
          <a:bodyPr wrap="square">
            <a:spAutoFit/>
          </a:bodyPr>
          <a:lstStyle/>
          <a:p>
            <a:pPr algn="ctr"/>
            <a:r>
              <a:rPr lang="en-US" sz="4000" dirty="0">
                <a:solidFill>
                  <a:srgbClr val="0070C0"/>
                </a:solidFill>
              </a:rPr>
              <a:t>Get them to engage you early </a:t>
            </a:r>
          </a:p>
          <a:p>
            <a:pPr algn="ctr"/>
            <a:r>
              <a:rPr lang="en-US" sz="4000" dirty="0">
                <a:solidFill>
                  <a:srgbClr val="0070C0"/>
                </a:solidFill>
              </a:rPr>
              <a:t>then OVER DELIVER for a few years!</a:t>
            </a:r>
          </a:p>
        </p:txBody>
      </p:sp>
      <p:sp>
        <p:nvSpPr>
          <p:cNvPr id="5" name="TextBox 4"/>
          <p:cNvSpPr txBox="1"/>
          <p:nvPr/>
        </p:nvSpPr>
        <p:spPr>
          <a:xfrm>
            <a:off x="10503424" y="6491785"/>
            <a:ext cx="1688576" cy="369332"/>
          </a:xfrm>
          <a:prstGeom prst="rect">
            <a:avLst/>
          </a:prstGeom>
          <a:noFill/>
        </p:spPr>
        <p:txBody>
          <a:bodyPr wrap="square" rtlCol="0">
            <a:spAutoFit/>
          </a:bodyPr>
          <a:lstStyle/>
          <a:p>
            <a:r>
              <a:rPr lang="en-US" dirty="0"/>
              <a:t>@ITProGuru</a:t>
            </a:r>
          </a:p>
        </p:txBody>
      </p:sp>
    </p:spTree>
    <p:extLst>
      <p:ext uri="{BB962C8B-B14F-4D97-AF65-F5344CB8AC3E}">
        <p14:creationId xmlns:p14="http://schemas.microsoft.com/office/powerpoint/2010/main" val="10562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erver and Cloud 2013">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11.xml><?xml version="1.0" encoding="utf-8"?>
<a:theme xmlns:a="http://schemas.openxmlformats.org/drawingml/2006/main" name="MSVID_TT_White-Teal_16x9_Jan-8-2013">
  <a:themeElements>
    <a:clrScheme name="MSVID TT White with Teal">
      <a:dk1>
        <a:srgbClr val="505050"/>
      </a:dk1>
      <a:lt1>
        <a:srgbClr val="FFFFFF"/>
      </a:lt1>
      <a:dk2>
        <a:srgbClr val="008272"/>
      </a:dk2>
      <a:lt2>
        <a:srgbClr val="D2D2D2"/>
      </a:lt2>
      <a:accent1>
        <a:srgbClr val="008272"/>
      </a:accent1>
      <a:accent2>
        <a:srgbClr val="68217A"/>
      </a:accent2>
      <a:accent3>
        <a:srgbClr val="B4009E"/>
      </a:accent3>
      <a:accent4>
        <a:srgbClr val="0072C6"/>
      </a:accent4>
      <a:accent5>
        <a:srgbClr val="442359"/>
      </a:accent5>
      <a:accent6>
        <a:srgbClr val="00205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potx" id="{CC1B3558-7817-4FA0-81DC-DB38B7DA7BCC}" vid="{7797F156-12F9-42BC-8C2D-C6B4530C3B96}"/>
    </a:ext>
  </a:extLst>
</a:theme>
</file>

<file path=ppt/theme/theme12.xml><?xml version="1.0" encoding="utf-8"?>
<a:theme xmlns:a="http://schemas.openxmlformats.org/drawingml/2006/main" name="1_MS Brand White 16-9_Dec-2013">
  <a:themeElements>
    <a:clrScheme name="KC_Internal-2">
      <a:dk1>
        <a:srgbClr val="505050"/>
      </a:dk1>
      <a:lt1>
        <a:srgbClr val="FFFFFF"/>
      </a:lt1>
      <a:dk2>
        <a:srgbClr val="002050"/>
      </a:dk2>
      <a:lt2>
        <a:srgbClr val="D2D2D2"/>
      </a:lt2>
      <a:accent1>
        <a:srgbClr val="002050"/>
      </a:accent1>
      <a:accent2>
        <a:srgbClr val="0072C6"/>
      </a:accent2>
      <a:accent3>
        <a:srgbClr val="008272"/>
      </a:accent3>
      <a:accent4>
        <a:srgbClr val="68217A"/>
      </a:accent4>
      <a:accent5>
        <a:srgbClr val="B4009E"/>
      </a:accent5>
      <a:accent6>
        <a:srgbClr val="00BCF2"/>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bg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Dec2013_PRELIM" id="{05AFCEAE-1259-4F67-9D5D-DE408B4C1980}" vid="{47D79C49-39BC-4FA6-A545-CDB6C808616F}"/>
    </a:ext>
  </a:extLst>
</a:theme>
</file>

<file path=ppt/theme/theme13.xml><?xml version="1.0" encoding="utf-8"?>
<a:theme xmlns:a="http://schemas.openxmlformats.org/drawingml/2006/main" name="2_WINDOWS 10 COLOR TEMPLATE">
  <a:themeElements>
    <a:clrScheme name="Custom 25">
      <a:dk1>
        <a:srgbClr val="FFFFFF"/>
      </a:dk1>
      <a:lt1>
        <a:srgbClr val="0078D7"/>
      </a:lt1>
      <a:dk2>
        <a:srgbClr val="002050"/>
      </a:dk2>
      <a:lt2>
        <a:srgbClr val="0078D7"/>
      </a:lt2>
      <a:accent1>
        <a:srgbClr val="FFFFFF"/>
      </a:accent1>
      <a:accent2>
        <a:srgbClr val="B4009E"/>
      </a:accent2>
      <a:accent3>
        <a:srgbClr val="107C10"/>
      </a:accent3>
      <a:accent4>
        <a:srgbClr val="5C2D91"/>
      </a:accent4>
      <a:accent5>
        <a:srgbClr val="004B50"/>
      </a:accent5>
      <a:accent6>
        <a:srgbClr val="D83B01"/>
      </a:accent6>
      <a:hlink>
        <a:srgbClr val="BFBFBF"/>
      </a:hlink>
      <a:folHlink>
        <a:srgbClr val="A5A5A5"/>
      </a:folHlink>
    </a:clrScheme>
    <a:fontScheme name="Custom 1">
      <a:majorFont>
        <a:latin typeface="Segoe UI"/>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5 03 Windows 10 Commercial Template.potx" id="{8045957C-CEF4-4D96-A794-9D99C6C2499F}" vid="{23AC6FF8-3CED-4D82-B833-2F7E7DC97815}"/>
    </a:ext>
  </a:extLst>
</a:theme>
</file>

<file path=ppt/theme/theme14.xml><?xml version="1.0" encoding="utf-8"?>
<a:theme xmlns:a="http://schemas.openxmlformats.org/drawingml/2006/main" name="8_WINDOWS 10 COLOR TEMPLATE">
  <a:themeElements>
    <a:clrScheme name="MSVID Blue Brand template_10-14">
      <a:dk1>
        <a:srgbClr val="505050"/>
      </a:dk1>
      <a:lt1>
        <a:srgbClr val="FFFFFF"/>
      </a:lt1>
      <a:dk2>
        <a:srgbClr val="0078D7"/>
      </a:dk2>
      <a:lt2>
        <a:srgbClr val="CDF4FF"/>
      </a:lt2>
      <a:accent1>
        <a:srgbClr val="002050"/>
      </a:accent1>
      <a:accent2>
        <a:srgbClr val="B4009E"/>
      </a:accent2>
      <a:accent3>
        <a:srgbClr val="107C10"/>
      </a:accent3>
      <a:accent4>
        <a:srgbClr val="5C2D91"/>
      </a:accent4>
      <a:accent5>
        <a:srgbClr val="004B50"/>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37A8D359-2C75-4712-B142-A31CF0C28EAF}" vid="{E296AF94-AFD6-4423-A2D0-16DBF4965041}"/>
    </a:ext>
  </a:extLst>
</a:theme>
</file>

<file path=ppt/theme/theme15.xml><?xml version="1.0" encoding="utf-8"?>
<a:theme xmlns:a="http://schemas.openxmlformats.org/drawingml/2006/main" name="WINDOWS 10 COLOR TEMPLATE">
  <a:themeElements>
    <a:clrScheme name="Custom 25">
      <a:dk1>
        <a:srgbClr val="FFFFFF"/>
      </a:dk1>
      <a:lt1>
        <a:srgbClr val="0078D7"/>
      </a:lt1>
      <a:dk2>
        <a:srgbClr val="002050"/>
      </a:dk2>
      <a:lt2>
        <a:srgbClr val="0078D7"/>
      </a:lt2>
      <a:accent1>
        <a:srgbClr val="FFFFFF"/>
      </a:accent1>
      <a:accent2>
        <a:srgbClr val="B4009E"/>
      </a:accent2>
      <a:accent3>
        <a:srgbClr val="107C10"/>
      </a:accent3>
      <a:accent4>
        <a:srgbClr val="5C2D91"/>
      </a:accent4>
      <a:accent5>
        <a:srgbClr val="004B50"/>
      </a:accent5>
      <a:accent6>
        <a:srgbClr val="D83B01"/>
      </a:accent6>
      <a:hlink>
        <a:srgbClr val="BFBFBF"/>
      </a:hlink>
      <a:folHlink>
        <a:srgbClr val="A5A5A5"/>
      </a:folHlink>
    </a:clrScheme>
    <a:fontScheme name="Custom 1">
      <a:majorFont>
        <a:latin typeface="Segoe UI"/>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5 03 Windows 10 Commercial Template.potx" id="{8045957C-CEF4-4D96-A794-9D99C6C2499F}" vid="{23AC6FF8-3CED-4D82-B833-2F7E7DC97815}"/>
    </a:ext>
  </a:extLst>
</a:theme>
</file>

<file path=ppt/theme/theme16.xml><?xml version="1.0" encoding="utf-8"?>
<a:theme xmlns:a="http://schemas.openxmlformats.org/drawingml/2006/main" name="1_7-30269_Server &amp; Tools Business_16x9">
  <a:themeElements>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17.xml><?xml version="1.0" encoding="utf-8"?>
<a:theme xmlns:a="http://schemas.openxmlformats.org/drawingml/2006/main" name="4_TwC template_16x9_2013_01">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theme>
</file>

<file path=ppt/theme/theme18.xml><?xml version="1.0" encoding="utf-8"?>
<a:theme xmlns:a="http://schemas.openxmlformats.org/drawingml/2006/main" name="1_TwC template_16x9_2013_01">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6_Metro Template Light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xml><?xml version="1.0" encoding="utf-8"?>
<a:theme xmlns:a="http://schemas.openxmlformats.org/drawingml/2006/main" name="Azure_PPT_template 1">
  <a:themeElements>
    <a:clrScheme name="Custom 6">
      <a:dk1>
        <a:srgbClr val="505050"/>
      </a:dk1>
      <a:lt1>
        <a:srgbClr val="FFFFFF"/>
      </a:lt1>
      <a:dk2>
        <a:srgbClr val="00188F"/>
      </a:dk2>
      <a:lt2>
        <a:srgbClr val="D2D2D2"/>
      </a:lt2>
      <a:accent1>
        <a:srgbClr val="00BCF2"/>
      </a:accent1>
      <a:accent2>
        <a:srgbClr val="00D8CC"/>
      </a:accent2>
      <a:accent3>
        <a:srgbClr val="7FBA00"/>
      </a:accent3>
      <a:accent4>
        <a:srgbClr val="BAD80A"/>
      </a:accent4>
      <a:accent5>
        <a:srgbClr val="969696"/>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zure Medium">
  <a:themeElements>
    <a:clrScheme name="Azure Basic">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themeOverride>
</file>

<file path=docProps/app.xml><?xml version="1.0" encoding="utf-8"?>
<Properties xmlns="http://schemas.openxmlformats.org/officeDocument/2006/extended-properties" xmlns:vt="http://schemas.openxmlformats.org/officeDocument/2006/docPropsVTypes">
  <TotalTime>4125</TotalTime>
  <Words>5874</Words>
  <Application>Microsoft Office PowerPoint</Application>
  <PresentationFormat>Widescreen</PresentationFormat>
  <Paragraphs>903</Paragraphs>
  <Slides>45</Slides>
  <Notes>38</Notes>
  <HiddenSlides>13</HiddenSlides>
  <MMClips>0</MMClips>
  <ScaleCrop>false</ScaleCrop>
  <HeadingPairs>
    <vt:vector size="6" baseType="variant">
      <vt:variant>
        <vt:lpstr>Fonts Used</vt:lpstr>
      </vt:variant>
      <vt:variant>
        <vt:i4>13</vt:i4>
      </vt:variant>
      <vt:variant>
        <vt:lpstr>Theme</vt:lpstr>
      </vt:variant>
      <vt:variant>
        <vt:i4>18</vt:i4>
      </vt:variant>
      <vt:variant>
        <vt:lpstr>Slide Titles</vt:lpstr>
      </vt:variant>
      <vt:variant>
        <vt:i4>45</vt:i4>
      </vt:variant>
    </vt:vector>
  </HeadingPairs>
  <TitlesOfParts>
    <vt:vector size="76" baseType="lpstr">
      <vt:lpstr>Arial Unicode MS</vt:lpstr>
      <vt:lpstr>Arial</vt:lpstr>
      <vt:lpstr>Calibri</vt:lpstr>
      <vt:lpstr>Calibri Light</vt:lpstr>
      <vt:lpstr>Consolas</vt:lpstr>
      <vt:lpstr>Courier New</vt:lpstr>
      <vt:lpstr>ＭＳ Ｐゴシック</vt:lpstr>
      <vt:lpstr>Segoe UI</vt:lpstr>
      <vt:lpstr>Segoe UI Black</vt:lpstr>
      <vt:lpstr>Segoe UI Light</vt:lpstr>
      <vt:lpstr>Segoe UI Semibold</vt:lpstr>
      <vt:lpstr>Verdana</vt:lpstr>
      <vt:lpstr>Wingdings</vt:lpstr>
      <vt:lpstr>Office Theme</vt:lpstr>
      <vt:lpstr>26_Metro Template Light 16x9</vt:lpstr>
      <vt:lpstr>Azure_PPT_template 1</vt:lpstr>
      <vt:lpstr>3_Office Theme</vt:lpstr>
      <vt:lpstr>4_Office Theme</vt:lpstr>
      <vt:lpstr>Azure Medium</vt:lpstr>
      <vt:lpstr>5_Office Theme</vt:lpstr>
      <vt:lpstr>6_Office Theme</vt:lpstr>
      <vt:lpstr>8_Office Theme</vt:lpstr>
      <vt:lpstr>Server and Cloud 2013</vt:lpstr>
      <vt:lpstr>MSVID_TT_White-Teal_16x9_Jan-8-2013</vt:lpstr>
      <vt:lpstr>1_MS Brand White 16-9_Dec-2013</vt:lpstr>
      <vt:lpstr>2_WINDOWS 10 COLOR TEMPLATE</vt:lpstr>
      <vt:lpstr>8_WINDOWS 10 COLOR TEMPLATE</vt:lpstr>
      <vt:lpstr>WINDOWS 10 COLOR TEMPLATE</vt:lpstr>
      <vt:lpstr>1_7-30269_Server &amp; Tools Business_16x9</vt:lpstr>
      <vt:lpstr>4_TwC template_16x9_2013_01</vt:lpstr>
      <vt:lpstr>1_TwC template_16x9_2013_01</vt:lpstr>
      <vt:lpstr>Microsoft Azure (Plus a little something on Windows 10)</vt:lpstr>
      <vt:lpstr>Story.. A Cab/Taxi Company</vt:lpstr>
      <vt:lpstr>A SHORT Story… A Software Company</vt:lpstr>
      <vt:lpstr>The way it is… YOU Are Needed</vt:lpstr>
      <vt:lpstr>Provide Business Units The Service(s) and Solutions They Need Or…</vt:lpstr>
      <vt:lpstr>The Talent Problem CIO Survey + Conversation Evidence</vt:lpstr>
      <vt:lpstr>Translating Business Problem to Technology Solution  Often Really HARD!!!</vt:lpstr>
      <vt:lpstr>Translate Business Objectives Into Actions</vt:lpstr>
      <vt:lpstr>Complicating The Situation…</vt:lpstr>
      <vt:lpstr>New Pulse of IT Get Smart, Be Strategic; Solve Business Problems</vt:lpstr>
      <vt:lpstr>Example: Azure Certification Jump Start 70-534 Architecting Microsoft Azure Solutions </vt:lpstr>
      <vt:lpstr>Microsoft Azure Infrastructure</vt:lpstr>
      <vt:lpstr>PowerPoint Presentation</vt:lpstr>
      <vt:lpstr>PowerPoint Presentation</vt:lpstr>
      <vt:lpstr>PowerPoint Presentation</vt:lpstr>
      <vt:lpstr>Azure Trust Center</vt:lpstr>
      <vt:lpstr>PowerPoint Presentation</vt:lpstr>
      <vt:lpstr>PowerPoint Presentation</vt:lpstr>
      <vt:lpstr>Like Visio, you start with a blank canvas…</vt:lpstr>
      <vt:lpstr>PowerPoint Presentation</vt:lpstr>
      <vt:lpstr>PowerPoint Presentation</vt:lpstr>
      <vt:lpstr>PowerPoint Presentation</vt:lpstr>
      <vt:lpstr>Virtual Machines</vt:lpstr>
      <vt:lpstr>Storage Scale</vt:lpstr>
      <vt:lpstr>Azure Storage Options – Today </vt:lpstr>
      <vt:lpstr>Hybrid Cloud Connectivity</vt:lpstr>
      <vt:lpstr>ExpressRoute</vt:lpstr>
      <vt:lpstr>Azure Site Recovery One migration solution for heterogeneous infrastructure</vt:lpstr>
      <vt:lpstr>Hybrid Identity</vt:lpstr>
      <vt:lpstr>Azure Certification Jump Start 70-534 Architecting Microsoft Azure Solutions </vt:lpstr>
      <vt:lpstr>PowerPoint Presentation</vt:lpstr>
      <vt:lpstr>PowerPoint Presentation</vt:lpstr>
      <vt:lpstr>http://ITProGuru.com/Join</vt:lpstr>
      <vt:lpstr>PowerPoint Presentation</vt:lpstr>
      <vt:lpstr>Microsoft Edge is… </vt:lpstr>
      <vt:lpstr>PowerPoint Presentation</vt:lpstr>
      <vt:lpstr>PowerPoint Presentation</vt:lpstr>
      <vt:lpstr>PowerPoint Presentation</vt:lpstr>
      <vt:lpstr>Enterprise data protection</vt:lpstr>
      <vt:lpstr>Introducing  Windows Update  for Business</vt:lpstr>
      <vt:lpstr>PowerPoint Presentation</vt:lpstr>
      <vt:lpstr>PowerPoint Presentation</vt:lpstr>
      <vt:lpstr>Next steps</vt:lpstr>
      <vt:lpstr>Questions… Answered at 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Azure: State of the Cloud (Plus a little something on Windows 10)</dc:title>
  <dc:creator>Jennelle Crothers</dc:creator>
  <cp:lastModifiedBy>Dan Stolts</cp:lastModifiedBy>
  <cp:revision>32</cp:revision>
  <dcterms:created xsi:type="dcterms:W3CDTF">2015-07-06T18:26:29Z</dcterms:created>
  <dcterms:modified xsi:type="dcterms:W3CDTF">2016-02-10T15:18:29Z</dcterms:modified>
</cp:coreProperties>
</file>